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5"/>
  </p:notesMasterIdLst>
  <p:handoutMasterIdLst>
    <p:handoutMasterId r:id="rId16"/>
  </p:handoutMasterIdLst>
  <p:sldIdLst>
    <p:sldId id="654" r:id="rId2"/>
    <p:sldId id="655" r:id="rId3"/>
    <p:sldId id="652" r:id="rId4"/>
    <p:sldId id="656" r:id="rId5"/>
    <p:sldId id="544" r:id="rId6"/>
    <p:sldId id="259" r:id="rId7"/>
    <p:sldId id="545" r:id="rId8"/>
    <p:sldId id="587" r:id="rId9"/>
    <p:sldId id="257" r:id="rId10"/>
    <p:sldId id="650" r:id="rId11"/>
    <p:sldId id="647" r:id="rId12"/>
    <p:sldId id="549" r:id="rId13"/>
    <p:sldId id="59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292"/>
    <a:srgbClr val="FFA100"/>
    <a:srgbClr val="FFCF53"/>
    <a:srgbClr val="00538B"/>
    <a:srgbClr val="28ADB8"/>
    <a:srgbClr val="FFDB07"/>
    <a:srgbClr val="0096FF"/>
    <a:srgbClr val="91094A"/>
    <a:srgbClr val="1BADB9"/>
    <a:srgbClr val="FCB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260" autoAdjust="0"/>
    <p:restoredTop sz="86399"/>
  </p:normalViewPr>
  <p:slideViewPr>
    <p:cSldViewPr snapToGrid="0" showGuides="1"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CDFA-6BA2-4DBE-8AF4-81583E1D249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698B-FA69-43B1-9D0E-8FFC5915AE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B0B52-A072-4348-BDDA-78F8E093C65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9D49-53B4-45FB-B6F4-0748021B0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1pPr>
    <a:lvl2pPr marL="191978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2pPr>
    <a:lvl3pPr marL="383957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3pPr>
    <a:lvl4pPr marL="575935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4pPr>
    <a:lvl5pPr marL="767913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5pPr>
    <a:lvl6pPr marL="959891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6pPr>
    <a:lvl7pPr marL="1151870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7pPr>
    <a:lvl8pPr marL="1343848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8pPr>
    <a:lvl9pPr marL="1535826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0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3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842822" y="3429000"/>
            <a:ext cx="2301178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41643" y="0"/>
            <a:ext cx="2301178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57121" y="0"/>
            <a:ext cx="488687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71421" y="4381500"/>
            <a:ext cx="2685700" cy="1885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9589" cy="6858000"/>
          </a:xfrm>
          <a:prstGeom prst="rect">
            <a:avLst/>
          </a:prstGeom>
          <a:solidFill>
            <a:srgbClr val="28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85287" y="0"/>
            <a:ext cx="5558713" cy="5421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339501" y="4471063"/>
            <a:ext cx="1763392" cy="179599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629064" y="4471063"/>
            <a:ext cx="1763392" cy="179599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35076" y="0"/>
            <a:ext cx="410892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7694" y="457201"/>
            <a:ext cx="1006446" cy="134210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7694" y="2153264"/>
            <a:ext cx="1006446" cy="134210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10689" y="0"/>
            <a:ext cx="3704743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57568" y="3672349"/>
            <a:ext cx="2386432" cy="3185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15187" y="3672348"/>
            <a:ext cx="2662928" cy="3185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1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88989" y="599949"/>
            <a:ext cx="8766022" cy="3946811"/>
          </a:xfrm>
          <a:custGeom>
            <a:avLst/>
            <a:gdLst>
              <a:gd name="connsiteX0" fmla="*/ 22840757 w 23379103"/>
              <a:gd name="connsiteY0" fmla="*/ 7468324 h 7893622"/>
              <a:gd name="connsiteX1" fmla="*/ 22806951 w 23379103"/>
              <a:gd name="connsiteY1" fmla="*/ 7485469 h 7893622"/>
              <a:gd name="connsiteX2" fmla="*/ 22840757 w 23379103"/>
              <a:gd name="connsiteY2" fmla="*/ 7468324 h 7893622"/>
              <a:gd name="connsiteX3" fmla="*/ 22939829 w 23379103"/>
              <a:gd name="connsiteY3" fmla="*/ 7366335 h 7893622"/>
              <a:gd name="connsiteX4" fmla="*/ 22961499 w 23379103"/>
              <a:gd name="connsiteY4" fmla="*/ 7370519 h 7893622"/>
              <a:gd name="connsiteX5" fmla="*/ 22959355 w 23379103"/>
              <a:gd name="connsiteY5" fmla="*/ 7372307 h 7893622"/>
              <a:gd name="connsiteX6" fmla="*/ 22933685 w 23379103"/>
              <a:gd name="connsiteY6" fmla="*/ 7370293 h 7893622"/>
              <a:gd name="connsiteX7" fmla="*/ 20733057 w 23379103"/>
              <a:gd name="connsiteY7" fmla="*/ 7356896 h 7893622"/>
              <a:gd name="connsiteX8" fmla="*/ 20700577 w 23379103"/>
              <a:gd name="connsiteY8" fmla="*/ 7380003 h 7893622"/>
              <a:gd name="connsiteX9" fmla="*/ 20750439 w 23379103"/>
              <a:gd name="connsiteY9" fmla="*/ 7361789 h 7893622"/>
              <a:gd name="connsiteX10" fmla="*/ 20733057 w 23379103"/>
              <a:gd name="connsiteY10" fmla="*/ 7356896 h 7893622"/>
              <a:gd name="connsiteX11" fmla="*/ 22874187 w 23379103"/>
              <a:gd name="connsiteY11" fmla="*/ 7353671 h 7893622"/>
              <a:gd name="connsiteX12" fmla="*/ 22895561 w 23379103"/>
              <a:gd name="connsiteY12" fmla="*/ 7357794 h 7893622"/>
              <a:gd name="connsiteX13" fmla="*/ 22891447 w 23379103"/>
              <a:gd name="connsiteY13" fmla="*/ 7361627 h 7893622"/>
              <a:gd name="connsiteX14" fmla="*/ 22865797 w 23379103"/>
              <a:gd name="connsiteY14" fmla="*/ 7359924 h 7893622"/>
              <a:gd name="connsiteX15" fmla="*/ 22807805 w 23379103"/>
              <a:gd name="connsiteY15" fmla="*/ 7340594 h 7893622"/>
              <a:gd name="connsiteX16" fmla="*/ 22829333 w 23379103"/>
              <a:gd name="connsiteY16" fmla="*/ 7344882 h 7893622"/>
              <a:gd name="connsiteX17" fmla="*/ 22823471 w 23379103"/>
              <a:gd name="connsiteY17" fmla="*/ 7350018 h 7893622"/>
              <a:gd name="connsiteX18" fmla="*/ 22797737 w 23379103"/>
              <a:gd name="connsiteY18" fmla="*/ 7347081 h 7893622"/>
              <a:gd name="connsiteX19" fmla="*/ 20607549 w 23379103"/>
              <a:gd name="connsiteY19" fmla="*/ 7336516 h 7893622"/>
              <a:gd name="connsiteX20" fmla="*/ 20608217 w 23379103"/>
              <a:gd name="connsiteY20" fmla="*/ 7338110 h 7893622"/>
              <a:gd name="connsiteX21" fmla="*/ 20610585 w 23379103"/>
              <a:gd name="connsiteY21" fmla="*/ 7343774 h 7893622"/>
              <a:gd name="connsiteX22" fmla="*/ 20613841 w 23379103"/>
              <a:gd name="connsiteY22" fmla="*/ 7351565 h 7893622"/>
              <a:gd name="connsiteX23" fmla="*/ 20615641 w 23379103"/>
              <a:gd name="connsiteY23" fmla="*/ 7355872 h 7893622"/>
              <a:gd name="connsiteX24" fmla="*/ 20613999 w 23379103"/>
              <a:gd name="connsiteY24" fmla="*/ 7351940 h 7893622"/>
              <a:gd name="connsiteX25" fmla="*/ 20613841 w 23379103"/>
              <a:gd name="connsiteY25" fmla="*/ 7351565 h 7893622"/>
              <a:gd name="connsiteX26" fmla="*/ 20610137 w 23379103"/>
              <a:gd name="connsiteY26" fmla="*/ 7342700 h 7893622"/>
              <a:gd name="connsiteX27" fmla="*/ 20608217 w 23379103"/>
              <a:gd name="connsiteY27" fmla="*/ 7338110 h 7893622"/>
              <a:gd name="connsiteX28" fmla="*/ 20607677 w 23379103"/>
              <a:gd name="connsiteY28" fmla="*/ 7336818 h 7893622"/>
              <a:gd name="connsiteX29" fmla="*/ 20607549 w 23379103"/>
              <a:gd name="connsiteY29" fmla="*/ 7336516 h 7893622"/>
              <a:gd name="connsiteX30" fmla="*/ 20440187 w 23379103"/>
              <a:gd name="connsiteY30" fmla="*/ 7299453 h 7893622"/>
              <a:gd name="connsiteX31" fmla="*/ 20414477 w 23379103"/>
              <a:gd name="connsiteY31" fmla="*/ 7322106 h 7893622"/>
              <a:gd name="connsiteX32" fmla="*/ 20445607 w 23379103"/>
              <a:gd name="connsiteY32" fmla="*/ 7305141 h 7893622"/>
              <a:gd name="connsiteX33" fmla="*/ 20440187 w 23379103"/>
              <a:gd name="connsiteY33" fmla="*/ 7299453 h 7893622"/>
              <a:gd name="connsiteX34" fmla="*/ 20320679 w 23379103"/>
              <a:gd name="connsiteY34" fmla="*/ 7271296 h 7893622"/>
              <a:gd name="connsiteX35" fmla="*/ 20329543 w 23379103"/>
              <a:gd name="connsiteY35" fmla="*/ 7297978 h 7893622"/>
              <a:gd name="connsiteX36" fmla="*/ 20320679 w 23379103"/>
              <a:gd name="connsiteY36" fmla="*/ 7271296 h 7893622"/>
              <a:gd name="connsiteX37" fmla="*/ 20246049 w 23379103"/>
              <a:gd name="connsiteY37" fmla="*/ 7265218 h 7893622"/>
              <a:gd name="connsiteX38" fmla="*/ 20229373 w 23379103"/>
              <a:gd name="connsiteY38" fmla="*/ 7287270 h 7893622"/>
              <a:gd name="connsiteX39" fmla="*/ 20260499 w 23379103"/>
              <a:gd name="connsiteY39" fmla="*/ 7270304 h 7893622"/>
              <a:gd name="connsiteX40" fmla="*/ 20246049 w 23379103"/>
              <a:gd name="connsiteY40" fmla="*/ 7265218 h 7893622"/>
              <a:gd name="connsiteX41" fmla="*/ 22538207 w 23379103"/>
              <a:gd name="connsiteY41" fmla="*/ 7235433 h 7893622"/>
              <a:gd name="connsiteX42" fmla="*/ 22559523 w 23379103"/>
              <a:gd name="connsiteY42" fmla="*/ 7241313 h 7893622"/>
              <a:gd name="connsiteX43" fmla="*/ 22547173 w 23379103"/>
              <a:gd name="connsiteY43" fmla="*/ 7245046 h 7893622"/>
              <a:gd name="connsiteX44" fmla="*/ 22546183 w 23379103"/>
              <a:gd name="connsiteY44" fmla="*/ 7249367 h 7893622"/>
              <a:gd name="connsiteX45" fmla="*/ 22513821 w 23379103"/>
              <a:gd name="connsiteY45" fmla="*/ 7242976 h 7893622"/>
              <a:gd name="connsiteX46" fmla="*/ 22524279 w 23379103"/>
              <a:gd name="connsiteY46" fmla="*/ 7235519 h 7893622"/>
              <a:gd name="connsiteX47" fmla="*/ 22538207 w 23379103"/>
              <a:gd name="connsiteY47" fmla="*/ 7235433 h 7893622"/>
              <a:gd name="connsiteX48" fmla="*/ 21999759 w 23379103"/>
              <a:gd name="connsiteY48" fmla="*/ 7212580 h 7893622"/>
              <a:gd name="connsiteX49" fmla="*/ 22000819 w 23379103"/>
              <a:gd name="connsiteY49" fmla="*/ 7214996 h 7893622"/>
              <a:gd name="connsiteX50" fmla="*/ 22002323 w 23379103"/>
              <a:gd name="connsiteY50" fmla="*/ 7218430 h 7893622"/>
              <a:gd name="connsiteX51" fmla="*/ 22005203 w 23379103"/>
              <a:gd name="connsiteY51" fmla="*/ 7225009 h 7893622"/>
              <a:gd name="connsiteX52" fmla="*/ 22006151 w 23379103"/>
              <a:gd name="connsiteY52" fmla="*/ 7227175 h 7893622"/>
              <a:gd name="connsiteX53" fmla="*/ 22007781 w 23379103"/>
              <a:gd name="connsiteY53" fmla="*/ 7230895 h 7893622"/>
              <a:gd name="connsiteX54" fmla="*/ 22005203 w 23379103"/>
              <a:gd name="connsiteY54" fmla="*/ 7225009 h 7893622"/>
              <a:gd name="connsiteX55" fmla="*/ 22002769 w 23379103"/>
              <a:gd name="connsiteY55" fmla="*/ 7219447 h 7893622"/>
              <a:gd name="connsiteX56" fmla="*/ 22000819 w 23379103"/>
              <a:gd name="connsiteY56" fmla="*/ 7214996 h 7893622"/>
              <a:gd name="connsiteX57" fmla="*/ 21999885 w 23379103"/>
              <a:gd name="connsiteY57" fmla="*/ 7212865 h 7893622"/>
              <a:gd name="connsiteX58" fmla="*/ 21999759 w 23379103"/>
              <a:gd name="connsiteY58" fmla="*/ 7212580 h 7893622"/>
              <a:gd name="connsiteX59" fmla="*/ 23140249 w 23379103"/>
              <a:gd name="connsiteY59" fmla="*/ 7202638 h 7893622"/>
              <a:gd name="connsiteX60" fmla="*/ 23106451 w 23379103"/>
              <a:gd name="connsiteY60" fmla="*/ 7219784 h 7893622"/>
              <a:gd name="connsiteX61" fmla="*/ 23140249 w 23379103"/>
              <a:gd name="connsiteY61" fmla="*/ 7202638 h 7893622"/>
              <a:gd name="connsiteX62" fmla="*/ 23175093 w 23379103"/>
              <a:gd name="connsiteY62" fmla="*/ 6999262 h 7893622"/>
              <a:gd name="connsiteX63" fmla="*/ 23127907 w 23379103"/>
              <a:gd name="connsiteY63" fmla="*/ 7017298 h 7893622"/>
              <a:gd name="connsiteX64" fmla="*/ 23053139 w 23379103"/>
              <a:gd name="connsiteY64" fmla="*/ 6991162 h 7893622"/>
              <a:gd name="connsiteX65" fmla="*/ 23042973 w 23379103"/>
              <a:gd name="connsiteY65" fmla="*/ 6993164 h 7893622"/>
              <a:gd name="connsiteX66" fmla="*/ 23052753 w 23379103"/>
              <a:gd name="connsiteY66" fmla="*/ 6991238 h 7893622"/>
              <a:gd name="connsiteX67" fmla="*/ 23091107 w 23379103"/>
              <a:gd name="connsiteY67" fmla="*/ 6983679 h 7893622"/>
              <a:gd name="connsiteX68" fmla="*/ 23053139 w 23379103"/>
              <a:gd name="connsiteY68" fmla="*/ 6991162 h 7893622"/>
              <a:gd name="connsiteX69" fmla="*/ 23073057 w 23379103"/>
              <a:gd name="connsiteY69" fmla="*/ 6987235 h 7893622"/>
              <a:gd name="connsiteX70" fmla="*/ 23091107 w 23379103"/>
              <a:gd name="connsiteY70" fmla="*/ 6983679 h 7893622"/>
              <a:gd name="connsiteX71" fmla="*/ 22608569 w 23379103"/>
              <a:gd name="connsiteY71" fmla="*/ 6759023 h 7893622"/>
              <a:gd name="connsiteX72" fmla="*/ 22594827 w 23379103"/>
              <a:gd name="connsiteY72" fmla="*/ 6762378 h 7893622"/>
              <a:gd name="connsiteX73" fmla="*/ 22603213 w 23379103"/>
              <a:gd name="connsiteY73" fmla="*/ 6760330 h 7893622"/>
              <a:gd name="connsiteX74" fmla="*/ 22636117 w 23379103"/>
              <a:gd name="connsiteY74" fmla="*/ 6752297 h 7893622"/>
              <a:gd name="connsiteX75" fmla="*/ 22620631 w 23379103"/>
              <a:gd name="connsiteY75" fmla="*/ 6756077 h 7893622"/>
              <a:gd name="connsiteX76" fmla="*/ 22608569 w 23379103"/>
              <a:gd name="connsiteY76" fmla="*/ 6759023 h 7893622"/>
              <a:gd name="connsiteX77" fmla="*/ 22057155 w 23379103"/>
              <a:gd name="connsiteY77" fmla="*/ 6386216 h 7893622"/>
              <a:gd name="connsiteX78" fmla="*/ 22186631 w 23379103"/>
              <a:gd name="connsiteY78" fmla="*/ 6404818 h 7893622"/>
              <a:gd name="connsiteX79" fmla="*/ 22265407 w 23379103"/>
              <a:gd name="connsiteY79" fmla="*/ 6430104 h 7893622"/>
              <a:gd name="connsiteX80" fmla="*/ 22206005 w 23379103"/>
              <a:gd name="connsiteY80" fmla="*/ 6423506 h 7893622"/>
              <a:gd name="connsiteX81" fmla="*/ 21803221 w 23379103"/>
              <a:gd name="connsiteY81" fmla="*/ 6329042 h 7893622"/>
              <a:gd name="connsiteX82" fmla="*/ 21848695 w 23379103"/>
              <a:gd name="connsiteY82" fmla="*/ 6335480 h 7893622"/>
              <a:gd name="connsiteX83" fmla="*/ 21859259 w 23379103"/>
              <a:gd name="connsiteY83" fmla="*/ 6340672 h 7893622"/>
              <a:gd name="connsiteX84" fmla="*/ 21675473 w 23379103"/>
              <a:gd name="connsiteY84" fmla="*/ 6301809 h 7893622"/>
              <a:gd name="connsiteX85" fmla="*/ 21721723 w 23379103"/>
              <a:gd name="connsiteY85" fmla="*/ 6310738 h 7893622"/>
              <a:gd name="connsiteX86" fmla="*/ 21792713 w 23379103"/>
              <a:gd name="connsiteY86" fmla="*/ 6326857 h 7893622"/>
              <a:gd name="connsiteX87" fmla="*/ 21693935 w 23379103"/>
              <a:gd name="connsiteY87" fmla="*/ 6306351 h 7893622"/>
              <a:gd name="connsiteX88" fmla="*/ 5583040 w 23379103"/>
              <a:gd name="connsiteY88" fmla="*/ 6262038 h 7893622"/>
              <a:gd name="connsiteX89" fmla="*/ 5582299 w 23379103"/>
              <a:gd name="connsiteY89" fmla="*/ 6264143 h 7893622"/>
              <a:gd name="connsiteX90" fmla="*/ 5574800 w 23379103"/>
              <a:gd name="connsiteY90" fmla="*/ 6262808 h 7893622"/>
              <a:gd name="connsiteX91" fmla="*/ 21436303 w 23379103"/>
              <a:gd name="connsiteY91" fmla="*/ 6232782 h 7893622"/>
              <a:gd name="connsiteX92" fmla="*/ 21410593 w 23379103"/>
              <a:gd name="connsiteY92" fmla="*/ 6255438 h 7893622"/>
              <a:gd name="connsiteX93" fmla="*/ 21441723 w 23379103"/>
              <a:gd name="connsiteY93" fmla="*/ 6238471 h 7893622"/>
              <a:gd name="connsiteX94" fmla="*/ 21436303 w 23379103"/>
              <a:gd name="connsiteY94" fmla="*/ 6232782 h 7893622"/>
              <a:gd name="connsiteX95" fmla="*/ 21255631 w 23379103"/>
              <a:gd name="connsiteY95" fmla="*/ 6188810 h 7893622"/>
              <a:gd name="connsiteX96" fmla="*/ 21224503 w 23379103"/>
              <a:gd name="connsiteY96" fmla="*/ 6205776 h 7893622"/>
              <a:gd name="connsiteX97" fmla="*/ 21255631 w 23379103"/>
              <a:gd name="connsiteY97" fmla="*/ 6188810 h 7893622"/>
              <a:gd name="connsiteX98" fmla="*/ 21203793 w 23379103"/>
              <a:gd name="connsiteY98" fmla="*/ 6177367 h 7893622"/>
              <a:gd name="connsiteX99" fmla="*/ 21172663 w 23379103"/>
              <a:gd name="connsiteY99" fmla="*/ 6194334 h 7893622"/>
              <a:gd name="connsiteX100" fmla="*/ 21203793 w 23379103"/>
              <a:gd name="connsiteY100" fmla="*/ 6177367 h 7893622"/>
              <a:gd name="connsiteX101" fmla="*/ 21661555 w 23379103"/>
              <a:gd name="connsiteY101" fmla="*/ 6128714 h 7893622"/>
              <a:gd name="connsiteX102" fmla="*/ 21813935 w 23379103"/>
              <a:gd name="connsiteY102" fmla="*/ 6143987 h 7893622"/>
              <a:gd name="connsiteX103" fmla="*/ 21830569 w 23379103"/>
              <a:gd name="connsiteY103" fmla="*/ 6150540 h 7893622"/>
              <a:gd name="connsiteX104" fmla="*/ 21849611 w 23379103"/>
              <a:gd name="connsiteY104" fmla="*/ 6159578 h 7893622"/>
              <a:gd name="connsiteX105" fmla="*/ 21775341 w 23379103"/>
              <a:gd name="connsiteY105" fmla="*/ 6156523 h 7893622"/>
              <a:gd name="connsiteX106" fmla="*/ 21704649 w 23379103"/>
              <a:gd name="connsiteY106" fmla="*/ 6150880 h 7893622"/>
              <a:gd name="connsiteX107" fmla="*/ 21675295 w 23379103"/>
              <a:gd name="connsiteY107" fmla="*/ 6134966 h 7893622"/>
              <a:gd name="connsiteX108" fmla="*/ 5528139 w 23379103"/>
              <a:gd name="connsiteY108" fmla="*/ 6094163 h 7893622"/>
              <a:gd name="connsiteX109" fmla="*/ 5541729 w 23379103"/>
              <a:gd name="connsiteY109" fmla="*/ 6098093 h 7893622"/>
              <a:gd name="connsiteX110" fmla="*/ 5520393 w 23379103"/>
              <a:gd name="connsiteY110" fmla="*/ 6105288 h 7893622"/>
              <a:gd name="connsiteX111" fmla="*/ 5526031 w 23379103"/>
              <a:gd name="connsiteY111" fmla="*/ 6095751 h 7893622"/>
              <a:gd name="connsiteX112" fmla="*/ 5529213 w 23379103"/>
              <a:gd name="connsiteY112" fmla="*/ 6095214 h 7893622"/>
              <a:gd name="connsiteX113" fmla="*/ 5551931 w 23379103"/>
              <a:gd name="connsiteY113" fmla="*/ 6090013 h 7893622"/>
              <a:gd name="connsiteX114" fmla="*/ 5541729 w 23379103"/>
              <a:gd name="connsiteY114" fmla="*/ 6098093 h 7893622"/>
              <a:gd name="connsiteX115" fmla="*/ 5546798 w 23379103"/>
              <a:gd name="connsiteY115" fmla="*/ 6090438 h 7893622"/>
              <a:gd name="connsiteX116" fmla="*/ 5551931 w 23379103"/>
              <a:gd name="connsiteY116" fmla="*/ 6090013 h 7893622"/>
              <a:gd name="connsiteX117" fmla="*/ 19509487 w 23379103"/>
              <a:gd name="connsiteY117" fmla="*/ 6077127 h 7893622"/>
              <a:gd name="connsiteX118" fmla="*/ 20076023 w 23379103"/>
              <a:gd name="connsiteY118" fmla="*/ 6200048 h 7893622"/>
              <a:gd name="connsiteX119" fmla="*/ 20182673 w 23379103"/>
              <a:gd name="connsiteY119" fmla="*/ 6225538 h 7893622"/>
              <a:gd name="connsiteX120" fmla="*/ 20426719 w 23379103"/>
              <a:gd name="connsiteY120" fmla="*/ 6269760 h 7893622"/>
              <a:gd name="connsiteX121" fmla="*/ 20435193 w 23379103"/>
              <a:gd name="connsiteY121" fmla="*/ 6271436 h 7893622"/>
              <a:gd name="connsiteX122" fmla="*/ 20238789 w 23379103"/>
              <a:gd name="connsiteY122" fmla="*/ 6211281 h 7893622"/>
              <a:gd name="connsiteX123" fmla="*/ 20158481 w 23379103"/>
              <a:gd name="connsiteY123" fmla="*/ 6190501 h 7893622"/>
              <a:gd name="connsiteX124" fmla="*/ 19851873 w 23379103"/>
              <a:gd name="connsiteY124" fmla="*/ 6128431 h 7893622"/>
              <a:gd name="connsiteX125" fmla="*/ 19804731 w 23379103"/>
              <a:gd name="connsiteY125" fmla="*/ 6119440 h 7893622"/>
              <a:gd name="connsiteX126" fmla="*/ 19664769 w 23379103"/>
              <a:gd name="connsiteY126" fmla="*/ 6093567 h 7893622"/>
              <a:gd name="connsiteX127" fmla="*/ 5496071 w 23379103"/>
              <a:gd name="connsiteY127" fmla="*/ 6011390 h 7893622"/>
              <a:gd name="connsiteX128" fmla="*/ 5484646 w 23379103"/>
              <a:gd name="connsiteY128" fmla="*/ 6015500 h 7893622"/>
              <a:gd name="connsiteX129" fmla="*/ 5403427 w 23379103"/>
              <a:gd name="connsiteY129" fmla="*/ 6037781 h 7893622"/>
              <a:gd name="connsiteX130" fmla="*/ 5417065 w 23379103"/>
              <a:gd name="connsiteY130" fmla="*/ 6019085 h 7893622"/>
              <a:gd name="connsiteX131" fmla="*/ 5438401 w 23379103"/>
              <a:gd name="connsiteY131" fmla="*/ 6011935 h 7893622"/>
              <a:gd name="connsiteX132" fmla="*/ 5463123 w 23379103"/>
              <a:gd name="connsiteY132" fmla="*/ 6011919 h 7893622"/>
              <a:gd name="connsiteX133" fmla="*/ 6403976 w 23379103"/>
              <a:gd name="connsiteY133" fmla="*/ 5990924 h 7893622"/>
              <a:gd name="connsiteX134" fmla="*/ 6366848 w 23379103"/>
              <a:gd name="connsiteY134" fmla="*/ 6004961 h 7893622"/>
              <a:gd name="connsiteX135" fmla="*/ 6405236 w 23379103"/>
              <a:gd name="connsiteY135" fmla="*/ 5996461 h 7893622"/>
              <a:gd name="connsiteX136" fmla="*/ 6426389 w 23379103"/>
              <a:gd name="connsiteY136" fmla="*/ 5993044 h 7893622"/>
              <a:gd name="connsiteX137" fmla="*/ 5473846 w 23379103"/>
              <a:gd name="connsiteY137" fmla="*/ 5965013 h 7893622"/>
              <a:gd name="connsiteX138" fmla="*/ 5357844 w 23379103"/>
              <a:gd name="connsiteY138" fmla="*/ 5996237 h 7893622"/>
              <a:gd name="connsiteX139" fmla="*/ 5329334 w 23379103"/>
              <a:gd name="connsiteY139" fmla="*/ 5993210 h 7893622"/>
              <a:gd name="connsiteX140" fmla="*/ 5315981 w 23379103"/>
              <a:gd name="connsiteY140" fmla="*/ 5986873 h 7893622"/>
              <a:gd name="connsiteX141" fmla="*/ 5322521 w 23379103"/>
              <a:gd name="connsiteY141" fmla="*/ 5982453 h 7893622"/>
              <a:gd name="connsiteX142" fmla="*/ 5337785 w 23379103"/>
              <a:gd name="connsiteY142" fmla="*/ 5978370 h 7893622"/>
              <a:gd name="connsiteX143" fmla="*/ 5410712 w 23379103"/>
              <a:gd name="connsiteY143" fmla="*/ 5968898 h 7893622"/>
              <a:gd name="connsiteX144" fmla="*/ 5446840 w 23379103"/>
              <a:gd name="connsiteY144" fmla="*/ 5966182 h 7893622"/>
              <a:gd name="connsiteX145" fmla="*/ 5471402 w 23379103"/>
              <a:gd name="connsiteY145" fmla="*/ 5965149 h 7893622"/>
              <a:gd name="connsiteX146" fmla="*/ 6569260 w 23379103"/>
              <a:gd name="connsiteY146" fmla="*/ 5960835 h 7893622"/>
              <a:gd name="connsiteX147" fmla="*/ 6542856 w 23379103"/>
              <a:gd name="connsiteY147" fmla="*/ 5968745 h 7893622"/>
              <a:gd name="connsiteX148" fmla="*/ 6537128 w 23379103"/>
              <a:gd name="connsiteY148" fmla="*/ 5975158 h 7893622"/>
              <a:gd name="connsiteX149" fmla="*/ 6575110 w 23379103"/>
              <a:gd name="connsiteY149" fmla="*/ 5969024 h 7893622"/>
              <a:gd name="connsiteX150" fmla="*/ 6577673 w 23379103"/>
              <a:gd name="connsiteY150" fmla="*/ 5967373 h 7893622"/>
              <a:gd name="connsiteX151" fmla="*/ 6569260 w 23379103"/>
              <a:gd name="connsiteY151" fmla="*/ 5960835 h 7893622"/>
              <a:gd name="connsiteX152" fmla="*/ 20759899 w 23379103"/>
              <a:gd name="connsiteY152" fmla="*/ 5952035 h 7893622"/>
              <a:gd name="connsiteX153" fmla="*/ 20758491 w 23379103"/>
              <a:gd name="connsiteY153" fmla="*/ 5958948 h 7893622"/>
              <a:gd name="connsiteX154" fmla="*/ 20772297 w 23379103"/>
              <a:gd name="connsiteY154" fmla="*/ 5962305 h 7893622"/>
              <a:gd name="connsiteX155" fmla="*/ 20779455 w 23379103"/>
              <a:gd name="connsiteY155" fmla="*/ 5956691 h 7893622"/>
              <a:gd name="connsiteX156" fmla="*/ 20775119 w 23379103"/>
              <a:gd name="connsiteY156" fmla="*/ 5954652 h 7893622"/>
              <a:gd name="connsiteX157" fmla="*/ 5523298 w 23379103"/>
              <a:gd name="connsiteY157" fmla="*/ 5847109 h 7893622"/>
              <a:gd name="connsiteX158" fmla="*/ 5530672 w 23379103"/>
              <a:gd name="connsiteY158" fmla="*/ 5855810 h 7893622"/>
              <a:gd name="connsiteX159" fmla="*/ 5514714 w 23379103"/>
              <a:gd name="connsiteY159" fmla="*/ 5861999 h 7893622"/>
              <a:gd name="connsiteX160" fmla="*/ 5523298 w 23379103"/>
              <a:gd name="connsiteY160" fmla="*/ 5847109 h 7893622"/>
              <a:gd name="connsiteX161" fmla="*/ 22728577 w 23379103"/>
              <a:gd name="connsiteY161" fmla="*/ 5783827 h 7893622"/>
              <a:gd name="connsiteX162" fmla="*/ 22694769 w 23379103"/>
              <a:gd name="connsiteY162" fmla="*/ 5800972 h 7893622"/>
              <a:gd name="connsiteX163" fmla="*/ 22728577 w 23379103"/>
              <a:gd name="connsiteY163" fmla="*/ 5783827 h 7893622"/>
              <a:gd name="connsiteX164" fmla="*/ 5363265 w 23379103"/>
              <a:gd name="connsiteY164" fmla="*/ 5747190 h 7893622"/>
              <a:gd name="connsiteX165" fmla="*/ 5259906 w 23379103"/>
              <a:gd name="connsiteY165" fmla="*/ 5773876 h 7893622"/>
              <a:gd name="connsiteX166" fmla="*/ 5245788 w 23379103"/>
              <a:gd name="connsiteY166" fmla="*/ 5773477 h 7893622"/>
              <a:gd name="connsiteX167" fmla="*/ 5148814 w 23379103"/>
              <a:gd name="connsiteY167" fmla="*/ 5774151 h 7893622"/>
              <a:gd name="connsiteX168" fmla="*/ 5019387 w 23379103"/>
              <a:gd name="connsiteY168" fmla="*/ 5771003 h 7893622"/>
              <a:gd name="connsiteX169" fmla="*/ 5028443 w 23379103"/>
              <a:gd name="connsiteY169" fmla="*/ 5764704 h 7893622"/>
              <a:gd name="connsiteX170" fmla="*/ 5033437 w 23379103"/>
              <a:gd name="connsiteY170" fmla="*/ 5762447 h 7893622"/>
              <a:gd name="connsiteX171" fmla="*/ 5079240 w 23379103"/>
              <a:gd name="connsiteY171" fmla="*/ 5758487 h 7893622"/>
              <a:gd name="connsiteX172" fmla="*/ 5233534 w 23379103"/>
              <a:gd name="connsiteY172" fmla="*/ 5759798 h 7893622"/>
              <a:gd name="connsiteX173" fmla="*/ 20022693 w 23379103"/>
              <a:gd name="connsiteY173" fmla="*/ 5707083 h 7893622"/>
              <a:gd name="connsiteX174" fmla="*/ 20022407 w 23379103"/>
              <a:gd name="connsiteY174" fmla="*/ 5707225 h 7893622"/>
              <a:gd name="connsiteX175" fmla="*/ 20032435 w 23379103"/>
              <a:gd name="connsiteY175" fmla="*/ 5708937 h 7893622"/>
              <a:gd name="connsiteX176" fmla="*/ 22827651 w 23379103"/>
              <a:gd name="connsiteY176" fmla="*/ 5681838 h 7893622"/>
              <a:gd name="connsiteX177" fmla="*/ 22849321 w 23379103"/>
              <a:gd name="connsiteY177" fmla="*/ 5686021 h 7893622"/>
              <a:gd name="connsiteX178" fmla="*/ 22847175 w 23379103"/>
              <a:gd name="connsiteY178" fmla="*/ 5687810 h 7893622"/>
              <a:gd name="connsiteX179" fmla="*/ 22821505 w 23379103"/>
              <a:gd name="connsiteY179" fmla="*/ 5685796 h 7893622"/>
              <a:gd name="connsiteX180" fmla="*/ 22762009 w 23379103"/>
              <a:gd name="connsiteY180" fmla="*/ 5669174 h 7893622"/>
              <a:gd name="connsiteX181" fmla="*/ 22783381 w 23379103"/>
              <a:gd name="connsiteY181" fmla="*/ 5673298 h 7893622"/>
              <a:gd name="connsiteX182" fmla="*/ 22779267 w 23379103"/>
              <a:gd name="connsiteY182" fmla="*/ 5677130 h 7893622"/>
              <a:gd name="connsiteX183" fmla="*/ 22753617 w 23379103"/>
              <a:gd name="connsiteY183" fmla="*/ 5675427 h 7893622"/>
              <a:gd name="connsiteX184" fmla="*/ 22695625 w 23379103"/>
              <a:gd name="connsiteY184" fmla="*/ 5656096 h 7893622"/>
              <a:gd name="connsiteX185" fmla="*/ 22717153 w 23379103"/>
              <a:gd name="connsiteY185" fmla="*/ 5660385 h 7893622"/>
              <a:gd name="connsiteX186" fmla="*/ 22711289 w 23379103"/>
              <a:gd name="connsiteY186" fmla="*/ 5665522 h 7893622"/>
              <a:gd name="connsiteX187" fmla="*/ 22685557 w 23379103"/>
              <a:gd name="connsiteY187" fmla="*/ 5662584 h 7893622"/>
              <a:gd name="connsiteX188" fmla="*/ 1608929 w 23379103"/>
              <a:gd name="connsiteY188" fmla="*/ 5626129 h 7893622"/>
              <a:gd name="connsiteX189" fmla="*/ 1608190 w 23379103"/>
              <a:gd name="connsiteY189" fmla="*/ 5628235 h 7893622"/>
              <a:gd name="connsiteX190" fmla="*/ 1600689 w 23379103"/>
              <a:gd name="connsiteY190" fmla="*/ 5626900 h 7893622"/>
              <a:gd name="connsiteX191" fmla="*/ 22426029 w 23379103"/>
              <a:gd name="connsiteY191" fmla="*/ 5550936 h 7893622"/>
              <a:gd name="connsiteX192" fmla="*/ 22447343 w 23379103"/>
              <a:gd name="connsiteY192" fmla="*/ 5556816 h 7893622"/>
              <a:gd name="connsiteX193" fmla="*/ 22434993 w 23379103"/>
              <a:gd name="connsiteY193" fmla="*/ 5560548 h 7893622"/>
              <a:gd name="connsiteX194" fmla="*/ 22434005 w 23379103"/>
              <a:gd name="connsiteY194" fmla="*/ 5564871 h 7893622"/>
              <a:gd name="connsiteX195" fmla="*/ 22401641 w 23379103"/>
              <a:gd name="connsiteY195" fmla="*/ 5558478 h 7893622"/>
              <a:gd name="connsiteX196" fmla="*/ 22412101 w 23379103"/>
              <a:gd name="connsiteY196" fmla="*/ 5551021 h 7893622"/>
              <a:gd name="connsiteX197" fmla="*/ 22426029 w 23379103"/>
              <a:gd name="connsiteY197" fmla="*/ 5550936 h 7893622"/>
              <a:gd name="connsiteX198" fmla="*/ 21887581 w 23379103"/>
              <a:gd name="connsiteY198" fmla="*/ 5528084 h 7893622"/>
              <a:gd name="connsiteX199" fmla="*/ 21888599 w 23379103"/>
              <a:gd name="connsiteY199" fmla="*/ 5530409 h 7893622"/>
              <a:gd name="connsiteX200" fmla="*/ 21890589 w 23379103"/>
              <a:gd name="connsiteY200" fmla="*/ 5534951 h 7893622"/>
              <a:gd name="connsiteX201" fmla="*/ 21893039 w 23379103"/>
              <a:gd name="connsiteY201" fmla="*/ 5540549 h 7893622"/>
              <a:gd name="connsiteX202" fmla="*/ 21895599 w 23379103"/>
              <a:gd name="connsiteY202" fmla="*/ 5546398 h 7893622"/>
              <a:gd name="connsiteX203" fmla="*/ 21893971 w 23379103"/>
              <a:gd name="connsiteY203" fmla="*/ 5542678 h 7893622"/>
              <a:gd name="connsiteX204" fmla="*/ 21893039 w 23379103"/>
              <a:gd name="connsiteY204" fmla="*/ 5540549 h 7893622"/>
              <a:gd name="connsiteX205" fmla="*/ 21890145 w 23379103"/>
              <a:gd name="connsiteY205" fmla="*/ 5533933 h 7893622"/>
              <a:gd name="connsiteX206" fmla="*/ 21888599 w 23379103"/>
              <a:gd name="connsiteY206" fmla="*/ 5530409 h 7893622"/>
              <a:gd name="connsiteX207" fmla="*/ 21887707 w 23379103"/>
              <a:gd name="connsiteY207" fmla="*/ 5528368 h 7893622"/>
              <a:gd name="connsiteX208" fmla="*/ 21887581 w 23379103"/>
              <a:gd name="connsiteY208" fmla="*/ 5528084 h 7893622"/>
              <a:gd name="connsiteX209" fmla="*/ 23028069 w 23379103"/>
              <a:gd name="connsiteY209" fmla="*/ 5518141 h 7893622"/>
              <a:gd name="connsiteX210" fmla="*/ 22994269 w 23379103"/>
              <a:gd name="connsiteY210" fmla="*/ 5535287 h 7893622"/>
              <a:gd name="connsiteX211" fmla="*/ 23028069 w 23379103"/>
              <a:gd name="connsiteY211" fmla="*/ 5518141 h 7893622"/>
              <a:gd name="connsiteX212" fmla="*/ 1554028 w 23379103"/>
              <a:gd name="connsiteY212" fmla="*/ 5458254 h 7893622"/>
              <a:gd name="connsiteX213" fmla="*/ 1567617 w 23379103"/>
              <a:gd name="connsiteY213" fmla="*/ 5462184 h 7893622"/>
              <a:gd name="connsiteX214" fmla="*/ 1546282 w 23379103"/>
              <a:gd name="connsiteY214" fmla="*/ 5469380 h 7893622"/>
              <a:gd name="connsiteX215" fmla="*/ 1551921 w 23379103"/>
              <a:gd name="connsiteY215" fmla="*/ 5459842 h 7893622"/>
              <a:gd name="connsiteX216" fmla="*/ 1555102 w 23379103"/>
              <a:gd name="connsiteY216" fmla="*/ 5459306 h 7893622"/>
              <a:gd name="connsiteX217" fmla="*/ 5698543 w 23379103"/>
              <a:gd name="connsiteY217" fmla="*/ 5454144 h 7893622"/>
              <a:gd name="connsiteX218" fmla="*/ 5683960 w 23379103"/>
              <a:gd name="connsiteY218" fmla="*/ 5454187 h 7893622"/>
              <a:gd name="connsiteX219" fmla="*/ 5667188 w 23379103"/>
              <a:gd name="connsiteY219" fmla="*/ 5456708 h 7893622"/>
              <a:gd name="connsiteX220" fmla="*/ 5536420 w 23379103"/>
              <a:gd name="connsiteY220" fmla="*/ 5489520 h 7893622"/>
              <a:gd name="connsiteX221" fmla="*/ 5531799 w 23379103"/>
              <a:gd name="connsiteY221" fmla="*/ 5490437 h 7893622"/>
              <a:gd name="connsiteX222" fmla="*/ 5605030 w 23379103"/>
              <a:gd name="connsiteY222" fmla="*/ 5489680 h 7893622"/>
              <a:gd name="connsiteX223" fmla="*/ 5657933 w 23379103"/>
              <a:gd name="connsiteY223" fmla="*/ 5475366 h 7893622"/>
              <a:gd name="connsiteX224" fmla="*/ 5698424 w 23379103"/>
              <a:gd name="connsiteY224" fmla="*/ 5456434 h 7893622"/>
              <a:gd name="connsiteX225" fmla="*/ 1577819 w 23379103"/>
              <a:gd name="connsiteY225" fmla="*/ 5454104 h 7893622"/>
              <a:gd name="connsiteX226" fmla="*/ 1567617 w 23379103"/>
              <a:gd name="connsiteY226" fmla="*/ 5462184 h 7893622"/>
              <a:gd name="connsiteX227" fmla="*/ 1572686 w 23379103"/>
              <a:gd name="connsiteY227" fmla="*/ 5454529 h 7893622"/>
              <a:gd name="connsiteX228" fmla="*/ 1577819 w 23379103"/>
              <a:gd name="connsiteY228" fmla="*/ 5454104 h 7893622"/>
              <a:gd name="connsiteX229" fmla="*/ 21724489 w 23379103"/>
              <a:gd name="connsiteY229" fmla="*/ 5377043 h 7893622"/>
              <a:gd name="connsiteX230" fmla="*/ 21724875 w 23379103"/>
              <a:gd name="connsiteY230" fmla="*/ 5378177 h 7893622"/>
              <a:gd name="connsiteX231" fmla="*/ 21756369 w 23379103"/>
              <a:gd name="connsiteY231" fmla="*/ 5382554 h 7893622"/>
              <a:gd name="connsiteX232" fmla="*/ 21750609 w 23379103"/>
              <a:gd name="connsiteY232" fmla="*/ 5381250 h 7893622"/>
              <a:gd name="connsiteX233" fmla="*/ 1521960 w 23379103"/>
              <a:gd name="connsiteY233" fmla="*/ 5375481 h 7893622"/>
              <a:gd name="connsiteX234" fmla="*/ 1510534 w 23379103"/>
              <a:gd name="connsiteY234" fmla="*/ 5379592 h 7893622"/>
              <a:gd name="connsiteX235" fmla="*/ 1429315 w 23379103"/>
              <a:gd name="connsiteY235" fmla="*/ 5401873 h 7893622"/>
              <a:gd name="connsiteX236" fmla="*/ 1442953 w 23379103"/>
              <a:gd name="connsiteY236" fmla="*/ 5383177 h 7893622"/>
              <a:gd name="connsiteX237" fmla="*/ 1464289 w 23379103"/>
              <a:gd name="connsiteY237" fmla="*/ 5376027 h 7893622"/>
              <a:gd name="connsiteX238" fmla="*/ 1489012 w 23379103"/>
              <a:gd name="connsiteY238" fmla="*/ 5376010 h 7893622"/>
              <a:gd name="connsiteX239" fmla="*/ 2429867 w 23379103"/>
              <a:gd name="connsiteY239" fmla="*/ 5355015 h 7893622"/>
              <a:gd name="connsiteX240" fmla="*/ 2392736 w 23379103"/>
              <a:gd name="connsiteY240" fmla="*/ 5369053 h 7893622"/>
              <a:gd name="connsiteX241" fmla="*/ 2431125 w 23379103"/>
              <a:gd name="connsiteY241" fmla="*/ 5360553 h 7893622"/>
              <a:gd name="connsiteX242" fmla="*/ 2452278 w 23379103"/>
              <a:gd name="connsiteY242" fmla="*/ 5357135 h 7893622"/>
              <a:gd name="connsiteX243" fmla="*/ 1499735 w 23379103"/>
              <a:gd name="connsiteY243" fmla="*/ 5329105 h 7893622"/>
              <a:gd name="connsiteX244" fmla="*/ 1383735 w 23379103"/>
              <a:gd name="connsiteY244" fmla="*/ 5360328 h 7893622"/>
              <a:gd name="connsiteX245" fmla="*/ 1355224 w 23379103"/>
              <a:gd name="connsiteY245" fmla="*/ 5357301 h 7893622"/>
              <a:gd name="connsiteX246" fmla="*/ 1341870 w 23379103"/>
              <a:gd name="connsiteY246" fmla="*/ 5350965 h 7893622"/>
              <a:gd name="connsiteX247" fmla="*/ 1348409 w 23379103"/>
              <a:gd name="connsiteY247" fmla="*/ 5346545 h 7893622"/>
              <a:gd name="connsiteX248" fmla="*/ 1363674 w 23379103"/>
              <a:gd name="connsiteY248" fmla="*/ 5342461 h 7893622"/>
              <a:gd name="connsiteX249" fmla="*/ 1436600 w 23379103"/>
              <a:gd name="connsiteY249" fmla="*/ 5332989 h 7893622"/>
              <a:gd name="connsiteX250" fmla="*/ 1472729 w 23379103"/>
              <a:gd name="connsiteY250" fmla="*/ 5330274 h 7893622"/>
              <a:gd name="connsiteX251" fmla="*/ 1497292 w 23379103"/>
              <a:gd name="connsiteY251" fmla="*/ 5329241 h 7893622"/>
              <a:gd name="connsiteX252" fmla="*/ 2595152 w 23379103"/>
              <a:gd name="connsiteY252" fmla="*/ 5324926 h 7893622"/>
              <a:gd name="connsiteX253" fmla="*/ 2568745 w 23379103"/>
              <a:gd name="connsiteY253" fmla="*/ 5332836 h 7893622"/>
              <a:gd name="connsiteX254" fmla="*/ 2563017 w 23379103"/>
              <a:gd name="connsiteY254" fmla="*/ 5339250 h 7893622"/>
              <a:gd name="connsiteX255" fmla="*/ 2600999 w 23379103"/>
              <a:gd name="connsiteY255" fmla="*/ 5333116 h 7893622"/>
              <a:gd name="connsiteX256" fmla="*/ 2603564 w 23379103"/>
              <a:gd name="connsiteY256" fmla="*/ 5331464 h 7893622"/>
              <a:gd name="connsiteX257" fmla="*/ 2595152 w 23379103"/>
              <a:gd name="connsiteY257" fmla="*/ 5324926 h 7893622"/>
              <a:gd name="connsiteX258" fmla="*/ 23062913 w 23379103"/>
              <a:gd name="connsiteY258" fmla="*/ 5314764 h 7893622"/>
              <a:gd name="connsiteX259" fmla="*/ 23015727 w 23379103"/>
              <a:gd name="connsiteY259" fmla="*/ 5332800 h 7893622"/>
              <a:gd name="connsiteX260" fmla="*/ 22940961 w 23379103"/>
              <a:gd name="connsiteY260" fmla="*/ 5306664 h 7893622"/>
              <a:gd name="connsiteX261" fmla="*/ 22940573 w 23379103"/>
              <a:gd name="connsiteY261" fmla="*/ 5306741 h 7893622"/>
              <a:gd name="connsiteX262" fmla="*/ 22930795 w 23379103"/>
              <a:gd name="connsiteY262" fmla="*/ 5308667 h 7893622"/>
              <a:gd name="connsiteX263" fmla="*/ 22976509 w 23379103"/>
              <a:gd name="connsiteY263" fmla="*/ 5299658 h 7893622"/>
              <a:gd name="connsiteX264" fmla="*/ 22940961 w 23379103"/>
              <a:gd name="connsiteY264" fmla="*/ 5306664 h 7893622"/>
              <a:gd name="connsiteX265" fmla="*/ 22960879 w 23379103"/>
              <a:gd name="connsiteY265" fmla="*/ 5302738 h 7893622"/>
              <a:gd name="connsiteX266" fmla="*/ 22978927 w 23379103"/>
              <a:gd name="connsiteY266" fmla="*/ 5299182 h 7893622"/>
              <a:gd name="connsiteX267" fmla="*/ 22978177 w 23379103"/>
              <a:gd name="connsiteY267" fmla="*/ 5299330 h 7893622"/>
              <a:gd name="connsiteX268" fmla="*/ 22976509 w 23379103"/>
              <a:gd name="connsiteY268" fmla="*/ 5299658 h 7893622"/>
              <a:gd name="connsiteX269" fmla="*/ 1549187 w 23379103"/>
              <a:gd name="connsiteY269" fmla="*/ 5211200 h 7893622"/>
              <a:gd name="connsiteX270" fmla="*/ 1556561 w 23379103"/>
              <a:gd name="connsiteY270" fmla="*/ 5219901 h 7893622"/>
              <a:gd name="connsiteX271" fmla="*/ 1540603 w 23379103"/>
              <a:gd name="connsiteY271" fmla="*/ 5226090 h 7893622"/>
              <a:gd name="connsiteX272" fmla="*/ 1549187 w 23379103"/>
              <a:gd name="connsiteY272" fmla="*/ 5211200 h 7893622"/>
              <a:gd name="connsiteX273" fmla="*/ 1389153 w 23379103"/>
              <a:gd name="connsiteY273" fmla="*/ 5111281 h 7893622"/>
              <a:gd name="connsiteX274" fmla="*/ 1285794 w 23379103"/>
              <a:gd name="connsiteY274" fmla="*/ 5137967 h 7893622"/>
              <a:gd name="connsiteX275" fmla="*/ 1271678 w 23379103"/>
              <a:gd name="connsiteY275" fmla="*/ 5137568 h 7893622"/>
              <a:gd name="connsiteX276" fmla="*/ 1174705 w 23379103"/>
              <a:gd name="connsiteY276" fmla="*/ 5138242 h 7893622"/>
              <a:gd name="connsiteX277" fmla="*/ 1045277 w 23379103"/>
              <a:gd name="connsiteY277" fmla="*/ 5135094 h 7893622"/>
              <a:gd name="connsiteX278" fmla="*/ 1054332 w 23379103"/>
              <a:gd name="connsiteY278" fmla="*/ 5128795 h 7893622"/>
              <a:gd name="connsiteX279" fmla="*/ 1059328 w 23379103"/>
              <a:gd name="connsiteY279" fmla="*/ 5126538 h 7893622"/>
              <a:gd name="connsiteX280" fmla="*/ 1105128 w 23379103"/>
              <a:gd name="connsiteY280" fmla="*/ 5122579 h 7893622"/>
              <a:gd name="connsiteX281" fmla="*/ 1259423 w 23379103"/>
              <a:gd name="connsiteY281" fmla="*/ 5123889 h 7893622"/>
              <a:gd name="connsiteX282" fmla="*/ 22498465 w 23379103"/>
              <a:gd name="connsiteY282" fmla="*/ 5074018 h 7893622"/>
              <a:gd name="connsiteX283" fmla="*/ 22482649 w 23379103"/>
              <a:gd name="connsiteY283" fmla="*/ 5077880 h 7893622"/>
              <a:gd name="connsiteX284" fmla="*/ 22491035 w 23379103"/>
              <a:gd name="connsiteY284" fmla="*/ 5075832 h 7893622"/>
              <a:gd name="connsiteX285" fmla="*/ 22523939 w 23379103"/>
              <a:gd name="connsiteY285" fmla="*/ 5067799 h 7893622"/>
              <a:gd name="connsiteX286" fmla="*/ 22498465 w 23379103"/>
              <a:gd name="connsiteY286" fmla="*/ 5074018 h 7893622"/>
              <a:gd name="connsiteX287" fmla="*/ 22508453 w 23379103"/>
              <a:gd name="connsiteY287" fmla="*/ 5071579 h 7893622"/>
              <a:gd name="connsiteX288" fmla="*/ 22523939 w 23379103"/>
              <a:gd name="connsiteY288" fmla="*/ 5067799 h 7893622"/>
              <a:gd name="connsiteX289" fmla="*/ 22072141 w 23379103"/>
              <a:gd name="connsiteY289" fmla="*/ 4930861 h 7893622"/>
              <a:gd name="connsiteX290" fmla="*/ 22224521 w 23379103"/>
              <a:gd name="connsiteY290" fmla="*/ 4946137 h 7893622"/>
              <a:gd name="connsiteX291" fmla="*/ 22241153 w 23379103"/>
              <a:gd name="connsiteY291" fmla="*/ 4952687 h 7893622"/>
              <a:gd name="connsiteX292" fmla="*/ 22260193 w 23379103"/>
              <a:gd name="connsiteY292" fmla="*/ 4961727 h 7893622"/>
              <a:gd name="connsiteX293" fmla="*/ 22185925 w 23379103"/>
              <a:gd name="connsiteY293" fmla="*/ 4958673 h 7893622"/>
              <a:gd name="connsiteX294" fmla="*/ 22115233 w 23379103"/>
              <a:gd name="connsiteY294" fmla="*/ 4953027 h 7893622"/>
              <a:gd name="connsiteX295" fmla="*/ 22085879 w 23379103"/>
              <a:gd name="connsiteY295" fmla="*/ 4937115 h 7893622"/>
              <a:gd name="connsiteX296" fmla="*/ 2185826 w 23379103"/>
              <a:gd name="connsiteY296" fmla="*/ 4926560 h 7893622"/>
              <a:gd name="connsiteX297" fmla="*/ 2156122 w 23379103"/>
              <a:gd name="connsiteY297" fmla="*/ 4932379 h 7893622"/>
              <a:gd name="connsiteX298" fmla="*/ 2161308 w 23379103"/>
              <a:gd name="connsiteY298" fmla="*/ 4932001 h 7893622"/>
              <a:gd name="connsiteX299" fmla="*/ 2189028 w 23379103"/>
              <a:gd name="connsiteY299" fmla="*/ 4926783 h 7893622"/>
              <a:gd name="connsiteX300" fmla="*/ 767385 w 23379103"/>
              <a:gd name="connsiteY300" fmla="*/ 4920240 h 7893622"/>
              <a:gd name="connsiteX301" fmla="*/ 751718 w 23379103"/>
              <a:gd name="connsiteY301" fmla="*/ 4925865 h 7893622"/>
              <a:gd name="connsiteX302" fmla="*/ 717923 w 23379103"/>
              <a:gd name="connsiteY302" fmla="*/ 4940651 h 7893622"/>
              <a:gd name="connsiteX303" fmla="*/ 640585 w 23379103"/>
              <a:gd name="connsiteY303" fmla="*/ 4940835 h 7893622"/>
              <a:gd name="connsiteX304" fmla="*/ 559685 w 23379103"/>
              <a:gd name="connsiteY304" fmla="*/ 4937908 h 7893622"/>
              <a:gd name="connsiteX305" fmla="*/ 581441 w 23379103"/>
              <a:gd name="connsiteY305" fmla="*/ 4929709 h 7893622"/>
              <a:gd name="connsiteX306" fmla="*/ 600283 w 23379103"/>
              <a:gd name="connsiteY306" fmla="*/ 4924002 h 7893622"/>
              <a:gd name="connsiteX307" fmla="*/ 1325637 w 23379103"/>
              <a:gd name="connsiteY307" fmla="*/ 4898984 h 7893622"/>
              <a:gd name="connsiteX308" fmla="*/ 1334349 w 23379103"/>
              <a:gd name="connsiteY308" fmla="*/ 4904370 h 7893622"/>
              <a:gd name="connsiteX309" fmla="*/ 1325637 w 23379103"/>
              <a:gd name="connsiteY309" fmla="*/ 4898984 h 7893622"/>
              <a:gd name="connsiteX310" fmla="*/ 1362853 w 23379103"/>
              <a:gd name="connsiteY310" fmla="*/ 4889854 h 7893622"/>
              <a:gd name="connsiteX311" fmla="*/ 1371930 w 23379103"/>
              <a:gd name="connsiteY311" fmla="*/ 4895631 h 7893622"/>
              <a:gd name="connsiteX312" fmla="*/ 1362853 w 23379103"/>
              <a:gd name="connsiteY312" fmla="*/ 4889854 h 7893622"/>
              <a:gd name="connsiteX313" fmla="*/ 1250894 w 23379103"/>
              <a:gd name="connsiteY313" fmla="*/ 4885950 h 7893622"/>
              <a:gd name="connsiteX314" fmla="*/ 1152376 w 23379103"/>
              <a:gd name="connsiteY314" fmla="*/ 4910500 h 7893622"/>
              <a:gd name="connsiteX315" fmla="*/ 1080584 w 23379103"/>
              <a:gd name="connsiteY315" fmla="*/ 4934129 h 7893622"/>
              <a:gd name="connsiteX316" fmla="*/ 880545 w 23379103"/>
              <a:gd name="connsiteY316" fmla="*/ 4940266 h 7893622"/>
              <a:gd name="connsiteX317" fmla="*/ 849866 w 23379103"/>
              <a:gd name="connsiteY317" fmla="*/ 4940340 h 7893622"/>
              <a:gd name="connsiteX318" fmla="*/ 868179 w 23379103"/>
              <a:gd name="connsiteY318" fmla="*/ 4933914 h 7893622"/>
              <a:gd name="connsiteX319" fmla="*/ 916831 w 23379103"/>
              <a:gd name="connsiteY319" fmla="*/ 4915897 h 7893622"/>
              <a:gd name="connsiteX320" fmla="*/ 915033 w 23379103"/>
              <a:gd name="connsiteY320" fmla="*/ 4914512 h 7893622"/>
              <a:gd name="connsiteX321" fmla="*/ 1012006 w 23379103"/>
              <a:gd name="connsiteY321" fmla="*/ 4910295 h 7893622"/>
              <a:gd name="connsiteX322" fmla="*/ 1208388 w 23379103"/>
              <a:gd name="connsiteY322" fmla="*/ 4886176 h 7893622"/>
              <a:gd name="connsiteX323" fmla="*/ 1494572 w 23379103"/>
              <a:gd name="connsiteY323" fmla="*/ 4829972 h 7893622"/>
              <a:gd name="connsiteX324" fmla="*/ 1355695 w 23379103"/>
              <a:gd name="connsiteY324" fmla="*/ 4861762 h 7893622"/>
              <a:gd name="connsiteX325" fmla="*/ 1349192 w 23379103"/>
              <a:gd name="connsiteY325" fmla="*/ 4860504 h 7893622"/>
              <a:gd name="connsiteX326" fmla="*/ 1338525 w 23379103"/>
              <a:gd name="connsiteY326" fmla="*/ 4854208 h 7893622"/>
              <a:gd name="connsiteX327" fmla="*/ 1479255 w 23379103"/>
              <a:gd name="connsiteY327" fmla="*/ 4830663 h 7893622"/>
              <a:gd name="connsiteX328" fmla="*/ 1766657 w 23379103"/>
              <a:gd name="connsiteY328" fmla="*/ 4802957 h 7893622"/>
              <a:gd name="connsiteX329" fmla="*/ 1755990 w 23379103"/>
              <a:gd name="connsiteY329" fmla="*/ 4803729 h 7893622"/>
              <a:gd name="connsiteX330" fmla="*/ 1745007 w 23379103"/>
              <a:gd name="connsiteY330" fmla="*/ 4807823 h 7893622"/>
              <a:gd name="connsiteX331" fmla="*/ 1752074 w 23379103"/>
              <a:gd name="connsiteY331" fmla="*/ 4814510 h 7893622"/>
              <a:gd name="connsiteX332" fmla="*/ 1767460 w 23379103"/>
              <a:gd name="connsiteY332" fmla="*/ 4812028 h 7893622"/>
              <a:gd name="connsiteX333" fmla="*/ 1766657 w 23379103"/>
              <a:gd name="connsiteY333" fmla="*/ 4802957 h 7893622"/>
              <a:gd name="connsiteX334" fmla="*/ 1593249 w 23379103"/>
              <a:gd name="connsiteY334" fmla="*/ 4746168 h 7893622"/>
              <a:gd name="connsiteX335" fmla="*/ 1599199 w 23379103"/>
              <a:gd name="connsiteY335" fmla="*/ 4752164 h 7893622"/>
              <a:gd name="connsiteX336" fmla="*/ 1601968 w 23379103"/>
              <a:gd name="connsiteY336" fmla="*/ 4754957 h 7893622"/>
              <a:gd name="connsiteX337" fmla="*/ 1602108 w 23379103"/>
              <a:gd name="connsiteY337" fmla="*/ 4755095 h 7893622"/>
              <a:gd name="connsiteX338" fmla="*/ 1599199 w 23379103"/>
              <a:gd name="connsiteY338" fmla="*/ 4752164 h 7893622"/>
              <a:gd name="connsiteX339" fmla="*/ 1598785 w 23379103"/>
              <a:gd name="connsiteY339" fmla="*/ 4751747 h 7893622"/>
              <a:gd name="connsiteX340" fmla="*/ 1593249 w 23379103"/>
              <a:gd name="connsiteY340" fmla="*/ 4746168 h 7893622"/>
              <a:gd name="connsiteX341" fmla="*/ 1952347 w 23379103"/>
              <a:gd name="connsiteY341" fmla="*/ 4715711 h 7893622"/>
              <a:gd name="connsiteX342" fmla="*/ 1963577 w 23379103"/>
              <a:gd name="connsiteY342" fmla="*/ 4727848 h 7893622"/>
              <a:gd name="connsiteX343" fmla="*/ 1961788 w 23379103"/>
              <a:gd name="connsiteY343" fmla="*/ 4718749 h 7893622"/>
              <a:gd name="connsiteX344" fmla="*/ 1952347 w 23379103"/>
              <a:gd name="connsiteY344" fmla="*/ 4715711 h 7893622"/>
              <a:gd name="connsiteX345" fmla="*/ 21944975 w 23379103"/>
              <a:gd name="connsiteY345" fmla="*/ 4701720 h 7893622"/>
              <a:gd name="connsiteX346" fmla="*/ 22074453 w 23379103"/>
              <a:gd name="connsiteY346" fmla="*/ 4720321 h 7893622"/>
              <a:gd name="connsiteX347" fmla="*/ 22153227 w 23379103"/>
              <a:gd name="connsiteY347" fmla="*/ 4745606 h 7893622"/>
              <a:gd name="connsiteX348" fmla="*/ 22093825 w 23379103"/>
              <a:gd name="connsiteY348" fmla="*/ 4739009 h 7893622"/>
              <a:gd name="connsiteX349" fmla="*/ 2278867 w 23379103"/>
              <a:gd name="connsiteY349" fmla="*/ 4684174 h 7893622"/>
              <a:gd name="connsiteX350" fmla="*/ 2236351 w 23379103"/>
              <a:gd name="connsiteY350" fmla="*/ 4687491 h 7893622"/>
              <a:gd name="connsiteX351" fmla="*/ 2223505 w 23379103"/>
              <a:gd name="connsiteY351" fmla="*/ 4691611 h 7893622"/>
              <a:gd name="connsiteX352" fmla="*/ 2260251 w 23379103"/>
              <a:gd name="connsiteY352" fmla="*/ 4693440 h 7893622"/>
              <a:gd name="connsiteX353" fmla="*/ 2276738 w 23379103"/>
              <a:gd name="connsiteY353" fmla="*/ 4694942 h 7893622"/>
              <a:gd name="connsiteX354" fmla="*/ 2293687 w 23379103"/>
              <a:gd name="connsiteY354" fmla="*/ 4693665 h 7893622"/>
              <a:gd name="connsiteX355" fmla="*/ 2295347 w 23379103"/>
              <a:gd name="connsiteY355" fmla="*/ 4692544 h 7893622"/>
              <a:gd name="connsiteX356" fmla="*/ 2140553 w 23379103"/>
              <a:gd name="connsiteY356" fmla="*/ 4667914 h 7893622"/>
              <a:gd name="connsiteX357" fmla="*/ 2130392 w 23379103"/>
              <a:gd name="connsiteY357" fmla="*/ 4669716 h 7893622"/>
              <a:gd name="connsiteX358" fmla="*/ 2021547 w 23379103"/>
              <a:gd name="connsiteY358" fmla="*/ 4701341 h 7893622"/>
              <a:gd name="connsiteX359" fmla="*/ 2080225 w 23379103"/>
              <a:gd name="connsiteY359" fmla="*/ 4695301 h 7893622"/>
              <a:gd name="connsiteX360" fmla="*/ 2136881 w 23379103"/>
              <a:gd name="connsiteY360" fmla="*/ 4681130 h 7893622"/>
              <a:gd name="connsiteX361" fmla="*/ 2175566 w 23379103"/>
              <a:gd name="connsiteY361" fmla="*/ 4661701 h 7893622"/>
              <a:gd name="connsiteX362" fmla="*/ 2164250 w 23379103"/>
              <a:gd name="connsiteY362" fmla="*/ 4663710 h 7893622"/>
              <a:gd name="connsiteX363" fmla="*/ 2165079 w 23379103"/>
              <a:gd name="connsiteY363" fmla="*/ 4664415 h 7893622"/>
              <a:gd name="connsiteX364" fmla="*/ 2141110 w 23379103"/>
              <a:gd name="connsiteY364" fmla="*/ 4680072 h 7893622"/>
              <a:gd name="connsiteX365" fmla="*/ 2154845 w 23379103"/>
              <a:gd name="connsiteY365" fmla="*/ 4676638 h 7893622"/>
              <a:gd name="connsiteX366" fmla="*/ 2166376 w 23379103"/>
              <a:gd name="connsiteY366" fmla="*/ 4675967 h 7893622"/>
              <a:gd name="connsiteX367" fmla="*/ 2165079 w 23379103"/>
              <a:gd name="connsiteY367" fmla="*/ 4664415 h 7893622"/>
              <a:gd name="connsiteX368" fmla="*/ 21691041 w 23379103"/>
              <a:gd name="connsiteY368" fmla="*/ 4644544 h 7893622"/>
              <a:gd name="connsiteX369" fmla="*/ 21736515 w 23379103"/>
              <a:gd name="connsiteY369" fmla="*/ 4650983 h 7893622"/>
              <a:gd name="connsiteX370" fmla="*/ 21747079 w 23379103"/>
              <a:gd name="connsiteY370" fmla="*/ 4656175 h 7893622"/>
              <a:gd name="connsiteX371" fmla="*/ 855965 w 23379103"/>
              <a:gd name="connsiteY371" fmla="*/ 4605176 h 7893622"/>
              <a:gd name="connsiteX372" fmla="*/ 904667 w 23379103"/>
              <a:gd name="connsiteY372" fmla="*/ 4612308 h 7893622"/>
              <a:gd name="connsiteX373" fmla="*/ 841881 w 23379103"/>
              <a:gd name="connsiteY373" fmla="*/ 4609335 h 7893622"/>
              <a:gd name="connsiteX374" fmla="*/ 855965 w 23379103"/>
              <a:gd name="connsiteY374" fmla="*/ 4605176 h 7893622"/>
              <a:gd name="connsiteX375" fmla="*/ 22326001 w 23379103"/>
              <a:gd name="connsiteY375" fmla="*/ 4501604 h 7893622"/>
              <a:gd name="connsiteX376" fmla="*/ 22324667 w 23379103"/>
              <a:gd name="connsiteY376" fmla="*/ 4503347 h 7893622"/>
              <a:gd name="connsiteX377" fmla="*/ 22323853 w 23379103"/>
              <a:gd name="connsiteY377" fmla="*/ 4502233 h 7893622"/>
              <a:gd name="connsiteX378" fmla="*/ 21663301 w 23379103"/>
              <a:gd name="connsiteY378" fmla="*/ 4495032 h 7893622"/>
              <a:gd name="connsiteX379" fmla="*/ 21674615 w 23379103"/>
              <a:gd name="connsiteY379" fmla="*/ 4500536 h 7893622"/>
              <a:gd name="connsiteX380" fmla="*/ 21663301 w 23379103"/>
              <a:gd name="connsiteY380" fmla="*/ 4495032 h 7893622"/>
              <a:gd name="connsiteX381" fmla="*/ 22344893 w 23379103"/>
              <a:gd name="connsiteY381" fmla="*/ 4439979 h 7893622"/>
              <a:gd name="connsiteX382" fmla="*/ 22336205 w 23379103"/>
              <a:gd name="connsiteY382" fmla="*/ 4447045 h 7893622"/>
              <a:gd name="connsiteX383" fmla="*/ 22344893 w 23379103"/>
              <a:gd name="connsiteY383" fmla="*/ 4439979 h 7893622"/>
              <a:gd name="connsiteX384" fmla="*/ 22302041 w 23379103"/>
              <a:gd name="connsiteY384" fmla="*/ 4428043 h 7893622"/>
              <a:gd name="connsiteX385" fmla="*/ 22313351 w 23379103"/>
              <a:gd name="connsiteY385" fmla="*/ 4433552 h 7893622"/>
              <a:gd name="connsiteX386" fmla="*/ 22302041 w 23379103"/>
              <a:gd name="connsiteY386" fmla="*/ 4428043 h 7893622"/>
              <a:gd name="connsiteX387" fmla="*/ 532200 w 23379103"/>
              <a:gd name="connsiteY387" fmla="*/ 4365097 h 7893622"/>
              <a:gd name="connsiteX388" fmla="*/ 540756 w 23379103"/>
              <a:gd name="connsiteY388" fmla="*/ 4373490 h 7893622"/>
              <a:gd name="connsiteX389" fmla="*/ 532200 w 23379103"/>
              <a:gd name="connsiteY389" fmla="*/ 4365097 h 7893622"/>
              <a:gd name="connsiteX390" fmla="*/ 22205761 w 23379103"/>
              <a:gd name="connsiteY390" fmla="*/ 4327559 h 7893622"/>
              <a:gd name="connsiteX391" fmla="*/ 22217747 w 23379103"/>
              <a:gd name="connsiteY391" fmla="*/ 4330477 h 7893622"/>
              <a:gd name="connsiteX392" fmla="*/ 22192719 w 23379103"/>
              <a:gd name="connsiteY392" fmla="*/ 4328338 h 7893622"/>
              <a:gd name="connsiteX393" fmla="*/ 22200011 w 23379103"/>
              <a:gd name="connsiteY393" fmla="*/ 4327703 h 7893622"/>
              <a:gd name="connsiteX394" fmla="*/ 1311513 w 23379103"/>
              <a:gd name="connsiteY394" fmla="*/ 4292891 h 7893622"/>
              <a:gd name="connsiteX395" fmla="*/ 1310772 w 23379103"/>
              <a:gd name="connsiteY395" fmla="*/ 4294994 h 7893622"/>
              <a:gd name="connsiteX396" fmla="*/ 1303272 w 23379103"/>
              <a:gd name="connsiteY396" fmla="*/ 4293657 h 7893622"/>
              <a:gd name="connsiteX397" fmla="*/ 1258131 w 23379103"/>
              <a:gd name="connsiteY397" fmla="*/ 4289581 h 7893622"/>
              <a:gd name="connsiteX398" fmla="*/ 1210092 w 23379103"/>
              <a:gd name="connsiteY398" fmla="*/ 4294374 h 7893622"/>
              <a:gd name="connsiteX399" fmla="*/ 1197179 w 23379103"/>
              <a:gd name="connsiteY399" fmla="*/ 4296814 h 7893622"/>
              <a:gd name="connsiteX400" fmla="*/ 1227391 w 23379103"/>
              <a:gd name="connsiteY400" fmla="*/ 4294238 h 7893622"/>
              <a:gd name="connsiteX401" fmla="*/ 1455523 w 23379103"/>
              <a:gd name="connsiteY401" fmla="*/ 4286475 h 7893622"/>
              <a:gd name="connsiteX402" fmla="*/ 1387539 w 23379103"/>
              <a:gd name="connsiteY402" fmla="*/ 4305194 h 7893622"/>
              <a:gd name="connsiteX403" fmla="*/ 1428833 w 23379103"/>
              <a:gd name="connsiteY403" fmla="*/ 4302675 h 7893622"/>
              <a:gd name="connsiteX404" fmla="*/ 1464786 w 23379103"/>
              <a:gd name="connsiteY404" fmla="*/ 4290227 h 7893622"/>
              <a:gd name="connsiteX405" fmla="*/ 696927 w 23379103"/>
              <a:gd name="connsiteY405" fmla="*/ 4254896 h 7893622"/>
              <a:gd name="connsiteX406" fmla="*/ 703139 w 23379103"/>
              <a:gd name="connsiteY406" fmla="*/ 4255534 h 7893622"/>
              <a:gd name="connsiteX407" fmla="*/ 710969 w 23379103"/>
              <a:gd name="connsiteY407" fmla="*/ 4256835 h 7893622"/>
              <a:gd name="connsiteX408" fmla="*/ 683568 w 23379103"/>
              <a:gd name="connsiteY408" fmla="*/ 4257051 h 7893622"/>
              <a:gd name="connsiteX409" fmla="*/ 22205587 w 23379103"/>
              <a:gd name="connsiteY409" fmla="*/ 4186934 h 7893622"/>
              <a:gd name="connsiteX410" fmla="*/ 22184893 w 23379103"/>
              <a:gd name="connsiteY410" fmla="*/ 4187195 h 7893622"/>
              <a:gd name="connsiteX411" fmla="*/ 22197203 w 23379103"/>
              <a:gd name="connsiteY411" fmla="*/ 4188908 h 7893622"/>
              <a:gd name="connsiteX412" fmla="*/ 22205587 w 23379103"/>
              <a:gd name="connsiteY412" fmla="*/ 4186934 h 7893622"/>
              <a:gd name="connsiteX413" fmla="*/ 22356441 w 23379103"/>
              <a:gd name="connsiteY413" fmla="*/ 4191784 h 7893622"/>
              <a:gd name="connsiteX414" fmla="*/ 22205587 w 23379103"/>
              <a:gd name="connsiteY414" fmla="*/ 4186934 h 7893622"/>
              <a:gd name="connsiteX415" fmla="*/ 22231615 w 23379103"/>
              <a:gd name="connsiteY415" fmla="*/ 4093363 h 7893622"/>
              <a:gd name="connsiteX416" fmla="*/ 22200483 w 23379103"/>
              <a:gd name="connsiteY416" fmla="*/ 4110328 h 7893622"/>
              <a:gd name="connsiteX417" fmla="*/ 22231615 w 23379103"/>
              <a:gd name="connsiteY417" fmla="*/ 4093363 h 7893622"/>
              <a:gd name="connsiteX418" fmla="*/ 1293226 w 23379103"/>
              <a:gd name="connsiteY418" fmla="*/ 4004135 h 7893622"/>
              <a:gd name="connsiteX419" fmla="*/ 1232978 w 23379103"/>
              <a:gd name="connsiteY419" fmla="*/ 4010443 h 7893622"/>
              <a:gd name="connsiteX420" fmla="*/ 1157426 w 23379103"/>
              <a:gd name="connsiteY420" fmla="*/ 4015550 h 7893622"/>
              <a:gd name="connsiteX421" fmla="*/ 1131882 w 23379103"/>
              <a:gd name="connsiteY421" fmla="*/ 4014825 h 7893622"/>
              <a:gd name="connsiteX422" fmla="*/ 1117645 w 23379103"/>
              <a:gd name="connsiteY422" fmla="*/ 4018660 h 7893622"/>
              <a:gd name="connsiteX423" fmla="*/ 1184501 w 23379103"/>
              <a:gd name="connsiteY423" fmla="*/ 4015751 h 7893622"/>
              <a:gd name="connsiteX424" fmla="*/ 1264954 w 23379103"/>
              <a:gd name="connsiteY424" fmla="*/ 4012045 h 7893622"/>
              <a:gd name="connsiteX425" fmla="*/ 1412677 w 23379103"/>
              <a:gd name="connsiteY425" fmla="*/ 3994225 h 7893622"/>
              <a:gd name="connsiteX426" fmla="*/ 1359897 w 23379103"/>
              <a:gd name="connsiteY426" fmla="*/ 4006080 h 7893622"/>
              <a:gd name="connsiteX427" fmla="*/ 1363591 w 23379103"/>
              <a:gd name="connsiteY427" fmla="*/ 4006535 h 7893622"/>
              <a:gd name="connsiteX428" fmla="*/ 1467638 w 23379103"/>
              <a:gd name="connsiteY428" fmla="*/ 4002316 h 7893622"/>
              <a:gd name="connsiteX429" fmla="*/ 1449249 w 23379103"/>
              <a:gd name="connsiteY429" fmla="*/ 3996053 h 7893622"/>
              <a:gd name="connsiteX430" fmla="*/ 21822135 w 23379103"/>
              <a:gd name="connsiteY430" fmla="*/ 3953333 h 7893622"/>
              <a:gd name="connsiteX431" fmla="*/ 21813441 w 23379103"/>
              <a:gd name="connsiteY431" fmla="*/ 3960402 h 7893622"/>
              <a:gd name="connsiteX432" fmla="*/ 21822135 w 23379103"/>
              <a:gd name="connsiteY432" fmla="*/ 3953333 h 7893622"/>
              <a:gd name="connsiteX433" fmla="*/ 22483375 w 23379103"/>
              <a:gd name="connsiteY433" fmla="*/ 3949103 h 7893622"/>
              <a:gd name="connsiteX434" fmla="*/ 22489321 w 23379103"/>
              <a:gd name="connsiteY434" fmla="*/ 3949594 h 7893622"/>
              <a:gd name="connsiteX435" fmla="*/ 22509791 w 23379103"/>
              <a:gd name="connsiteY435" fmla="*/ 3958131 h 7893622"/>
              <a:gd name="connsiteX436" fmla="*/ 1529311 w 23379103"/>
              <a:gd name="connsiteY436" fmla="*/ 3908780 h 7893622"/>
              <a:gd name="connsiteX437" fmla="*/ 1532266 w 23379103"/>
              <a:gd name="connsiteY437" fmla="*/ 3911682 h 7893622"/>
              <a:gd name="connsiteX438" fmla="*/ 1532401 w 23379103"/>
              <a:gd name="connsiteY438" fmla="*/ 3911811 h 7893622"/>
              <a:gd name="connsiteX439" fmla="*/ 1529315 w 23379103"/>
              <a:gd name="connsiteY439" fmla="*/ 3908780 h 7893622"/>
              <a:gd name="connsiteX440" fmla="*/ 21967775 w 23379103"/>
              <a:gd name="connsiteY440" fmla="*/ 3894546 h 7893622"/>
              <a:gd name="connsiteX441" fmla="*/ 21985621 w 23379103"/>
              <a:gd name="connsiteY441" fmla="*/ 3897424 h 7893622"/>
              <a:gd name="connsiteX442" fmla="*/ 21997933 w 23379103"/>
              <a:gd name="connsiteY442" fmla="*/ 3906769 h 7893622"/>
              <a:gd name="connsiteX443" fmla="*/ 21968725 w 23379103"/>
              <a:gd name="connsiteY443" fmla="*/ 3900173 h 7893622"/>
              <a:gd name="connsiteX444" fmla="*/ 21967775 w 23379103"/>
              <a:gd name="connsiteY444" fmla="*/ 3894546 h 7893622"/>
              <a:gd name="connsiteX445" fmla="*/ 442606 w 23379103"/>
              <a:gd name="connsiteY445" fmla="*/ 3821241 h 7893622"/>
              <a:gd name="connsiteX446" fmla="*/ 412854 w 23379103"/>
              <a:gd name="connsiteY446" fmla="*/ 3828811 h 7893622"/>
              <a:gd name="connsiteX447" fmla="*/ 436100 w 23379103"/>
              <a:gd name="connsiteY447" fmla="*/ 3821277 h 7893622"/>
              <a:gd name="connsiteX448" fmla="*/ 22296627 w 23379103"/>
              <a:gd name="connsiteY448" fmla="*/ 3808093 h 7893622"/>
              <a:gd name="connsiteX449" fmla="*/ 22307459 w 23379103"/>
              <a:gd name="connsiteY449" fmla="*/ 3817217 h 7893622"/>
              <a:gd name="connsiteX450" fmla="*/ 22288701 w 23379103"/>
              <a:gd name="connsiteY450" fmla="*/ 3809128 h 7893622"/>
              <a:gd name="connsiteX451" fmla="*/ 22296627 w 23379103"/>
              <a:gd name="connsiteY451" fmla="*/ 3808093 h 7893622"/>
              <a:gd name="connsiteX452" fmla="*/ 1008368 w 23379103"/>
              <a:gd name="connsiteY452" fmla="*/ 3805397 h 7893622"/>
              <a:gd name="connsiteX453" fmla="*/ 1006641 w 23379103"/>
              <a:gd name="connsiteY453" fmla="*/ 3811418 h 7893622"/>
              <a:gd name="connsiteX454" fmla="*/ 974163 w 23379103"/>
              <a:gd name="connsiteY454" fmla="*/ 3816117 h 7893622"/>
              <a:gd name="connsiteX455" fmla="*/ 988662 w 23379103"/>
              <a:gd name="connsiteY455" fmla="*/ 3807017 h 7893622"/>
              <a:gd name="connsiteX456" fmla="*/ 1008368 w 23379103"/>
              <a:gd name="connsiteY456" fmla="*/ 3805397 h 7893622"/>
              <a:gd name="connsiteX457" fmla="*/ 22277873 w 23379103"/>
              <a:gd name="connsiteY457" fmla="*/ 3800005 h 7893622"/>
              <a:gd name="connsiteX458" fmla="*/ 22288701 w 23379103"/>
              <a:gd name="connsiteY458" fmla="*/ 3809128 h 7893622"/>
              <a:gd name="connsiteX459" fmla="*/ 22269945 w 23379103"/>
              <a:gd name="connsiteY459" fmla="*/ 3801039 h 7893622"/>
              <a:gd name="connsiteX460" fmla="*/ 22277873 w 23379103"/>
              <a:gd name="connsiteY460" fmla="*/ 3800005 h 7893622"/>
              <a:gd name="connsiteX461" fmla="*/ 21807429 w 23379103"/>
              <a:gd name="connsiteY461" fmla="*/ 3785360 h 7893622"/>
              <a:gd name="connsiteX462" fmla="*/ 21823851 w 23379103"/>
              <a:gd name="connsiteY462" fmla="*/ 3787526 h 7893622"/>
              <a:gd name="connsiteX463" fmla="*/ 21839993 w 23379103"/>
              <a:gd name="connsiteY463" fmla="*/ 3796805 h 7893622"/>
              <a:gd name="connsiteX464" fmla="*/ 21807429 w 23379103"/>
              <a:gd name="connsiteY464" fmla="*/ 3785360 h 7893622"/>
              <a:gd name="connsiteX465" fmla="*/ 22218447 w 23379103"/>
              <a:gd name="connsiteY465" fmla="*/ 3782978 h 7893622"/>
              <a:gd name="connsiteX466" fmla="*/ 22243077 w 23379103"/>
              <a:gd name="connsiteY466" fmla="*/ 3786634 h 7893622"/>
              <a:gd name="connsiteX467" fmla="*/ 22269945 w 23379103"/>
              <a:gd name="connsiteY467" fmla="*/ 3801039 h 7893622"/>
              <a:gd name="connsiteX468" fmla="*/ 22218447 w 23379103"/>
              <a:gd name="connsiteY468" fmla="*/ 3782978 h 7893622"/>
              <a:gd name="connsiteX469" fmla="*/ 435426 w 23379103"/>
              <a:gd name="connsiteY469" fmla="*/ 3779226 h 7893622"/>
              <a:gd name="connsiteX470" fmla="*/ 444139 w 23379103"/>
              <a:gd name="connsiteY470" fmla="*/ 3784613 h 7893622"/>
              <a:gd name="connsiteX471" fmla="*/ 435426 w 23379103"/>
              <a:gd name="connsiteY471" fmla="*/ 3779226 h 7893622"/>
              <a:gd name="connsiteX472" fmla="*/ 21742531 w 23379103"/>
              <a:gd name="connsiteY472" fmla="*/ 3727446 h 7893622"/>
              <a:gd name="connsiteX473" fmla="*/ 21753867 w 23379103"/>
              <a:gd name="connsiteY473" fmla="*/ 3732526 h 7893622"/>
              <a:gd name="connsiteX474" fmla="*/ 21759705 w 23379103"/>
              <a:gd name="connsiteY474" fmla="*/ 3729746 h 7893622"/>
              <a:gd name="connsiteX475" fmla="*/ 21757003 w 23379103"/>
              <a:gd name="connsiteY475" fmla="*/ 3728376 h 7893622"/>
              <a:gd name="connsiteX476" fmla="*/ 662481 w 23379103"/>
              <a:gd name="connsiteY476" fmla="*/ 3684041 h 7893622"/>
              <a:gd name="connsiteX477" fmla="*/ 670943 w 23379103"/>
              <a:gd name="connsiteY477" fmla="*/ 3685829 h 7893622"/>
              <a:gd name="connsiteX478" fmla="*/ 649612 w 23379103"/>
              <a:gd name="connsiteY478" fmla="*/ 3693023 h 7893622"/>
              <a:gd name="connsiteX479" fmla="*/ 662481 w 23379103"/>
              <a:gd name="connsiteY479" fmla="*/ 3684041 h 7893622"/>
              <a:gd name="connsiteX480" fmla="*/ 1400196 w 23379103"/>
              <a:gd name="connsiteY480" fmla="*/ 3683190 h 7893622"/>
              <a:gd name="connsiteX481" fmla="*/ 1326100 w 23379103"/>
              <a:gd name="connsiteY481" fmla="*/ 3704769 h 7893622"/>
              <a:gd name="connsiteX482" fmla="*/ 1375767 w 23379103"/>
              <a:gd name="connsiteY482" fmla="*/ 3698922 h 7893622"/>
              <a:gd name="connsiteX483" fmla="*/ 1395169 w 23379103"/>
              <a:gd name="connsiteY483" fmla="*/ 3695263 h 7893622"/>
              <a:gd name="connsiteX484" fmla="*/ 1407246 w 23379103"/>
              <a:gd name="connsiteY484" fmla="*/ 3691945 h 7893622"/>
              <a:gd name="connsiteX485" fmla="*/ 1413629 w 23379103"/>
              <a:gd name="connsiteY485" fmla="*/ 3687362 h 7893622"/>
              <a:gd name="connsiteX486" fmla="*/ 683809 w 23379103"/>
              <a:gd name="connsiteY486" fmla="*/ 3676848 h 7893622"/>
              <a:gd name="connsiteX487" fmla="*/ 692278 w 23379103"/>
              <a:gd name="connsiteY487" fmla="*/ 3678634 h 7893622"/>
              <a:gd name="connsiteX488" fmla="*/ 670943 w 23379103"/>
              <a:gd name="connsiteY488" fmla="*/ 3685829 h 7893622"/>
              <a:gd name="connsiteX489" fmla="*/ 683809 w 23379103"/>
              <a:gd name="connsiteY489" fmla="*/ 3676848 h 7893622"/>
              <a:gd name="connsiteX490" fmla="*/ 21903959 w 23379103"/>
              <a:gd name="connsiteY490" fmla="*/ 3674267 h 7893622"/>
              <a:gd name="connsiteX491" fmla="*/ 21905679 w 23379103"/>
              <a:gd name="connsiteY491" fmla="*/ 3680046 h 7893622"/>
              <a:gd name="connsiteX492" fmla="*/ 21954555 w 23379103"/>
              <a:gd name="connsiteY492" fmla="*/ 3690401 h 7893622"/>
              <a:gd name="connsiteX493" fmla="*/ 750341 w 23379103"/>
              <a:gd name="connsiteY493" fmla="*/ 3663378 h 7893622"/>
              <a:gd name="connsiteX494" fmla="*/ 692278 w 23379103"/>
              <a:gd name="connsiteY494" fmla="*/ 3678634 h 7893622"/>
              <a:gd name="connsiteX495" fmla="*/ 723189 w 23379103"/>
              <a:gd name="connsiteY495" fmla="*/ 3665272 h 7893622"/>
              <a:gd name="connsiteX496" fmla="*/ 750341 w 23379103"/>
              <a:gd name="connsiteY496" fmla="*/ 3663378 h 7893622"/>
              <a:gd name="connsiteX497" fmla="*/ 21846323 w 23379103"/>
              <a:gd name="connsiteY497" fmla="*/ 3655561 h 7893622"/>
              <a:gd name="connsiteX498" fmla="*/ 21846433 w 23379103"/>
              <a:gd name="connsiteY498" fmla="*/ 3660282 h 7893622"/>
              <a:gd name="connsiteX499" fmla="*/ 21880077 w 23379103"/>
              <a:gd name="connsiteY499" fmla="*/ 3662916 h 7893622"/>
              <a:gd name="connsiteX500" fmla="*/ 21846323 w 23379103"/>
              <a:gd name="connsiteY500" fmla="*/ 3655561 h 7893622"/>
              <a:gd name="connsiteX501" fmla="*/ 1585019 w 23379103"/>
              <a:gd name="connsiteY501" fmla="*/ 3646252 h 7893622"/>
              <a:gd name="connsiteX502" fmla="*/ 1577444 w 23379103"/>
              <a:gd name="connsiteY502" fmla="*/ 3647109 h 7893622"/>
              <a:gd name="connsiteX503" fmla="*/ 1537471 w 23379103"/>
              <a:gd name="connsiteY503" fmla="*/ 3657946 h 7893622"/>
              <a:gd name="connsiteX504" fmla="*/ 1536227 w 23379103"/>
              <a:gd name="connsiteY504" fmla="*/ 3658363 h 7893622"/>
              <a:gd name="connsiteX505" fmla="*/ 469970 w 23379103"/>
              <a:gd name="connsiteY505" fmla="*/ 3587000 h 7893622"/>
              <a:gd name="connsiteX506" fmla="*/ 454301 w 23379103"/>
              <a:gd name="connsiteY506" fmla="*/ 3592625 h 7893622"/>
              <a:gd name="connsiteX507" fmla="*/ 420509 w 23379103"/>
              <a:gd name="connsiteY507" fmla="*/ 3607415 h 7893622"/>
              <a:gd name="connsiteX508" fmla="*/ 343169 w 23379103"/>
              <a:gd name="connsiteY508" fmla="*/ 3607595 h 7893622"/>
              <a:gd name="connsiteX509" fmla="*/ 262265 w 23379103"/>
              <a:gd name="connsiteY509" fmla="*/ 3604669 h 7893622"/>
              <a:gd name="connsiteX510" fmla="*/ 284024 w 23379103"/>
              <a:gd name="connsiteY510" fmla="*/ 3596468 h 7893622"/>
              <a:gd name="connsiteX511" fmla="*/ 302869 w 23379103"/>
              <a:gd name="connsiteY511" fmla="*/ 3590763 h 7893622"/>
              <a:gd name="connsiteX512" fmla="*/ 1028219 w 23379103"/>
              <a:gd name="connsiteY512" fmla="*/ 3565744 h 7893622"/>
              <a:gd name="connsiteX513" fmla="*/ 1036930 w 23379103"/>
              <a:gd name="connsiteY513" fmla="*/ 3571128 h 7893622"/>
              <a:gd name="connsiteX514" fmla="*/ 1028219 w 23379103"/>
              <a:gd name="connsiteY514" fmla="*/ 3565744 h 7893622"/>
              <a:gd name="connsiteX515" fmla="*/ 1065436 w 23379103"/>
              <a:gd name="connsiteY515" fmla="*/ 3556613 h 7893622"/>
              <a:gd name="connsiteX516" fmla="*/ 1074511 w 23379103"/>
              <a:gd name="connsiteY516" fmla="*/ 3562391 h 7893622"/>
              <a:gd name="connsiteX517" fmla="*/ 1065436 w 23379103"/>
              <a:gd name="connsiteY517" fmla="*/ 3556613 h 7893622"/>
              <a:gd name="connsiteX518" fmla="*/ 1169527 w 23379103"/>
              <a:gd name="connsiteY518" fmla="*/ 3556483 h 7893622"/>
              <a:gd name="connsiteX519" fmla="*/ 1132027 w 23379103"/>
              <a:gd name="connsiteY519" fmla="*/ 3561624 h 7893622"/>
              <a:gd name="connsiteX520" fmla="*/ 1138311 w 23379103"/>
              <a:gd name="connsiteY520" fmla="*/ 3571203 h 7893622"/>
              <a:gd name="connsiteX521" fmla="*/ 1150111 w 23379103"/>
              <a:gd name="connsiteY521" fmla="*/ 3570149 h 7893622"/>
              <a:gd name="connsiteX522" fmla="*/ 1154384 w 23379103"/>
              <a:gd name="connsiteY522" fmla="*/ 3568994 h 7893622"/>
              <a:gd name="connsiteX523" fmla="*/ 1168825 w 23379103"/>
              <a:gd name="connsiteY523" fmla="*/ 3561591 h 7893622"/>
              <a:gd name="connsiteX524" fmla="*/ 1169527 w 23379103"/>
              <a:gd name="connsiteY524" fmla="*/ 3556483 h 7893622"/>
              <a:gd name="connsiteX525" fmla="*/ 953479 w 23379103"/>
              <a:gd name="connsiteY525" fmla="*/ 3552708 h 7893622"/>
              <a:gd name="connsiteX526" fmla="*/ 854959 w 23379103"/>
              <a:gd name="connsiteY526" fmla="*/ 3577263 h 7893622"/>
              <a:gd name="connsiteX527" fmla="*/ 783171 w 23379103"/>
              <a:gd name="connsiteY527" fmla="*/ 3600890 h 7893622"/>
              <a:gd name="connsiteX528" fmla="*/ 583131 w 23379103"/>
              <a:gd name="connsiteY528" fmla="*/ 3607029 h 7893622"/>
              <a:gd name="connsiteX529" fmla="*/ 552449 w 23379103"/>
              <a:gd name="connsiteY529" fmla="*/ 3607102 h 7893622"/>
              <a:gd name="connsiteX530" fmla="*/ 570759 w 23379103"/>
              <a:gd name="connsiteY530" fmla="*/ 3600672 h 7893622"/>
              <a:gd name="connsiteX531" fmla="*/ 619414 w 23379103"/>
              <a:gd name="connsiteY531" fmla="*/ 3582657 h 7893622"/>
              <a:gd name="connsiteX532" fmla="*/ 617616 w 23379103"/>
              <a:gd name="connsiteY532" fmla="*/ 3581272 h 7893622"/>
              <a:gd name="connsiteX533" fmla="*/ 714590 w 23379103"/>
              <a:gd name="connsiteY533" fmla="*/ 3577057 h 7893622"/>
              <a:gd name="connsiteX534" fmla="*/ 910970 w 23379103"/>
              <a:gd name="connsiteY534" fmla="*/ 3552936 h 7893622"/>
              <a:gd name="connsiteX535" fmla="*/ 21960615 w 23379103"/>
              <a:gd name="connsiteY535" fmla="*/ 3462458 h 7893622"/>
              <a:gd name="connsiteX536" fmla="*/ 21966557 w 23379103"/>
              <a:gd name="connsiteY536" fmla="*/ 3462949 h 7893622"/>
              <a:gd name="connsiteX537" fmla="*/ 21987029 w 23379103"/>
              <a:gd name="connsiteY537" fmla="*/ 3471484 h 7893622"/>
              <a:gd name="connsiteX538" fmla="*/ 1295832 w 23379103"/>
              <a:gd name="connsiteY538" fmla="*/ 3412930 h 7893622"/>
              <a:gd name="connsiteX539" fmla="*/ 1303708 w 23379103"/>
              <a:gd name="connsiteY539" fmla="*/ 3420867 h 7893622"/>
              <a:gd name="connsiteX540" fmla="*/ 1304551 w 23379103"/>
              <a:gd name="connsiteY540" fmla="*/ 3421717 h 7893622"/>
              <a:gd name="connsiteX541" fmla="*/ 1304690 w 23379103"/>
              <a:gd name="connsiteY541" fmla="*/ 3421854 h 7893622"/>
              <a:gd name="connsiteX542" fmla="*/ 1303708 w 23379103"/>
              <a:gd name="connsiteY542" fmla="*/ 3420867 h 7893622"/>
              <a:gd name="connsiteX543" fmla="*/ 1301369 w 23379103"/>
              <a:gd name="connsiteY543" fmla="*/ 3418507 h 7893622"/>
              <a:gd name="connsiteX544" fmla="*/ 1295832 w 23379103"/>
              <a:gd name="connsiteY544" fmla="*/ 3412930 h 7893622"/>
              <a:gd name="connsiteX545" fmla="*/ 21445011 w 23379103"/>
              <a:gd name="connsiteY545" fmla="*/ 3407899 h 7893622"/>
              <a:gd name="connsiteX546" fmla="*/ 21462861 w 23379103"/>
              <a:gd name="connsiteY546" fmla="*/ 3410777 h 7893622"/>
              <a:gd name="connsiteX547" fmla="*/ 21475169 w 23379103"/>
              <a:gd name="connsiteY547" fmla="*/ 3420124 h 7893622"/>
              <a:gd name="connsiteX548" fmla="*/ 21445963 w 23379103"/>
              <a:gd name="connsiteY548" fmla="*/ 3413527 h 7893622"/>
              <a:gd name="connsiteX549" fmla="*/ 21445011 w 23379103"/>
              <a:gd name="connsiteY549" fmla="*/ 3407899 h 7893622"/>
              <a:gd name="connsiteX550" fmla="*/ 21583325 w 23379103"/>
              <a:gd name="connsiteY550" fmla="*/ 3387319 h 7893622"/>
              <a:gd name="connsiteX551" fmla="*/ 21610245 w 23379103"/>
              <a:gd name="connsiteY551" fmla="*/ 3406174 h 7893622"/>
              <a:gd name="connsiteX552" fmla="*/ 21630133 w 23379103"/>
              <a:gd name="connsiteY552" fmla="*/ 3407433 h 7893622"/>
              <a:gd name="connsiteX553" fmla="*/ 21646825 w 23379103"/>
              <a:gd name="connsiteY553" fmla="*/ 3410195 h 7893622"/>
              <a:gd name="connsiteX554" fmla="*/ 21645919 w 23379103"/>
              <a:gd name="connsiteY554" fmla="*/ 3409729 h 7893622"/>
              <a:gd name="connsiteX555" fmla="*/ 21642535 w 23379103"/>
              <a:gd name="connsiteY555" fmla="*/ 3407894 h 7893622"/>
              <a:gd name="connsiteX556" fmla="*/ 21443165 w 23379103"/>
              <a:gd name="connsiteY556" fmla="*/ 3338533 h 7893622"/>
              <a:gd name="connsiteX557" fmla="*/ 21434715 w 23379103"/>
              <a:gd name="connsiteY557" fmla="*/ 3345063 h 7893622"/>
              <a:gd name="connsiteX558" fmla="*/ 21436661 w 23379103"/>
              <a:gd name="connsiteY558" fmla="*/ 3343563 h 7893622"/>
              <a:gd name="connsiteX559" fmla="*/ 1523561 w 23379103"/>
              <a:gd name="connsiteY559" fmla="*/ 3324190 h 7893622"/>
              <a:gd name="connsiteX560" fmla="*/ 1468530 w 23379103"/>
              <a:gd name="connsiteY560" fmla="*/ 3335484 h 7893622"/>
              <a:gd name="connsiteX561" fmla="*/ 1480882 w 23379103"/>
              <a:gd name="connsiteY561" fmla="*/ 3334997 h 7893622"/>
              <a:gd name="connsiteX562" fmla="*/ 1524167 w 23379103"/>
              <a:gd name="connsiteY562" fmla="*/ 3324379 h 7893622"/>
              <a:gd name="connsiteX563" fmla="*/ 1527116 w 23379103"/>
              <a:gd name="connsiteY563" fmla="*/ 3329576 h 7893622"/>
              <a:gd name="connsiteX564" fmla="*/ 1528101 w 23379103"/>
              <a:gd name="connsiteY564" fmla="*/ 3331308 h 7893622"/>
              <a:gd name="connsiteX565" fmla="*/ 1527664 w 23379103"/>
              <a:gd name="connsiteY565" fmla="*/ 3330538 h 7893622"/>
              <a:gd name="connsiteX566" fmla="*/ 1527116 w 23379103"/>
              <a:gd name="connsiteY566" fmla="*/ 3329576 h 7893622"/>
              <a:gd name="connsiteX567" fmla="*/ 1525480 w 23379103"/>
              <a:gd name="connsiteY567" fmla="*/ 3326690 h 7893622"/>
              <a:gd name="connsiteX568" fmla="*/ 1524167 w 23379103"/>
              <a:gd name="connsiteY568" fmla="*/ 3324379 h 7893622"/>
              <a:gd name="connsiteX569" fmla="*/ 21233881 w 23379103"/>
              <a:gd name="connsiteY569" fmla="*/ 3275965 h 7893622"/>
              <a:gd name="connsiteX570" fmla="*/ 21252495 w 23379103"/>
              <a:gd name="connsiteY570" fmla="*/ 3283674 h 7893622"/>
              <a:gd name="connsiteX571" fmla="*/ 21272993 w 23379103"/>
              <a:gd name="connsiteY571" fmla="*/ 3293256 h 7893622"/>
              <a:gd name="connsiteX572" fmla="*/ 21303103 w 23379103"/>
              <a:gd name="connsiteY572" fmla="*/ 3299230 h 7893622"/>
              <a:gd name="connsiteX573" fmla="*/ 21369743 w 23379103"/>
              <a:gd name="connsiteY573" fmla="*/ 3312842 h 7893622"/>
              <a:gd name="connsiteX574" fmla="*/ 21329557 w 23379103"/>
              <a:gd name="connsiteY574" fmla="*/ 3298778 h 7893622"/>
              <a:gd name="connsiteX575" fmla="*/ 21268815 w 23379103"/>
              <a:gd name="connsiteY575" fmla="*/ 3276328 h 7893622"/>
              <a:gd name="connsiteX576" fmla="*/ 21242611 w 23379103"/>
              <a:gd name="connsiteY576" fmla="*/ 3276301 h 7893622"/>
              <a:gd name="connsiteX577" fmla="*/ 21165791 w 23379103"/>
              <a:gd name="connsiteY577" fmla="*/ 3271989 h 7893622"/>
              <a:gd name="connsiteX578" fmla="*/ 21227423 w 23379103"/>
              <a:gd name="connsiteY578" fmla="*/ 3284216 h 7893622"/>
              <a:gd name="connsiteX579" fmla="*/ 21200917 w 23379103"/>
              <a:gd name="connsiteY579" fmla="*/ 3274409 h 7893622"/>
              <a:gd name="connsiteX580" fmla="*/ 558546 w 23379103"/>
              <a:gd name="connsiteY580" fmla="*/ 3271937 h 7893622"/>
              <a:gd name="connsiteX581" fmla="*/ 607250 w 23379103"/>
              <a:gd name="connsiteY581" fmla="*/ 3279066 h 7893622"/>
              <a:gd name="connsiteX582" fmla="*/ 544464 w 23379103"/>
              <a:gd name="connsiteY582" fmla="*/ 3276095 h 7893622"/>
              <a:gd name="connsiteX583" fmla="*/ 558546 w 23379103"/>
              <a:gd name="connsiteY583" fmla="*/ 3271937 h 7893622"/>
              <a:gd name="connsiteX584" fmla="*/ 22010985 w 23379103"/>
              <a:gd name="connsiteY584" fmla="*/ 3239395 h 7893622"/>
              <a:gd name="connsiteX585" fmla="*/ 22002355 w 23379103"/>
              <a:gd name="connsiteY585" fmla="*/ 3241804 h 7893622"/>
              <a:gd name="connsiteX586" fmla="*/ 22007151 w 23379103"/>
              <a:gd name="connsiteY586" fmla="*/ 3240464 h 7893622"/>
              <a:gd name="connsiteX587" fmla="*/ 22010985 w 23379103"/>
              <a:gd name="connsiteY587" fmla="*/ 3239395 h 7893622"/>
              <a:gd name="connsiteX588" fmla="*/ 234785 w 23379103"/>
              <a:gd name="connsiteY588" fmla="*/ 3031858 h 7893622"/>
              <a:gd name="connsiteX589" fmla="*/ 243339 w 23379103"/>
              <a:gd name="connsiteY589" fmla="*/ 3040252 h 7893622"/>
              <a:gd name="connsiteX590" fmla="*/ 234785 w 23379103"/>
              <a:gd name="connsiteY590" fmla="*/ 3031858 h 7893622"/>
              <a:gd name="connsiteX591" fmla="*/ 399508 w 23379103"/>
              <a:gd name="connsiteY591" fmla="*/ 2921656 h 7893622"/>
              <a:gd name="connsiteX592" fmla="*/ 405722 w 23379103"/>
              <a:gd name="connsiteY592" fmla="*/ 2922292 h 7893622"/>
              <a:gd name="connsiteX593" fmla="*/ 413549 w 23379103"/>
              <a:gd name="connsiteY593" fmla="*/ 2923594 h 7893622"/>
              <a:gd name="connsiteX594" fmla="*/ 386151 w 23379103"/>
              <a:gd name="connsiteY594" fmla="*/ 2923813 h 7893622"/>
              <a:gd name="connsiteX595" fmla="*/ 22213821 w 23379103"/>
              <a:gd name="connsiteY595" fmla="*/ 2817106 h 7893622"/>
              <a:gd name="connsiteX596" fmla="*/ 22212489 w 23379103"/>
              <a:gd name="connsiteY596" fmla="*/ 2818849 h 7893622"/>
              <a:gd name="connsiteX597" fmla="*/ 22211673 w 23379103"/>
              <a:gd name="connsiteY597" fmla="*/ 2817735 h 7893622"/>
              <a:gd name="connsiteX598" fmla="*/ 21551123 w 23379103"/>
              <a:gd name="connsiteY598" fmla="*/ 2810534 h 7893622"/>
              <a:gd name="connsiteX599" fmla="*/ 21562433 w 23379103"/>
              <a:gd name="connsiteY599" fmla="*/ 2816039 h 7893622"/>
              <a:gd name="connsiteX600" fmla="*/ 21551123 w 23379103"/>
              <a:gd name="connsiteY600" fmla="*/ 2810534 h 7893622"/>
              <a:gd name="connsiteX601" fmla="*/ 22232715 w 23379103"/>
              <a:gd name="connsiteY601" fmla="*/ 2755482 h 7893622"/>
              <a:gd name="connsiteX602" fmla="*/ 22224025 w 23379103"/>
              <a:gd name="connsiteY602" fmla="*/ 2762548 h 7893622"/>
              <a:gd name="connsiteX603" fmla="*/ 22232715 w 23379103"/>
              <a:gd name="connsiteY603" fmla="*/ 2755482 h 7893622"/>
              <a:gd name="connsiteX604" fmla="*/ 22189859 w 23379103"/>
              <a:gd name="connsiteY604" fmla="*/ 2743545 h 7893622"/>
              <a:gd name="connsiteX605" fmla="*/ 22201171 w 23379103"/>
              <a:gd name="connsiteY605" fmla="*/ 2749055 h 7893622"/>
              <a:gd name="connsiteX606" fmla="*/ 22189859 w 23379103"/>
              <a:gd name="connsiteY606" fmla="*/ 2743545 h 7893622"/>
              <a:gd name="connsiteX607" fmla="*/ 22093581 w 23379103"/>
              <a:gd name="connsiteY607" fmla="*/ 2643062 h 7893622"/>
              <a:gd name="connsiteX608" fmla="*/ 22105567 w 23379103"/>
              <a:gd name="connsiteY608" fmla="*/ 2645980 h 7893622"/>
              <a:gd name="connsiteX609" fmla="*/ 22080541 w 23379103"/>
              <a:gd name="connsiteY609" fmla="*/ 2643840 h 7893622"/>
              <a:gd name="connsiteX610" fmla="*/ 22087831 w 23379103"/>
              <a:gd name="connsiteY610" fmla="*/ 2643206 h 7893622"/>
              <a:gd name="connsiteX611" fmla="*/ 1050706 w 23379103"/>
              <a:gd name="connsiteY611" fmla="*/ 2572097 h 7893622"/>
              <a:gd name="connsiteX612" fmla="*/ 1046591 w 23379103"/>
              <a:gd name="connsiteY612" fmla="*/ 2576676 h 7893622"/>
              <a:gd name="connsiteX613" fmla="*/ 1049661 w 23379103"/>
              <a:gd name="connsiteY613" fmla="*/ 2573259 h 7893622"/>
              <a:gd name="connsiteX614" fmla="*/ 1217575 w 23379103"/>
              <a:gd name="connsiteY614" fmla="*/ 2561253 h 7893622"/>
              <a:gd name="connsiteX615" fmla="*/ 1226431 w 23379103"/>
              <a:gd name="connsiteY615" fmla="*/ 2570178 h 7893622"/>
              <a:gd name="connsiteX616" fmla="*/ 1217575 w 23379103"/>
              <a:gd name="connsiteY616" fmla="*/ 2561253 h 7893622"/>
              <a:gd name="connsiteX617" fmla="*/ 22093409 w 23379103"/>
              <a:gd name="connsiteY617" fmla="*/ 2502436 h 7893622"/>
              <a:gd name="connsiteX618" fmla="*/ 22072713 w 23379103"/>
              <a:gd name="connsiteY618" fmla="*/ 2502698 h 7893622"/>
              <a:gd name="connsiteX619" fmla="*/ 22085021 w 23379103"/>
              <a:gd name="connsiteY619" fmla="*/ 2504410 h 7893622"/>
              <a:gd name="connsiteX620" fmla="*/ 22093409 w 23379103"/>
              <a:gd name="connsiteY620" fmla="*/ 2502436 h 7893622"/>
              <a:gd name="connsiteX621" fmla="*/ 22244261 w 23379103"/>
              <a:gd name="connsiteY621" fmla="*/ 2507287 h 7893622"/>
              <a:gd name="connsiteX622" fmla="*/ 22093409 w 23379103"/>
              <a:gd name="connsiteY622" fmla="*/ 2502436 h 7893622"/>
              <a:gd name="connsiteX623" fmla="*/ 145190 w 23379103"/>
              <a:gd name="connsiteY623" fmla="*/ 2488000 h 7893622"/>
              <a:gd name="connsiteX624" fmla="*/ 115436 w 23379103"/>
              <a:gd name="connsiteY624" fmla="*/ 2495570 h 7893622"/>
              <a:gd name="connsiteX625" fmla="*/ 138683 w 23379103"/>
              <a:gd name="connsiteY625" fmla="*/ 2488036 h 7893622"/>
              <a:gd name="connsiteX626" fmla="*/ 710951 w 23379103"/>
              <a:gd name="connsiteY626" fmla="*/ 2472156 h 7893622"/>
              <a:gd name="connsiteX627" fmla="*/ 709225 w 23379103"/>
              <a:gd name="connsiteY627" fmla="*/ 2478178 h 7893622"/>
              <a:gd name="connsiteX628" fmla="*/ 676744 w 23379103"/>
              <a:gd name="connsiteY628" fmla="*/ 2482875 h 7893622"/>
              <a:gd name="connsiteX629" fmla="*/ 691245 w 23379103"/>
              <a:gd name="connsiteY629" fmla="*/ 2473780 h 7893622"/>
              <a:gd name="connsiteX630" fmla="*/ 710951 w 23379103"/>
              <a:gd name="connsiteY630" fmla="*/ 2472156 h 7893622"/>
              <a:gd name="connsiteX631" fmla="*/ 138010 w 23379103"/>
              <a:gd name="connsiteY631" fmla="*/ 2445984 h 7893622"/>
              <a:gd name="connsiteX632" fmla="*/ 146720 w 23379103"/>
              <a:gd name="connsiteY632" fmla="*/ 2451371 h 7893622"/>
              <a:gd name="connsiteX633" fmla="*/ 138010 w 23379103"/>
              <a:gd name="connsiteY633" fmla="*/ 2445984 h 7893622"/>
              <a:gd name="connsiteX634" fmla="*/ 22119437 w 23379103"/>
              <a:gd name="connsiteY634" fmla="*/ 2408865 h 7893622"/>
              <a:gd name="connsiteX635" fmla="*/ 22088303 w 23379103"/>
              <a:gd name="connsiteY635" fmla="*/ 2425830 h 7893622"/>
              <a:gd name="connsiteX636" fmla="*/ 22119437 w 23379103"/>
              <a:gd name="connsiteY636" fmla="*/ 2408865 h 7893622"/>
              <a:gd name="connsiteX637" fmla="*/ 365061 w 23379103"/>
              <a:gd name="connsiteY637" fmla="*/ 2350799 h 7893622"/>
              <a:gd name="connsiteX638" fmla="*/ 373527 w 23379103"/>
              <a:gd name="connsiteY638" fmla="*/ 2352588 h 7893622"/>
              <a:gd name="connsiteX639" fmla="*/ 352193 w 23379103"/>
              <a:gd name="connsiteY639" fmla="*/ 2359781 h 7893622"/>
              <a:gd name="connsiteX640" fmla="*/ 365061 w 23379103"/>
              <a:gd name="connsiteY640" fmla="*/ 2350799 h 7893622"/>
              <a:gd name="connsiteX641" fmla="*/ 386398 w 23379103"/>
              <a:gd name="connsiteY641" fmla="*/ 2343608 h 7893622"/>
              <a:gd name="connsiteX642" fmla="*/ 394861 w 23379103"/>
              <a:gd name="connsiteY642" fmla="*/ 2345396 h 7893622"/>
              <a:gd name="connsiteX643" fmla="*/ 373527 w 23379103"/>
              <a:gd name="connsiteY643" fmla="*/ 2352588 h 7893622"/>
              <a:gd name="connsiteX644" fmla="*/ 386398 w 23379103"/>
              <a:gd name="connsiteY644" fmla="*/ 2343608 h 7893622"/>
              <a:gd name="connsiteX645" fmla="*/ 452925 w 23379103"/>
              <a:gd name="connsiteY645" fmla="*/ 2330136 h 7893622"/>
              <a:gd name="connsiteX646" fmla="*/ 394861 w 23379103"/>
              <a:gd name="connsiteY646" fmla="*/ 2345396 h 7893622"/>
              <a:gd name="connsiteX647" fmla="*/ 425771 w 23379103"/>
              <a:gd name="connsiteY647" fmla="*/ 2332032 h 7893622"/>
              <a:gd name="connsiteX648" fmla="*/ 452925 w 23379103"/>
              <a:gd name="connsiteY648" fmla="*/ 2330136 h 7893622"/>
              <a:gd name="connsiteX649" fmla="*/ 22371197 w 23379103"/>
              <a:gd name="connsiteY649" fmla="*/ 2264606 h 7893622"/>
              <a:gd name="connsiteX650" fmla="*/ 22377141 w 23379103"/>
              <a:gd name="connsiteY650" fmla="*/ 2265096 h 7893622"/>
              <a:gd name="connsiteX651" fmla="*/ 22397611 w 23379103"/>
              <a:gd name="connsiteY651" fmla="*/ 2273634 h 7893622"/>
              <a:gd name="connsiteX652" fmla="*/ 21855595 w 23379103"/>
              <a:gd name="connsiteY652" fmla="*/ 2210048 h 7893622"/>
              <a:gd name="connsiteX653" fmla="*/ 21873441 w 23379103"/>
              <a:gd name="connsiteY653" fmla="*/ 2212926 h 7893622"/>
              <a:gd name="connsiteX654" fmla="*/ 21885755 w 23379103"/>
              <a:gd name="connsiteY654" fmla="*/ 2222271 h 7893622"/>
              <a:gd name="connsiteX655" fmla="*/ 21856547 w 23379103"/>
              <a:gd name="connsiteY655" fmla="*/ 2215675 h 7893622"/>
              <a:gd name="connsiteX656" fmla="*/ 21855595 w 23379103"/>
              <a:gd name="connsiteY656" fmla="*/ 2210048 h 7893622"/>
              <a:gd name="connsiteX657" fmla="*/ 22184445 w 23379103"/>
              <a:gd name="connsiteY657" fmla="*/ 2123596 h 7893622"/>
              <a:gd name="connsiteX658" fmla="*/ 22195279 w 23379103"/>
              <a:gd name="connsiteY658" fmla="*/ 2132719 h 7893622"/>
              <a:gd name="connsiteX659" fmla="*/ 22176521 w 23379103"/>
              <a:gd name="connsiteY659" fmla="*/ 2124630 h 7893622"/>
              <a:gd name="connsiteX660" fmla="*/ 22184445 w 23379103"/>
              <a:gd name="connsiteY660" fmla="*/ 2123596 h 7893622"/>
              <a:gd name="connsiteX661" fmla="*/ 22165695 w 23379103"/>
              <a:gd name="connsiteY661" fmla="*/ 2115508 h 7893622"/>
              <a:gd name="connsiteX662" fmla="*/ 22176521 w 23379103"/>
              <a:gd name="connsiteY662" fmla="*/ 2124630 h 7893622"/>
              <a:gd name="connsiteX663" fmla="*/ 22157765 w 23379103"/>
              <a:gd name="connsiteY663" fmla="*/ 2116541 h 7893622"/>
              <a:gd name="connsiteX664" fmla="*/ 22165695 w 23379103"/>
              <a:gd name="connsiteY664" fmla="*/ 2115508 h 7893622"/>
              <a:gd name="connsiteX665" fmla="*/ 21305939 w 23379103"/>
              <a:gd name="connsiteY665" fmla="*/ 2101140 h 7893622"/>
              <a:gd name="connsiteX666" fmla="*/ 21318545 w 23379103"/>
              <a:gd name="connsiteY666" fmla="*/ 2107109 h 7893622"/>
              <a:gd name="connsiteX667" fmla="*/ 21329527 w 23379103"/>
              <a:gd name="connsiteY667" fmla="*/ 2109845 h 7893622"/>
              <a:gd name="connsiteX668" fmla="*/ 21386513 w 23379103"/>
              <a:gd name="connsiteY668" fmla="*/ 2121781 h 7893622"/>
              <a:gd name="connsiteX669" fmla="*/ 21324081 w 23379103"/>
              <a:gd name="connsiteY669" fmla="*/ 2103611 h 7893622"/>
              <a:gd name="connsiteX670" fmla="*/ 21305939 w 23379103"/>
              <a:gd name="connsiteY670" fmla="*/ 2101140 h 7893622"/>
              <a:gd name="connsiteX671" fmla="*/ 21695249 w 23379103"/>
              <a:gd name="connsiteY671" fmla="*/ 2100863 h 7893622"/>
              <a:gd name="connsiteX672" fmla="*/ 21711671 w 23379103"/>
              <a:gd name="connsiteY672" fmla="*/ 2103029 h 7893622"/>
              <a:gd name="connsiteX673" fmla="*/ 21727815 w 23379103"/>
              <a:gd name="connsiteY673" fmla="*/ 2112307 h 7893622"/>
              <a:gd name="connsiteX674" fmla="*/ 21695249 w 23379103"/>
              <a:gd name="connsiteY674" fmla="*/ 2100863 h 7893622"/>
              <a:gd name="connsiteX675" fmla="*/ 22106267 w 23379103"/>
              <a:gd name="connsiteY675" fmla="*/ 2098481 h 7893622"/>
              <a:gd name="connsiteX676" fmla="*/ 22130897 w 23379103"/>
              <a:gd name="connsiteY676" fmla="*/ 2102137 h 7893622"/>
              <a:gd name="connsiteX677" fmla="*/ 22157765 w 23379103"/>
              <a:gd name="connsiteY677" fmla="*/ 2116541 h 7893622"/>
              <a:gd name="connsiteX678" fmla="*/ 22106267 w 23379103"/>
              <a:gd name="connsiteY678" fmla="*/ 2098481 h 7893622"/>
              <a:gd name="connsiteX679" fmla="*/ 21734143 w 23379103"/>
              <a:gd name="connsiteY679" fmla="*/ 1971063 h 7893622"/>
              <a:gd name="connsiteX680" fmla="*/ 21734253 w 23379103"/>
              <a:gd name="connsiteY680" fmla="*/ 1975785 h 7893622"/>
              <a:gd name="connsiteX681" fmla="*/ 21767899 w 23379103"/>
              <a:gd name="connsiteY681" fmla="*/ 1978419 h 7893622"/>
              <a:gd name="connsiteX682" fmla="*/ 21734143 w 23379103"/>
              <a:gd name="connsiteY682" fmla="*/ 1971063 h 7893622"/>
              <a:gd name="connsiteX683" fmla="*/ 2142063 w 23379103"/>
              <a:gd name="connsiteY683" fmla="*/ 1900915 h 7893622"/>
              <a:gd name="connsiteX684" fmla="*/ 2085860 w 23379103"/>
              <a:gd name="connsiteY684" fmla="*/ 1909992 h 7893622"/>
              <a:gd name="connsiteX685" fmla="*/ 1916486 w 23379103"/>
              <a:gd name="connsiteY685" fmla="*/ 1943870 h 7893622"/>
              <a:gd name="connsiteX686" fmla="*/ 2018723 w 23379103"/>
              <a:gd name="connsiteY686" fmla="*/ 1927848 h 7893622"/>
              <a:gd name="connsiteX687" fmla="*/ 2219284 w 23379103"/>
              <a:gd name="connsiteY687" fmla="*/ 1903996 h 7893622"/>
              <a:gd name="connsiteX688" fmla="*/ 2242826 w 23379103"/>
              <a:gd name="connsiteY688" fmla="*/ 1901659 h 7893622"/>
              <a:gd name="connsiteX689" fmla="*/ 2225791 w 23379103"/>
              <a:gd name="connsiteY689" fmla="*/ 1901459 h 7893622"/>
              <a:gd name="connsiteX690" fmla="*/ 2160463 w 23379103"/>
              <a:gd name="connsiteY690" fmla="*/ 1901158 h 7893622"/>
              <a:gd name="connsiteX691" fmla="*/ 21380873 w 23379103"/>
              <a:gd name="connsiteY691" fmla="*/ 1883585 h 7893622"/>
              <a:gd name="connsiteX692" fmla="*/ 21485251 w 23379103"/>
              <a:gd name="connsiteY692" fmla="*/ 1911428 h 7893622"/>
              <a:gd name="connsiteX693" fmla="*/ 21421763 w 23379103"/>
              <a:gd name="connsiteY693" fmla="*/ 1898516 h 7893622"/>
              <a:gd name="connsiteX694" fmla="*/ 21380463 w 23379103"/>
              <a:gd name="connsiteY694" fmla="*/ 1883438 h 7893622"/>
              <a:gd name="connsiteX695" fmla="*/ 21380873 w 23379103"/>
              <a:gd name="connsiteY695" fmla="*/ 1883585 h 7893622"/>
              <a:gd name="connsiteX696" fmla="*/ 21380457 w 23379103"/>
              <a:gd name="connsiteY696" fmla="*/ 1883475 h 7893622"/>
              <a:gd name="connsiteX697" fmla="*/ 2065608 w 23379103"/>
              <a:gd name="connsiteY697" fmla="*/ 1866481 h 7893622"/>
              <a:gd name="connsiteX698" fmla="*/ 1966881 w 23379103"/>
              <a:gd name="connsiteY698" fmla="*/ 1878797 h 7893622"/>
              <a:gd name="connsiteX699" fmla="*/ 2015795 w 23379103"/>
              <a:gd name="connsiteY699" fmla="*/ 1878745 h 7893622"/>
              <a:gd name="connsiteX700" fmla="*/ 2060158 w 23379103"/>
              <a:gd name="connsiteY700" fmla="*/ 1872214 h 7893622"/>
              <a:gd name="connsiteX701" fmla="*/ 21279989 w 23379103"/>
              <a:gd name="connsiteY701" fmla="*/ 1858945 h 7893622"/>
              <a:gd name="connsiteX702" fmla="*/ 21327755 w 23379103"/>
              <a:gd name="connsiteY702" fmla="*/ 1869417 h 7893622"/>
              <a:gd name="connsiteX703" fmla="*/ 21380457 w 23379103"/>
              <a:gd name="connsiteY703" fmla="*/ 1883475 h 7893622"/>
              <a:gd name="connsiteX704" fmla="*/ 21379381 w 23379103"/>
              <a:gd name="connsiteY704" fmla="*/ 1892244 h 7893622"/>
              <a:gd name="connsiteX705" fmla="*/ 21279989 w 23379103"/>
              <a:gd name="connsiteY705" fmla="*/ 1858945 h 7893622"/>
              <a:gd name="connsiteX706" fmla="*/ 1764488 w 23379103"/>
              <a:gd name="connsiteY706" fmla="*/ 1773232 h 7893622"/>
              <a:gd name="connsiteX707" fmla="*/ 1733363 w 23379103"/>
              <a:gd name="connsiteY707" fmla="*/ 1790199 h 7893622"/>
              <a:gd name="connsiteX708" fmla="*/ 2616972 w 23379103"/>
              <a:gd name="connsiteY708" fmla="*/ 1676387 h 7893622"/>
              <a:gd name="connsiteX709" fmla="*/ 2615928 w 23379103"/>
              <a:gd name="connsiteY709" fmla="*/ 1677549 h 7893622"/>
              <a:gd name="connsiteX710" fmla="*/ 2612858 w 23379103"/>
              <a:gd name="connsiteY710" fmla="*/ 1680966 h 7893622"/>
              <a:gd name="connsiteX711" fmla="*/ 2783842 w 23379103"/>
              <a:gd name="connsiteY711" fmla="*/ 1665543 h 7893622"/>
              <a:gd name="connsiteX712" fmla="*/ 2792698 w 23379103"/>
              <a:gd name="connsiteY712" fmla="*/ 1674469 h 7893622"/>
              <a:gd name="connsiteX713" fmla="*/ 2783842 w 23379103"/>
              <a:gd name="connsiteY713" fmla="*/ 1665543 h 7893622"/>
              <a:gd name="connsiteX714" fmla="*/ 20391111 w 23379103"/>
              <a:gd name="connsiteY714" fmla="*/ 1577390 h 7893622"/>
              <a:gd name="connsiteX715" fmla="*/ 20379581 w 23379103"/>
              <a:gd name="connsiteY715" fmla="*/ 1587692 h 7893622"/>
              <a:gd name="connsiteX716" fmla="*/ 20383753 w 23379103"/>
              <a:gd name="connsiteY716" fmla="*/ 1581021 h 7893622"/>
              <a:gd name="connsiteX717" fmla="*/ 20391111 w 23379103"/>
              <a:gd name="connsiteY717" fmla="*/ 1577390 h 7893622"/>
              <a:gd name="connsiteX718" fmla="*/ 21890175 w 23379103"/>
              <a:gd name="connsiteY718" fmla="*/ 1557306 h 7893622"/>
              <a:gd name="connsiteX719" fmla="*/ 21864289 w 23379103"/>
              <a:gd name="connsiteY719" fmla="*/ 1564527 h 7893622"/>
              <a:gd name="connsiteX720" fmla="*/ 21875797 w 23379103"/>
              <a:gd name="connsiteY720" fmla="*/ 1561315 h 7893622"/>
              <a:gd name="connsiteX721" fmla="*/ 20268013 w 23379103"/>
              <a:gd name="connsiteY721" fmla="*/ 1555624 h 7893622"/>
              <a:gd name="connsiteX722" fmla="*/ 20347015 w 23379103"/>
              <a:gd name="connsiteY722" fmla="*/ 1576248 h 7893622"/>
              <a:gd name="connsiteX723" fmla="*/ 20241155 w 23379103"/>
              <a:gd name="connsiteY723" fmla="*/ 1557065 h 7893622"/>
              <a:gd name="connsiteX724" fmla="*/ 20268013 w 23379103"/>
              <a:gd name="connsiteY724" fmla="*/ 1555624 h 7893622"/>
              <a:gd name="connsiteX725" fmla="*/ 21898805 w 23379103"/>
              <a:gd name="connsiteY725" fmla="*/ 1554897 h 7893622"/>
              <a:gd name="connsiteX726" fmla="*/ 21890175 w 23379103"/>
              <a:gd name="connsiteY726" fmla="*/ 1557306 h 7893622"/>
              <a:gd name="connsiteX727" fmla="*/ 21894973 w 23379103"/>
              <a:gd name="connsiteY727" fmla="*/ 1555966 h 7893622"/>
              <a:gd name="connsiteX728" fmla="*/ 21898805 w 23379103"/>
              <a:gd name="connsiteY728" fmla="*/ 1554897 h 7893622"/>
              <a:gd name="connsiteX729" fmla="*/ 1306140 w 23379103"/>
              <a:gd name="connsiteY729" fmla="*/ 1389227 h 7893622"/>
              <a:gd name="connsiteX730" fmla="*/ 1258954 w 23379103"/>
              <a:gd name="connsiteY730" fmla="*/ 1407261 h 7893622"/>
              <a:gd name="connsiteX731" fmla="*/ 18522955 w 23379103"/>
              <a:gd name="connsiteY731" fmla="*/ 1296179 h 7893622"/>
              <a:gd name="connsiteX732" fmla="*/ 19004243 w 23379103"/>
              <a:gd name="connsiteY732" fmla="*/ 1385011 h 7893622"/>
              <a:gd name="connsiteX733" fmla="*/ 19048261 w 23379103"/>
              <a:gd name="connsiteY733" fmla="*/ 1391032 h 7893622"/>
              <a:gd name="connsiteX734" fmla="*/ 19618297 w 23379103"/>
              <a:gd name="connsiteY734" fmla="*/ 1489800 h 7893622"/>
              <a:gd name="connsiteX735" fmla="*/ 19642745 w 23379103"/>
              <a:gd name="connsiteY735" fmla="*/ 1483651 h 7893622"/>
              <a:gd name="connsiteX736" fmla="*/ 19498999 w 23379103"/>
              <a:gd name="connsiteY736" fmla="*/ 1457774 h 7893622"/>
              <a:gd name="connsiteX737" fmla="*/ 19304639 w 23379103"/>
              <a:gd name="connsiteY737" fmla="*/ 1413042 h 7893622"/>
              <a:gd name="connsiteX738" fmla="*/ 18919401 w 23379103"/>
              <a:gd name="connsiteY738" fmla="*/ 1359706 h 7893622"/>
              <a:gd name="connsiteX739" fmla="*/ 18633937 w 23379103"/>
              <a:gd name="connsiteY739" fmla="*/ 1313175 h 7893622"/>
              <a:gd name="connsiteX740" fmla="*/ 17691167 w 23379103"/>
              <a:gd name="connsiteY740" fmla="*/ 1051985 h 7893622"/>
              <a:gd name="connsiteX741" fmla="*/ 18219809 w 23379103"/>
              <a:gd name="connsiteY741" fmla="*/ 1152730 h 7893622"/>
              <a:gd name="connsiteX742" fmla="*/ 17949209 w 23379103"/>
              <a:gd name="connsiteY742" fmla="*/ 1098459 h 7893622"/>
              <a:gd name="connsiteX743" fmla="*/ 17951619 w 23379103"/>
              <a:gd name="connsiteY743" fmla="*/ 1116957 h 7893622"/>
              <a:gd name="connsiteX744" fmla="*/ 17912799 w 23379103"/>
              <a:gd name="connsiteY744" fmla="*/ 1110178 h 7893622"/>
              <a:gd name="connsiteX745" fmla="*/ 17850963 w 23379103"/>
              <a:gd name="connsiteY745" fmla="*/ 1095573 h 7893622"/>
              <a:gd name="connsiteX746" fmla="*/ 17691167 w 23379103"/>
              <a:gd name="connsiteY746" fmla="*/ 1051985 h 7893622"/>
              <a:gd name="connsiteX747" fmla="*/ 3330753 w 23379103"/>
              <a:gd name="connsiteY747" fmla="*/ 877522 h 7893622"/>
              <a:gd name="connsiteX748" fmla="*/ 3299629 w 23379103"/>
              <a:gd name="connsiteY748" fmla="*/ 894488 h 7893622"/>
              <a:gd name="connsiteX749" fmla="*/ 4871433 w 23379103"/>
              <a:gd name="connsiteY749" fmla="*/ 871987 h 7893622"/>
              <a:gd name="connsiteX750" fmla="*/ 4715190 w 23379103"/>
              <a:gd name="connsiteY750" fmla="*/ 879030 h 7893622"/>
              <a:gd name="connsiteX751" fmla="*/ 4534557 w 23379103"/>
              <a:gd name="connsiteY751" fmla="*/ 891266 h 7893622"/>
              <a:gd name="connsiteX752" fmla="*/ 4553225 w 23379103"/>
              <a:gd name="connsiteY752" fmla="*/ 892221 h 7893622"/>
              <a:gd name="connsiteX753" fmla="*/ 4573692 w 23379103"/>
              <a:gd name="connsiteY753" fmla="*/ 895777 h 7893622"/>
              <a:gd name="connsiteX754" fmla="*/ 4525906 w 23379103"/>
              <a:gd name="connsiteY754" fmla="*/ 912597 h 7893622"/>
              <a:gd name="connsiteX755" fmla="*/ 3652127 w 23379103"/>
              <a:gd name="connsiteY755" fmla="*/ 1014282 h 7893622"/>
              <a:gd name="connsiteX756" fmla="*/ 3482753 w 23379103"/>
              <a:gd name="connsiteY756" fmla="*/ 1048160 h 7893622"/>
              <a:gd name="connsiteX757" fmla="*/ 3584989 w 23379103"/>
              <a:gd name="connsiteY757" fmla="*/ 1032138 h 7893622"/>
              <a:gd name="connsiteX758" fmla="*/ 4004648 w 23379103"/>
              <a:gd name="connsiteY758" fmla="*/ 986544 h 7893622"/>
              <a:gd name="connsiteX759" fmla="*/ 4695834 w 23379103"/>
              <a:gd name="connsiteY759" fmla="*/ 938419 h 7893622"/>
              <a:gd name="connsiteX760" fmla="*/ 4718901 w 23379103"/>
              <a:gd name="connsiteY760" fmla="*/ 937101 h 7893622"/>
              <a:gd name="connsiteX761" fmla="*/ 4722068 w 23379103"/>
              <a:gd name="connsiteY761" fmla="*/ 934114 h 7893622"/>
              <a:gd name="connsiteX762" fmla="*/ 4772754 w 23379103"/>
              <a:gd name="connsiteY762" fmla="*/ 903120 h 7893622"/>
              <a:gd name="connsiteX763" fmla="*/ 6193822 w 23379103"/>
              <a:gd name="connsiteY763" fmla="*/ 823210 h 7893622"/>
              <a:gd name="connsiteX764" fmla="*/ 6162988 w 23379103"/>
              <a:gd name="connsiteY764" fmla="*/ 826650 h 7893622"/>
              <a:gd name="connsiteX765" fmla="*/ 6078121 w 23379103"/>
              <a:gd name="connsiteY765" fmla="*/ 840355 h 7893622"/>
              <a:gd name="connsiteX766" fmla="*/ 6169346 w 23379103"/>
              <a:gd name="connsiteY766" fmla="*/ 834077 h 7893622"/>
              <a:gd name="connsiteX767" fmla="*/ 6195435 w 23379103"/>
              <a:gd name="connsiteY767" fmla="*/ 825753 h 7893622"/>
              <a:gd name="connsiteX768" fmla="*/ 6141541 w 23379103"/>
              <a:gd name="connsiteY768" fmla="*/ 811779 h 7893622"/>
              <a:gd name="connsiteX769" fmla="*/ 6081658 w 23379103"/>
              <a:gd name="connsiteY769" fmla="*/ 812543 h 7893622"/>
              <a:gd name="connsiteX770" fmla="*/ 5945403 w 23379103"/>
              <a:gd name="connsiteY770" fmla="*/ 825030 h 7893622"/>
              <a:gd name="connsiteX771" fmla="*/ 5831240 w 23379103"/>
              <a:gd name="connsiteY771" fmla="*/ 829905 h 7893622"/>
              <a:gd name="connsiteX772" fmla="*/ 5784347 w 23379103"/>
              <a:gd name="connsiteY772" fmla="*/ 835756 h 7893622"/>
              <a:gd name="connsiteX773" fmla="*/ 5600875 w 23379103"/>
              <a:gd name="connsiteY773" fmla="*/ 862673 h 7893622"/>
              <a:gd name="connsiteX774" fmla="*/ 5565367 w 23379103"/>
              <a:gd name="connsiteY774" fmla="*/ 868453 h 7893622"/>
              <a:gd name="connsiteX775" fmla="*/ 5587347 w 23379103"/>
              <a:gd name="connsiteY775" fmla="*/ 867472 h 7893622"/>
              <a:gd name="connsiteX776" fmla="*/ 5672607 w 23379103"/>
              <a:gd name="connsiteY776" fmla="*/ 864761 h 7893622"/>
              <a:gd name="connsiteX777" fmla="*/ 5770059 w 23379103"/>
              <a:gd name="connsiteY777" fmla="*/ 861423 h 7893622"/>
              <a:gd name="connsiteX778" fmla="*/ 5846595 w 23379103"/>
              <a:gd name="connsiteY778" fmla="*/ 856288 h 7893622"/>
              <a:gd name="connsiteX779" fmla="*/ 5902565 w 23379103"/>
              <a:gd name="connsiteY779" fmla="*/ 852436 h 7893622"/>
              <a:gd name="connsiteX780" fmla="*/ 5910049 w 23379103"/>
              <a:gd name="connsiteY780" fmla="*/ 850855 h 7893622"/>
              <a:gd name="connsiteX781" fmla="*/ 13577707 w 23379103"/>
              <a:gd name="connsiteY781" fmla="*/ 794002 h 7893622"/>
              <a:gd name="connsiteX782" fmla="*/ 13788759 w 23379103"/>
              <a:gd name="connsiteY782" fmla="*/ 837304 h 7893622"/>
              <a:gd name="connsiteX783" fmla="*/ 13800210 w 23379103"/>
              <a:gd name="connsiteY783" fmla="*/ 838102 h 7893622"/>
              <a:gd name="connsiteX784" fmla="*/ 14034185 w 23379103"/>
              <a:gd name="connsiteY784" fmla="*/ 839895 h 7893622"/>
              <a:gd name="connsiteX785" fmla="*/ 13751141 w 23379103"/>
              <a:gd name="connsiteY785" fmla="*/ 812086 h 7893622"/>
              <a:gd name="connsiteX786" fmla="*/ 6560569 w 23379103"/>
              <a:gd name="connsiteY786" fmla="*/ 785846 h 7893622"/>
              <a:gd name="connsiteX787" fmla="*/ 6455410 w 23379103"/>
              <a:gd name="connsiteY787" fmla="*/ 795507 h 7893622"/>
              <a:gd name="connsiteX788" fmla="*/ 6374073 w 23379103"/>
              <a:gd name="connsiteY788" fmla="*/ 811604 h 7893622"/>
              <a:gd name="connsiteX789" fmla="*/ 6333643 w 23379103"/>
              <a:gd name="connsiteY789" fmla="*/ 821333 h 7893622"/>
              <a:gd name="connsiteX790" fmla="*/ 6365976 w 23379103"/>
              <a:gd name="connsiteY790" fmla="*/ 818771 h 7893622"/>
              <a:gd name="connsiteX791" fmla="*/ 6401228 w 23379103"/>
              <a:gd name="connsiteY791" fmla="*/ 819765 h 7893622"/>
              <a:gd name="connsiteX792" fmla="*/ 6411029 w 23379103"/>
              <a:gd name="connsiteY792" fmla="*/ 823162 h 7893622"/>
              <a:gd name="connsiteX793" fmla="*/ 6480385 w 23379103"/>
              <a:gd name="connsiteY793" fmla="*/ 816583 h 7893622"/>
              <a:gd name="connsiteX794" fmla="*/ 6483922 w 23379103"/>
              <a:gd name="connsiteY794" fmla="*/ 813305 h 7893622"/>
              <a:gd name="connsiteX795" fmla="*/ 6489219 w 23379103"/>
              <a:gd name="connsiteY795" fmla="*/ 814993 h 7893622"/>
              <a:gd name="connsiteX796" fmla="*/ 6565110 w 23379103"/>
              <a:gd name="connsiteY796" fmla="*/ 800320 h 7893622"/>
              <a:gd name="connsiteX797" fmla="*/ 6610241 w 23379103"/>
              <a:gd name="connsiteY797" fmla="*/ 798131 h 7893622"/>
              <a:gd name="connsiteX798" fmla="*/ 6585138 w 23379103"/>
              <a:gd name="connsiteY798" fmla="*/ 786902 h 7893622"/>
              <a:gd name="connsiteX799" fmla="*/ 18038743 w 23379103"/>
              <a:gd name="connsiteY799" fmla="*/ 778533 h 7893622"/>
              <a:gd name="connsiteX800" fmla="*/ 18513415 w 23379103"/>
              <a:gd name="connsiteY800" fmla="*/ 866466 h 7893622"/>
              <a:gd name="connsiteX801" fmla="*/ 20322187 w 23379103"/>
              <a:gd name="connsiteY801" fmla="*/ 1173262 h 7893622"/>
              <a:gd name="connsiteX802" fmla="*/ 20188375 w 23379103"/>
              <a:gd name="connsiteY802" fmla="*/ 1182173 h 7893622"/>
              <a:gd name="connsiteX803" fmla="*/ 18258433 w 23379103"/>
              <a:gd name="connsiteY803" fmla="*/ 840006 h 7893622"/>
              <a:gd name="connsiteX804" fmla="*/ 18039113 w 23379103"/>
              <a:gd name="connsiteY804" fmla="*/ 802807 h 7893622"/>
              <a:gd name="connsiteX805" fmla="*/ 18054623 w 23379103"/>
              <a:gd name="connsiteY805" fmla="*/ 800005 h 7893622"/>
              <a:gd name="connsiteX806" fmla="*/ 18059075 w 23379103"/>
              <a:gd name="connsiteY806" fmla="*/ 794726 h 7893622"/>
              <a:gd name="connsiteX807" fmla="*/ 18062255 w 23379103"/>
              <a:gd name="connsiteY807" fmla="*/ 790955 h 7893622"/>
              <a:gd name="connsiteX808" fmla="*/ 18067981 w 23379103"/>
              <a:gd name="connsiteY808" fmla="*/ 784167 h 7893622"/>
              <a:gd name="connsiteX809" fmla="*/ 18066497 w 23379103"/>
              <a:gd name="connsiteY809" fmla="*/ 785927 h 7893622"/>
              <a:gd name="connsiteX810" fmla="*/ 18062255 w 23379103"/>
              <a:gd name="connsiteY810" fmla="*/ 790955 h 7893622"/>
              <a:gd name="connsiteX811" fmla="*/ 18054623 w 23379103"/>
              <a:gd name="connsiteY811" fmla="*/ 800005 h 7893622"/>
              <a:gd name="connsiteX812" fmla="*/ 17993971 w 23379103"/>
              <a:gd name="connsiteY812" fmla="*/ 770237 h 7893622"/>
              <a:gd name="connsiteX813" fmla="*/ 18028645 w 23379103"/>
              <a:gd name="connsiteY813" fmla="*/ 776661 h 7893622"/>
              <a:gd name="connsiteX814" fmla="*/ 18004325 w 23379103"/>
              <a:gd name="connsiteY814" fmla="*/ 783012 h 7893622"/>
              <a:gd name="connsiteX815" fmla="*/ 8648371 w 23379103"/>
              <a:gd name="connsiteY815" fmla="*/ 685030 h 7893622"/>
              <a:gd name="connsiteX816" fmla="*/ 8647507 w 23379103"/>
              <a:gd name="connsiteY816" fmla="*/ 685124 h 7893622"/>
              <a:gd name="connsiteX817" fmla="*/ 8647735 w 23379103"/>
              <a:gd name="connsiteY817" fmla="*/ 685134 h 7893622"/>
              <a:gd name="connsiteX818" fmla="*/ 17428319 w 23379103"/>
              <a:gd name="connsiteY818" fmla="*/ 683132 h 7893622"/>
              <a:gd name="connsiteX819" fmla="*/ 17469077 w 23379103"/>
              <a:gd name="connsiteY819" fmla="*/ 692444 h 7893622"/>
              <a:gd name="connsiteX820" fmla="*/ 17573795 w 23379103"/>
              <a:gd name="connsiteY820" fmla="*/ 710912 h 7893622"/>
              <a:gd name="connsiteX821" fmla="*/ 17655767 w 23379103"/>
              <a:gd name="connsiteY821" fmla="*/ 690557 h 7893622"/>
              <a:gd name="connsiteX822" fmla="*/ 17641685 w 23379103"/>
              <a:gd name="connsiteY822" fmla="*/ 721284 h 7893622"/>
              <a:gd name="connsiteX823" fmla="*/ 17751501 w 23379103"/>
              <a:gd name="connsiteY823" fmla="*/ 718509 h 7893622"/>
              <a:gd name="connsiteX824" fmla="*/ 17768551 w 23379103"/>
              <a:gd name="connsiteY824" fmla="*/ 714147 h 7893622"/>
              <a:gd name="connsiteX825" fmla="*/ 17777851 w 23379103"/>
              <a:gd name="connsiteY825" fmla="*/ 716387 h 7893622"/>
              <a:gd name="connsiteX826" fmla="*/ 17784595 w 23379103"/>
              <a:gd name="connsiteY826" fmla="*/ 727903 h 7893622"/>
              <a:gd name="connsiteX827" fmla="*/ 17793695 w 23379103"/>
              <a:gd name="connsiteY827" fmla="*/ 743430 h 7893622"/>
              <a:gd name="connsiteX828" fmla="*/ 17820437 w 23379103"/>
              <a:gd name="connsiteY828" fmla="*/ 726641 h 7893622"/>
              <a:gd name="connsiteX829" fmla="*/ 17845945 w 23379103"/>
              <a:gd name="connsiteY829" fmla="*/ 732785 h 7893622"/>
              <a:gd name="connsiteX830" fmla="*/ 17860243 w 23379103"/>
              <a:gd name="connsiteY830" fmla="*/ 738688 h 7893622"/>
              <a:gd name="connsiteX831" fmla="*/ 17893699 w 23379103"/>
              <a:gd name="connsiteY831" fmla="*/ 751664 h 7893622"/>
              <a:gd name="connsiteX832" fmla="*/ 17981391 w 23379103"/>
              <a:gd name="connsiteY832" fmla="*/ 767907 h 7893622"/>
              <a:gd name="connsiteX833" fmla="*/ 17992617 w 23379103"/>
              <a:gd name="connsiteY833" fmla="*/ 781767 h 7893622"/>
              <a:gd name="connsiteX834" fmla="*/ 18004325 w 23379103"/>
              <a:gd name="connsiteY834" fmla="*/ 783012 h 7893622"/>
              <a:gd name="connsiteX835" fmla="*/ 18033801 w 23379103"/>
              <a:gd name="connsiteY835" fmla="*/ 801907 h 7893622"/>
              <a:gd name="connsiteX836" fmla="*/ 17574503 w 23379103"/>
              <a:gd name="connsiteY836" fmla="*/ 724008 h 7893622"/>
              <a:gd name="connsiteX837" fmla="*/ 14616886 w 23379103"/>
              <a:gd name="connsiteY837" fmla="*/ 662086 h 7893622"/>
              <a:gd name="connsiteX838" fmla="*/ 14583083 w 23379103"/>
              <a:gd name="connsiteY838" fmla="*/ 679229 h 7893622"/>
              <a:gd name="connsiteX839" fmla="*/ 8460158 w 23379103"/>
              <a:gd name="connsiteY839" fmla="*/ 658608 h 7893622"/>
              <a:gd name="connsiteX840" fmla="*/ 8377319 w 23379103"/>
              <a:gd name="connsiteY840" fmla="*/ 659665 h 7893622"/>
              <a:gd name="connsiteX841" fmla="*/ 8294612 w 23379103"/>
              <a:gd name="connsiteY841" fmla="*/ 666659 h 7893622"/>
              <a:gd name="connsiteX842" fmla="*/ 8476266 w 23379103"/>
              <a:gd name="connsiteY842" fmla="*/ 677606 h 7893622"/>
              <a:gd name="connsiteX843" fmla="*/ 8491096 w 23379103"/>
              <a:gd name="connsiteY843" fmla="*/ 672875 h 7893622"/>
              <a:gd name="connsiteX844" fmla="*/ 8460158 w 23379103"/>
              <a:gd name="connsiteY844" fmla="*/ 658608 h 7893622"/>
              <a:gd name="connsiteX845" fmla="*/ 9239368 w 23379103"/>
              <a:gd name="connsiteY845" fmla="*/ 638435 h 7893622"/>
              <a:gd name="connsiteX846" fmla="*/ 9192113 w 23379103"/>
              <a:gd name="connsiteY846" fmla="*/ 639226 h 7893622"/>
              <a:gd name="connsiteX847" fmla="*/ 9039013 w 23379103"/>
              <a:gd name="connsiteY847" fmla="*/ 666177 h 7893622"/>
              <a:gd name="connsiteX848" fmla="*/ 9220988 w 23379103"/>
              <a:gd name="connsiteY848" fmla="*/ 654057 h 7893622"/>
              <a:gd name="connsiteX849" fmla="*/ 9239368 w 23379103"/>
              <a:gd name="connsiteY849" fmla="*/ 638435 h 7893622"/>
              <a:gd name="connsiteX850" fmla="*/ 8838209 w 23379103"/>
              <a:gd name="connsiteY850" fmla="*/ 632192 h 7893622"/>
              <a:gd name="connsiteX851" fmla="*/ 8669734 w 23379103"/>
              <a:gd name="connsiteY851" fmla="*/ 658725 h 7893622"/>
              <a:gd name="connsiteX852" fmla="*/ 8629305 w 23379103"/>
              <a:gd name="connsiteY852" fmla="*/ 668454 h 7893622"/>
              <a:gd name="connsiteX853" fmla="*/ 8661638 w 23379103"/>
              <a:gd name="connsiteY853" fmla="*/ 665893 h 7893622"/>
              <a:gd name="connsiteX854" fmla="*/ 8714045 w 23379103"/>
              <a:gd name="connsiteY854" fmla="*/ 672833 h 7893622"/>
              <a:gd name="connsiteX855" fmla="*/ 8705437 w 23379103"/>
              <a:gd name="connsiteY855" fmla="*/ 675791 h 7893622"/>
              <a:gd name="connsiteX856" fmla="*/ 8758847 w 23379103"/>
              <a:gd name="connsiteY856" fmla="*/ 667146 h 7893622"/>
              <a:gd name="connsiteX857" fmla="*/ 8775887 w 23379103"/>
              <a:gd name="connsiteY857" fmla="*/ 663852 h 7893622"/>
              <a:gd name="connsiteX858" fmla="*/ 8779584 w 23379103"/>
              <a:gd name="connsiteY858" fmla="*/ 660426 h 7893622"/>
              <a:gd name="connsiteX859" fmla="*/ 8784882 w 23379103"/>
              <a:gd name="connsiteY859" fmla="*/ 662114 h 7893622"/>
              <a:gd name="connsiteX860" fmla="*/ 8860773 w 23379103"/>
              <a:gd name="connsiteY860" fmla="*/ 647442 h 7893622"/>
              <a:gd name="connsiteX861" fmla="*/ 8905903 w 23379103"/>
              <a:gd name="connsiteY861" fmla="*/ 645252 h 7893622"/>
              <a:gd name="connsiteX862" fmla="*/ 8838209 w 23379103"/>
              <a:gd name="connsiteY862" fmla="*/ 632192 h 7893622"/>
              <a:gd name="connsiteX863" fmla="*/ 14364876 w 23379103"/>
              <a:gd name="connsiteY863" fmla="*/ 631708 h 7893622"/>
              <a:gd name="connsiteX864" fmla="*/ 14514203 w 23379103"/>
              <a:gd name="connsiteY864" fmla="*/ 654031 h 7893622"/>
              <a:gd name="connsiteX865" fmla="*/ 14433059 w 23379103"/>
              <a:gd name="connsiteY865" fmla="*/ 655668 h 7893622"/>
              <a:gd name="connsiteX866" fmla="*/ 14418082 w 23379103"/>
              <a:gd name="connsiteY866" fmla="*/ 652227 h 7893622"/>
              <a:gd name="connsiteX867" fmla="*/ 14294894 w 23379103"/>
              <a:gd name="connsiteY867" fmla="*/ 623950 h 7893622"/>
              <a:gd name="connsiteX868" fmla="*/ 14364876 w 23379103"/>
              <a:gd name="connsiteY868" fmla="*/ 631708 h 7893622"/>
              <a:gd name="connsiteX869" fmla="*/ 14342615 w 23379103"/>
              <a:gd name="connsiteY869" fmla="*/ 634904 h 7893622"/>
              <a:gd name="connsiteX870" fmla="*/ 14258658 w 23379103"/>
              <a:gd name="connsiteY870" fmla="*/ 610854 h 7893622"/>
              <a:gd name="connsiteX871" fmla="*/ 14275188 w 23379103"/>
              <a:gd name="connsiteY871" fmla="*/ 619428 h 7893622"/>
              <a:gd name="connsiteX872" fmla="*/ 14239941 w 23379103"/>
              <a:gd name="connsiteY872" fmla="*/ 611338 h 7893622"/>
              <a:gd name="connsiteX873" fmla="*/ 14203670 w 23379103"/>
              <a:gd name="connsiteY873" fmla="*/ 598807 h 7893622"/>
              <a:gd name="connsiteX874" fmla="*/ 14207223 w 23379103"/>
              <a:gd name="connsiteY874" fmla="*/ 603826 h 7893622"/>
              <a:gd name="connsiteX875" fmla="*/ 14189208 w 23379103"/>
              <a:gd name="connsiteY875" fmla="*/ 599695 h 7893622"/>
              <a:gd name="connsiteX876" fmla="*/ 7608497 w 23379103"/>
              <a:gd name="connsiteY876" fmla="*/ 530595 h 7893622"/>
              <a:gd name="connsiteX877" fmla="*/ 7151658 w 23379103"/>
              <a:gd name="connsiteY877" fmla="*/ 546584 h 7893622"/>
              <a:gd name="connsiteX878" fmla="*/ 6909205 w 23379103"/>
              <a:gd name="connsiteY878" fmla="*/ 566459 h 7893622"/>
              <a:gd name="connsiteX879" fmla="*/ 6381528 w 23379103"/>
              <a:gd name="connsiteY879" fmla="*/ 593222 h 7893622"/>
              <a:gd name="connsiteX880" fmla="*/ 6137815 w 23379103"/>
              <a:gd name="connsiteY880" fmla="*/ 613643 h 7893622"/>
              <a:gd name="connsiteX881" fmla="*/ 5592165 w 23379103"/>
              <a:gd name="connsiteY881" fmla="*/ 694659 h 7893622"/>
              <a:gd name="connsiteX882" fmla="*/ 5510440 w 23379103"/>
              <a:gd name="connsiteY882" fmla="*/ 712172 h 7893622"/>
              <a:gd name="connsiteX883" fmla="*/ 6145586 w 23379103"/>
              <a:gd name="connsiteY883" fmla="*/ 684617 h 7893622"/>
              <a:gd name="connsiteX884" fmla="*/ 6146960 w 23379103"/>
              <a:gd name="connsiteY884" fmla="*/ 684574 h 7893622"/>
              <a:gd name="connsiteX885" fmla="*/ 6497771 w 23379103"/>
              <a:gd name="connsiteY885" fmla="*/ 648888 h 7893622"/>
              <a:gd name="connsiteX886" fmla="*/ 6995216 w 23379103"/>
              <a:gd name="connsiteY886" fmla="*/ 608010 h 7893622"/>
              <a:gd name="connsiteX887" fmla="*/ 7727165 w 23379103"/>
              <a:gd name="connsiteY887" fmla="*/ 562718 h 7893622"/>
              <a:gd name="connsiteX888" fmla="*/ 8220580 w 23379103"/>
              <a:gd name="connsiteY888" fmla="*/ 541312 h 7893622"/>
              <a:gd name="connsiteX889" fmla="*/ 7973452 w 23379103"/>
              <a:gd name="connsiteY889" fmla="*/ 533943 h 7893622"/>
              <a:gd name="connsiteX890" fmla="*/ 7608497 w 23379103"/>
              <a:gd name="connsiteY890" fmla="*/ 530595 h 7893622"/>
              <a:gd name="connsiteX891" fmla="*/ 16912551 w 23379103"/>
              <a:gd name="connsiteY891" fmla="*/ 509207 h 7893622"/>
              <a:gd name="connsiteX892" fmla="*/ 16878747 w 23379103"/>
              <a:gd name="connsiteY892" fmla="*/ 526350 h 7893622"/>
              <a:gd name="connsiteX893" fmla="*/ 2872407 w 23379103"/>
              <a:gd name="connsiteY893" fmla="*/ 493517 h 7893622"/>
              <a:gd name="connsiteX894" fmla="*/ 2825222 w 23379103"/>
              <a:gd name="connsiteY894" fmla="*/ 511551 h 7893622"/>
              <a:gd name="connsiteX895" fmla="*/ 15934547 w 23379103"/>
              <a:gd name="connsiteY895" fmla="*/ 490998 h 7893622"/>
              <a:gd name="connsiteX896" fmla="*/ 16296733 w 23379103"/>
              <a:gd name="connsiteY896" fmla="*/ 529435 h 7893622"/>
              <a:gd name="connsiteX897" fmla="*/ 16610477 w 23379103"/>
              <a:gd name="connsiteY897" fmla="*/ 600100 h 7893622"/>
              <a:gd name="connsiteX898" fmla="*/ 18052523 w 23379103"/>
              <a:gd name="connsiteY898" fmla="*/ 975951 h 7893622"/>
              <a:gd name="connsiteX899" fmla="*/ 18609637 w 23379103"/>
              <a:gd name="connsiteY899" fmla="*/ 1118066 h 7893622"/>
              <a:gd name="connsiteX900" fmla="*/ 18529027 w 23379103"/>
              <a:gd name="connsiteY900" fmla="*/ 1060367 h 7893622"/>
              <a:gd name="connsiteX901" fmla="*/ 18380691 w 23379103"/>
              <a:gd name="connsiteY901" fmla="*/ 1014397 h 7893622"/>
              <a:gd name="connsiteX902" fmla="*/ 17824935 w 23379103"/>
              <a:gd name="connsiteY902" fmla="*/ 794030 h 7893622"/>
              <a:gd name="connsiteX903" fmla="*/ 17811497 w 23379103"/>
              <a:gd name="connsiteY903" fmla="*/ 790273 h 7893622"/>
              <a:gd name="connsiteX904" fmla="*/ 19119677 w 23379103"/>
              <a:gd name="connsiteY904" fmla="*/ 1017533 h 7893622"/>
              <a:gd name="connsiteX905" fmla="*/ 21864289 w 23379103"/>
              <a:gd name="connsiteY905" fmla="*/ 1564527 h 7893622"/>
              <a:gd name="connsiteX906" fmla="*/ 21680173 w 23379103"/>
              <a:gd name="connsiteY906" fmla="*/ 1544517 h 7893622"/>
              <a:gd name="connsiteX907" fmla="*/ 21545377 w 23379103"/>
              <a:gd name="connsiteY907" fmla="*/ 1538602 h 7893622"/>
              <a:gd name="connsiteX908" fmla="*/ 21939261 w 23379103"/>
              <a:gd name="connsiteY908" fmla="*/ 1681163 h 7893622"/>
              <a:gd name="connsiteX909" fmla="*/ 21046617 w 23379103"/>
              <a:gd name="connsiteY909" fmla="*/ 1556923 h 7893622"/>
              <a:gd name="connsiteX910" fmla="*/ 21046617 w 23379103"/>
              <a:gd name="connsiteY910" fmla="*/ 1556923 h 7893622"/>
              <a:gd name="connsiteX911" fmla="*/ 20829857 w 23379103"/>
              <a:gd name="connsiteY911" fmla="*/ 1571359 h 7893622"/>
              <a:gd name="connsiteX912" fmla="*/ 20730201 w 23379103"/>
              <a:gd name="connsiteY912" fmla="*/ 1583580 h 7893622"/>
              <a:gd name="connsiteX913" fmla="*/ 20664809 w 23379103"/>
              <a:gd name="connsiteY913" fmla="*/ 1584744 h 7893622"/>
              <a:gd name="connsiteX914" fmla="*/ 20692655 w 23379103"/>
              <a:gd name="connsiteY914" fmla="*/ 1591736 h 7893622"/>
              <a:gd name="connsiteX915" fmla="*/ 20886105 w 23379103"/>
              <a:gd name="connsiteY915" fmla="*/ 1648949 h 7893622"/>
              <a:gd name="connsiteX916" fmla="*/ 21021271 w 23379103"/>
              <a:gd name="connsiteY916" fmla="*/ 1693476 h 7893622"/>
              <a:gd name="connsiteX917" fmla="*/ 21007785 w 23379103"/>
              <a:gd name="connsiteY917" fmla="*/ 1691663 h 7893622"/>
              <a:gd name="connsiteX918" fmla="*/ 20901495 w 23379103"/>
              <a:gd name="connsiteY918" fmla="*/ 1669102 h 7893622"/>
              <a:gd name="connsiteX919" fmla="*/ 20891015 w 23379103"/>
              <a:gd name="connsiteY919" fmla="*/ 1667591 h 7893622"/>
              <a:gd name="connsiteX920" fmla="*/ 20836347 w 23379103"/>
              <a:gd name="connsiteY920" fmla="*/ 1649617 h 7893622"/>
              <a:gd name="connsiteX921" fmla="*/ 20657053 w 23379103"/>
              <a:gd name="connsiteY921" fmla="*/ 1598706 h 7893622"/>
              <a:gd name="connsiteX922" fmla="*/ 20595899 w 23379103"/>
              <a:gd name="connsiteY922" fmla="*/ 1583818 h 7893622"/>
              <a:gd name="connsiteX923" fmla="*/ 20464997 w 23379103"/>
              <a:gd name="connsiteY923" fmla="*/ 1571959 h 7893622"/>
              <a:gd name="connsiteX924" fmla="*/ 19992713 w 23379103"/>
              <a:gd name="connsiteY924" fmla="*/ 1473207 h 7893622"/>
              <a:gd name="connsiteX925" fmla="*/ 18292735 w 23379103"/>
              <a:gd name="connsiteY925" fmla="*/ 1176493 h 7893622"/>
              <a:gd name="connsiteX926" fmla="*/ 18305567 w 23379103"/>
              <a:gd name="connsiteY926" fmla="*/ 1176091 h 7893622"/>
              <a:gd name="connsiteX927" fmla="*/ 18229809 w 23379103"/>
              <a:gd name="connsiteY927" fmla="*/ 1140875 h 7893622"/>
              <a:gd name="connsiteX928" fmla="*/ 18196773 w 23379103"/>
              <a:gd name="connsiteY928" fmla="*/ 1079205 h 7893622"/>
              <a:gd name="connsiteX929" fmla="*/ 17912383 w 23379103"/>
              <a:gd name="connsiteY929" fmla="*/ 992879 h 7893622"/>
              <a:gd name="connsiteX930" fmla="*/ 16025586 w 23379103"/>
              <a:gd name="connsiteY930" fmla="*/ 507370 h 7893622"/>
              <a:gd name="connsiteX931" fmla="*/ 15368948 w 23379103"/>
              <a:gd name="connsiteY931" fmla="*/ 487301 h 7893622"/>
              <a:gd name="connsiteX932" fmla="*/ 15347286 w 23379103"/>
              <a:gd name="connsiteY932" fmla="*/ 512989 h 7893622"/>
              <a:gd name="connsiteX933" fmla="*/ 15368948 w 23379103"/>
              <a:gd name="connsiteY933" fmla="*/ 487301 h 7893622"/>
              <a:gd name="connsiteX934" fmla="*/ 15269495 w 23379103"/>
              <a:gd name="connsiteY934" fmla="*/ 484342 h 7893622"/>
              <a:gd name="connsiteX935" fmla="*/ 15278231 w 23379103"/>
              <a:gd name="connsiteY935" fmla="*/ 484951 h 7893622"/>
              <a:gd name="connsiteX936" fmla="*/ 15296980 w 23379103"/>
              <a:gd name="connsiteY936" fmla="*/ 495996 h 7893622"/>
              <a:gd name="connsiteX937" fmla="*/ 15261527 w 23379103"/>
              <a:gd name="connsiteY937" fmla="*/ 489632 h 7893622"/>
              <a:gd name="connsiteX938" fmla="*/ 15269495 w 23379103"/>
              <a:gd name="connsiteY938" fmla="*/ 484342 h 7893622"/>
              <a:gd name="connsiteX939" fmla="*/ 16660539 w 23379103"/>
              <a:gd name="connsiteY939" fmla="*/ 478829 h 7893622"/>
              <a:gd name="connsiteX940" fmla="*/ 16809869 w 23379103"/>
              <a:gd name="connsiteY940" fmla="*/ 501152 h 7893622"/>
              <a:gd name="connsiteX941" fmla="*/ 16728723 w 23379103"/>
              <a:gd name="connsiteY941" fmla="*/ 502789 h 7893622"/>
              <a:gd name="connsiteX942" fmla="*/ 16713745 w 23379103"/>
              <a:gd name="connsiteY942" fmla="*/ 499349 h 7893622"/>
              <a:gd name="connsiteX943" fmla="*/ 16590559 w 23379103"/>
              <a:gd name="connsiteY943" fmla="*/ 471071 h 7893622"/>
              <a:gd name="connsiteX944" fmla="*/ 16660539 w 23379103"/>
              <a:gd name="connsiteY944" fmla="*/ 478829 h 7893622"/>
              <a:gd name="connsiteX945" fmla="*/ 16638277 w 23379103"/>
              <a:gd name="connsiteY945" fmla="*/ 482026 h 7893622"/>
              <a:gd name="connsiteX946" fmla="*/ 16554323 w 23379103"/>
              <a:gd name="connsiteY946" fmla="*/ 457975 h 7893622"/>
              <a:gd name="connsiteX947" fmla="*/ 16570853 w 23379103"/>
              <a:gd name="connsiteY947" fmla="*/ 466549 h 7893622"/>
              <a:gd name="connsiteX948" fmla="*/ 16535605 w 23379103"/>
              <a:gd name="connsiteY948" fmla="*/ 458459 h 7893622"/>
              <a:gd name="connsiteX949" fmla="*/ 15057797 w 23379103"/>
              <a:gd name="connsiteY949" fmla="*/ 449852 h 7893622"/>
              <a:gd name="connsiteX950" fmla="*/ 15261527 w 23379103"/>
              <a:gd name="connsiteY950" fmla="*/ 489632 h 7893622"/>
              <a:gd name="connsiteX951" fmla="*/ 14993656 w 23379103"/>
              <a:gd name="connsiteY951" fmla="*/ 456325 h 7893622"/>
              <a:gd name="connsiteX952" fmla="*/ 15057797 w 23379103"/>
              <a:gd name="connsiteY952" fmla="*/ 449852 h 7893622"/>
              <a:gd name="connsiteX953" fmla="*/ 16499335 w 23379103"/>
              <a:gd name="connsiteY953" fmla="*/ 445929 h 7893622"/>
              <a:gd name="connsiteX954" fmla="*/ 16502887 w 23379103"/>
              <a:gd name="connsiteY954" fmla="*/ 450947 h 7893622"/>
              <a:gd name="connsiteX955" fmla="*/ 16484871 w 23379103"/>
              <a:gd name="connsiteY955" fmla="*/ 446816 h 7893622"/>
              <a:gd name="connsiteX956" fmla="*/ 10725678 w 23379103"/>
              <a:gd name="connsiteY956" fmla="*/ 395500 h 7893622"/>
              <a:gd name="connsiteX957" fmla="*/ 11030956 w 23379103"/>
              <a:gd name="connsiteY957" fmla="*/ 441709 h 7893622"/>
              <a:gd name="connsiteX958" fmla="*/ 11530001 w 23379103"/>
              <a:gd name="connsiteY958" fmla="*/ 517800 h 7893622"/>
              <a:gd name="connsiteX959" fmla="*/ 12035403 w 23379103"/>
              <a:gd name="connsiteY959" fmla="*/ 572995 h 7893622"/>
              <a:gd name="connsiteX960" fmla="*/ 12213507 w 23379103"/>
              <a:gd name="connsiteY960" fmla="*/ 591108 h 7893622"/>
              <a:gd name="connsiteX961" fmla="*/ 12748652 w 23379103"/>
              <a:gd name="connsiteY961" fmla="*/ 618407 h 7893622"/>
              <a:gd name="connsiteX962" fmla="*/ 12697992 w 23379103"/>
              <a:gd name="connsiteY962" fmla="*/ 609204 h 7893622"/>
              <a:gd name="connsiteX963" fmla="*/ 12762133 w 23379103"/>
              <a:gd name="connsiteY963" fmla="*/ 602731 h 7893622"/>
              <a:gd name="connsiteX964" fmla="*/ 12864300 w 23379103"/>
              <a:gd name="connsiteY964" fmla="*/ 617156 h 7893622"/>
              <a:gd name="connsiteX965" fmla="*/ 12902309 w 23379103"/>
              <a:gd name="connsiteY965" fmla="*/ 626645 h 7893622"/>
              <a:gd name="connsiteX966" fmla="*/ 13239355 w 23379103"/>
              <a:gd name="connsiteY966" fmla="*/ 647941 h 7893622"/>
              <a:gd name="connsiteX967" fmla="*/ 13617599 w 23379103"/>
              <a:gd name="connsiteY967" fmla="*/ 659133 h 7893622"/>
              <a:gd name="connsiteX968" fmla="*/ 13741571 w 23379103"/>
              <a:gd name="connsiteY968" fmla="*/ 662613 h 7893622"/>
              <a:gd name="connsiteX969" fmla="*/ 13729922 w 23379103"/>
              <a:gd name="connsiteY969" fmla="*/ 660249 h 7893622"/>
              <a:gd name="connsiteX970" fmla="*/ 13638882 w 23379103"/>
              <a:gd name="connsiteY970" fmla="*/ 643877 h 7893622"/>
              <a:gd name="connsiteX971" fmla="*/ 13842002 w 23379103"/>
              <a:gd name="connsiteY971" fmla="*/ 665433 h 7893622"/>
              <a:gd name="connsiteX972" fmla="*/ 13906033 w 23379103"/>
              <a:gd name="connsiteY972" fmla="*/ 667232 h 7893622"/>
              <a:gd name="connsiteX973" fmla="*/ 13499457 w 23379103"/>
              <a:gd name="connsiteY973" fmla="*/ 608354 h 7893622"/>
              <a:gd name="connsiteX974" fmla="*/ 13342310 w 23379103"/>
              <a:gd name="connsiteY974" fmla="*/ 590546 h 7893622"/>
              <a:gd name="connsiteX975" fmla="*/ 13233950 w 23379103"/>
              <a:gd name="connsiteY975" fmla="*/ 571058 h 7893622"/>
              <a:gd name="connsiteX976" fmla="*/ 12931190 w 23379103"/>
              <a:gd name="connsiteY976" fmla="*/ 530619 h 7893622"/>
              <a:gd name="connsiteX977" fmla="*/ 12930761 w 23379103"/>
              <a:gd name="connsiteY977" fmla="*/ 530068 h 7893622"/>
              <a:gd name="connsiteX978" fmla="*/ 12921932 w 23379103"/>
              <a:gd name="connsiteY978" fmla="*/ 529383 h 7893622"/>
              <a:gd name="connsiteX979" fmla="*/ 12779772 w 23379103"/>
              <a:gd name="connsiteY979" fmla="*/ 510395 h 7893622"/>
              <a:gd name="connsiteX980" fmla="*/ 12778578 w 23379103"/>
              <a:gd name="connsiteY980" fmla="*/ 508981 h 7893622"/>
              <a:gd name="connsiteX981" fmla="*/ 12758026 w 23379103"/>
              <a:gd name="connsiteY981" fmla="*/ 507491 h 7893622"/>
              <a:gd name="connsiteX982" fmla="*/ 12736061 w 23379103"/>
              <a:gd name="connsiteY982" fmla="*/ 504557 h 7893622"/>
              <a:gd name="connsiteX983" fmla="*/ 12545042 w 23379103"/>
              <a:gd name="connsiteY983" fmla="*/ 482557 h 7893622"/>
              <a:gd name="connsiteX984" fmla="*/ 12417559 w 23379103"/>
              <a:gd name="connsiteY984" fmla="*/ 474923 h 7893622"/>
              <a:gd name="connsiteX985" fmla="*/ 11355831 w 23379103"/>
              <a:gd name="connsiteY985" fmla="*/ 420043 h 7893622"/>
              <a:gd name="connsiteX986" fmla="*/ 9909362 w 23379103"/>
              <a:gd name="connsiteY986" fmla="*/ 377763 h 7893622"/>
              <a:gd name="connsiteX987" fmla="*/ 10061648 w 23379103"/>
              <a:gd name="connsiteY987" fmla="*/ 397018 h 7893622"/>
              <a:gd name="connsiteX988" fmla="*/ 11149566 w 23379103"/>
              <a:gd name="connsiteY988" fmla="*/ 521162 h 7893622"/>
              <a:gd name="connsiteX989" fmla="*/ 11205012 w 23379103"/>
              <a:gd name="connsiteY989" fmla="*/ 503815 h 7893622"/>
              <a:gd name="connsiteX990" fmla="*/ 10841388 w 23379103"/>
              <a:gd name="connsiteY990" fmla="*/ 459008 h 7893622"/>
              <a:gd name="connsiteX991" fmla="*/ 10470594 w 23379103"/>
              <a:gd name="connsiteY991" fmla="*/ 397231 h 7893622"/>
              <a:gd name="connsiteX992" fmla="*/ 10399415 w 23379103"/>
              <a:gd name="connsiteY992" fmla="*/ 384949 h 7893622"/>
              <a:gd name="connsiteX993" fmla="*/ 10269116 w 23379103"/>
              <a:gd name="connsiteY993" fmla="*/ 381064 h 7893622"/>
              <a:gd name="connsiteX994" fmla="*/ 13911648 w 23379103"/>
              <a:gd name="connsiteY994" fmla="*/ 192104 h 7893622"/>
              <a:gd name="connsiteX995" fmla="*/ 14233615 w 23379103"/>
              <a:gd name="connsiteY995" fmla="*/ 216446 h 7893622"/>
              <a:gd name="connsiteX996" fmla="*/ 14699571 w 23379103"/>
              <a:gd name="connsiteY996" fmla="*/ 254926 h 7893622"/>
              <a:gd name="connsiteX997" fmla="*/ 14818415 w 23379103"/>
              <a:gd name="connsiteY997" fmla="*/ 273405 h 7893622"/>
              <a:gd name="connsiteX998" fmla="*/ 14998486 w 23379103"/>
              <a:gd name="connsiteY998" fmla="*/ 301344 h 7893622"/>
              <a:gd name="connsiteX999" fmla="*/ 16107552 w 23379103"/>
              <a:gd name="connsiteY999" fmla="*/ 486822 h 7893622"/>
              <a:gd name="connsiteX1000" fmla="*/ 16280333 w 23379103"/>
              <a:gd name="connsiteY1000" fmla="*/ 525739 h 7893622"/>
              <a:gd name="connsiteX1001" fmla="*/ 15795122 w 23379103"/>
              <a:gd name="connsiteY1001" fmla="*/ 455475 h 7893622"/>
              <a:gd name="connsiteX1002" fmla="*/ 15637976 w 23379103"/>
              <a:gd name="connsiteY1002" fmla="*/ 437667 h 7893622"/>
              <a:gd name="connsiteX1003" fmla="*/ 15529614 w 23379103"/>
              <a:gd name="connsiteY1003" fmla="*/ 418179 h 7893622"/>
              <a:gd name="connsiteX1004" fmla="*/ 15226854 w 23379103"/>
              <a:gd name="connsiteY1004" fmla="*/ 377740 h 7893622"/>
              <a:gd name="connsiteX1005" fmla="*/ 15226426 w 23379103"/>
              <a:gd name="connsiteY1005" fmla="*/ 377189 h 7893622"/>
              <a:gd name="connsiteX1006" fmla="*/ 15217596 w 23379103"/>
              <a:gd name="connsiteY1006" fmla="*/ 376504 h 7893622"/>
              <a:gd name="connsiteX1007" fmla="*/ 15075437 w 23379103"/>
              <a:gd name="connsiteY1007" fmla="*/ 357517 h 7893622"/>
              <a:gd name="connsiteX1008" fmla="*/ 15074242 w 23379103"/>
              <a:gd name="connsiteY1008" fmla="*/ 356102 h 7893622"/>
              <a:gd name="connsiteX1009" fmla="*/ 15053691 w 23379103"/>
              <a:gd name="connsiteY1009" fmla="*/ 354612 h 7893622"/>
              <a:gd name="connsiteX1010" fmla="*/ 15031725 w 23379103"/>
              <a:gd name="connsiteY1010" fmla="*/ 351678 h 7893622"/>
              <a:gd name="connsiteX1011" fmla="*/ 14023671 w 23379103"/>
              <a:gd name="connsiteY1011" fmla="*/ 230978 h 7893622"/>
              <a:gd name="connsiteX1012" fmla="*/ 13922420 w 23379103"/>
              <a:gd name="connsiteY1012" fmla="*/ 201281 h 7893622"/>
              <a:gd name="connsiteX1013" fmla="*/ 9530070 w 23379103"/>
              <a:gd name="connsiteY1013" fmla="*/ 0 h 7893622"/>
              <a:gd name="connsiteX1014" fmla="*/ 9593535 w 23379103"/>
              <a:gd name="connsiteY1014" fmla="*/ 5200 h 7893622"/>
              <a:gd name="connsiteX1015" fmla="*/ 10391382 w 23379103"/>
              <a:gd name="connsiteY1015" fmla="*/ 64557 h 7893622"/>
              <a:gd name="connsiteX1016" fmla="*/ 12005570 w 23379103"/>
              <a:gd name="connsiteY1016" fmla="*/ 199667 h 7893622"/>
              <a:gd name="connsiteX1017" fmla="*/ 13445229 w 23379103"/>
              <a:gd name="connsiteY1017" fmla="*/ 368283 h 7893622"/>
              <a:gd name="connsiteX1018" fmla="*/ 13500676 w 23379103"/>
              <a:gd name="connsiteY1018" fmla="*/ 350936 h 7893622"/>
              <a:gd name="connsiteX1019" fmla="*/ 13137052 w 23379103"/>
              <a:gd name="connsiteY1019" fmla="*/ 306130 h 7893622"/>
              <a:gd name="connsiteX1020" fmla="*/ 12639489 w 23379103"/>
              <a:gd name="connsiteY1020" fmla="*/ 222479 h 7893622"/>
              <a:gd name="connsiteX1021" fmla="*/ 11674669 w 23379103"/>
              <a:gd name="connsiteY1021" fmla="*/ 140257 h 7893622"/>
              <a:gd name="connsiteX1022" fmla="*/ 10587079 w 23379103"/>
              <a:gd name="connsiteY1022" fmla="*/ 24808 h 7893622"/>
              <a:gd name="connsiteX1023" fmla="*/ 10432319 w 23379103"/>
              <a:gd name="connsiteY1023" fmla="*/ 10156 h 7893622"/>
              <a:gd name="connsiteX1024" fmla="*/ 10590365 w 23379103"/>
              <a:gd name="connsiteY1024" fmla="*/ 12317 h 7893622"/>
              <a:gd name="connsiteX1025" fmla="*/ 11068104 w 23379103"/>
              <a:gd name="connsiteY1025" fmla="*/ 28768 h 7893622"/>
              <a:gd name="connsiteX1026" fmla="*/ 11778295 w 23379103"/>
              <a:gd name="connsiteY1026" fmla="*/ 94020 h 7893622"/>
              <a:gd name="connsiteX1027" fmla="*/ 13825666 w 23379103"/>
              <a:gd name="connsiteY1027" fmla="*/ 364922 h 7893622"/>
              <a:gd name="connsiteX1028" fmla="*/ 14853510 w 23379103"/>
              <a:gd name="connsiteY1028" fmla="*/ 473248 h 7893622"/>
              <a:gd name="connsiteX1029" fmla="*/ 17461643 w 23379103"/>
              <a:gd name="connsiteY1029" fmla="*/ 1002956 h 7893622"/>
              <a:gd name="connsiteX1030" fmla="*/ 17653347 w 23379103"/>
              <a:gd name="connsiteY1030" fmla="*/ 1066577 h 7893622"/>
              <a:gd name="connsiteX1031" fmla="*/ 16637911 w 23379103"/>
              <a:gd name="connsiteY1031" fmla="*/ 905298 h 7893622"/>
              <a:gd name="connsiteX1032" fmla="*/ 15492695 w 23379103"/>
              <a:gd name="connsiteY1032" fmla="*/ 742766 h 7893622"/>
              <a:gd name="connsiteX1033" fmla="*/ 13465701 w 23379103"/>
              <a:gd name="connsiteY1033" fmla="*/ 537689 h 7893622"/>
              <a:gd name="connsiteX1034" fmla="*/ 13134526 w 23379103"/>
              <a:gd name="connsiteY1034" fmla="*/ 517857 h 7893622"/>
              <a:gd name="connsiteX1035" fmla="*/ 13264057 w 23379103"/>
              <a:gd name="connsiteY1035" fmla="*/ 537501 h 7893622"/>
              <a:gd name="connsiteX1036" fmla="*/ 13811886 w 23379103"/>
              <a:gd name="connsiteY1036" fmla="*/ 639701 h 7893622"/>
              <a:gd name="connsiteX1037" fmla="*/ 13938112 w 23379103"/>
              <a:gd name="connsiteY1037" fmla="*/ 668132 h 7893622"/>
              <a:gd name="connsiteX1038" fmla="*/ 14001866 w 23379103"/>
              <a:gd name="connsiteY1038" fmla="*/ 669922 h 7893622"/>
              <a:gd name="connsiteX1039" fmla="*/ 14389917 w 23379103"/>
              <a:gd name="connsiteY1039" fmla="*/ 692093 h 7893622"/>
              <a:gd name="connsiteX1040" fmla="*/ 15834742 w 23379103"/>
              <a:gd name="connsiteY1040" fmla="*/ 873884 h 7893622"/>
              <a:gd name="connsiteX1041" fmla="*/ 16557343 w 23379103"/>
              <a:gd name="connsiteY1041" fmla="*/ 947392 h 7893622"/>
              <a:gd name="connsiteX1042" fmla="*/ 18063417 w 23379103"/>
              <a:gd name="connsiteY1042" fmla="*/ 1211361 h 7893622"/>
              <a:gd name="connsiteX1043" fmla="*/ 18084933 w 23379103"/>
              <a:gd name="connsiteY1043" fmla="*/ 1215331 h 7893622"/>
              <a:gd name="connsiteX1044" fmla="*/ 18088981 w 23379103"/>
              <a:gd name="connsiteY1044" fmla="*/ 1214389 h 7893622"/>
              <a:gd name="connsiteX1045" fmla="*/ 18090785 w 23379103"/>
              <a:gd name="connsiteY1045" fmla="*/ 1216414 h 7893622"/>
              <a:gd name="connsiteX1046" fmla="*/ 18156437 w 23379103"/>
              <a:gd name="connsiteY1046" fmla="*/ 1228531 h 7893622"/>
              <a:gd name="connsiteX1047" fmla="*/ 18154615 w 23379103"/>
              <a:gd name="connsiteY1047" fmla="*/ 1226693 h 7893622"/>
              <a:gd name="connsiteX1048" fmla="*/ 18196249 w 23379103"/>
              <a:gd name="connsiteY1048" fmla="*/ 1227742 h 7893622"/>
              <a:gd name="connsiteX1049" fmla="*/ 18350445 w 23379103"/>
              <a:gd name="connsiteY1049" fmla="*/ 1252127 h 7893622"/>
              <a:gd name="connsiteX1050" fmla="*/ 18966535 w 23379103"/>
              <a:gd name="connsiteY1050" fmla="*/ 1342436 h 7893622"/>
              <a:gd name="connsiteX1051" fmla="*/ 19773941 w 23379103"/>
              <a:gd name="connsiteY1051" fmla="*/ 1495889 h 7893622"/>
              <a:gd name="connsiteX1052" fmla="*/ 20182179 w 23379103"/>
              <a:gd name="connsiteY1052" fmla="*/ 1561373 h 7893622"/>
              <a:gd name="connsiteX1053" fmla="*/ 21191425 w 23379103"/>
              <a:gd name="connsiteY1053" fmla="*/ 1833948 h 7893622"/>
              <a:gd name="connsiteX1054" fmla="*/ 21338769 w 23379103"/>
              <a:gd name="connsiteY1054" fmla="*/ 1892449 h 7893622"/>
              <a:gd name="connsiteX1055" fmla="*/ 21381123 w 23379103"/>
              <a:gd name="connsiteY1055" fmla="*/ 1899747 h 7893622"/>
              <a:gd name="connsiteX1056" fmla="*/ 21381581 w 23379103"/>
              <a:gd name="connsiteY1056" fmla="*/ 1901723 h 7893622"/>
              <a:gd name="connsiteX1057" fmla="*/ 21388577 w 23379103"/>
              <a:gd name="connsiteY1057" fmla="*/ 1901031 h 7893622"/>
              <a:gd name="connsiteX1058" fmla="*/ 21381123 w 23379103"/>
              <a:gd name="connsiteY1058" fmla="*/ 1899747 h 7893622"/>
              <a:gd name="connsiteX1059" fmla="*/ 21379381 w 23379103"/>
              <a:gd name="connsiteY1059" fmla="*/ 1892244 h 7893622"/>
              <a:gd name="connsiteX1060" fmla="*/ 21517811 w 23379103"/>
              <a:gd name="connsiteY1060" fmla="*/ 1922873 h 7893622"/>
              <a:gd name="connsiteX1061" fmla="*/ 21490571 w 23379103"/>
              <a:gd name="connsiteY1061" fmla="*/ 1906674 h 7893622"/>
              <a:gd name="connsiteX1062" fmla="*/ 21483531 w 23379103"/>
              <a:gd name="connsiteY1062" fmla="*/ 1880268 h 7893622"/>
              <a:gd name="connsiteX1063" fmla="*/ 21376471 w 23379103"/>
              <a:gd name="connsiteY1063" fmla="*/ 1838616 h 7893622"/>
              <a:gd name="connsiteX1064" fmla="*/ 21201877 w 23379103"/>
              <a:gd name="connsiteY1064" fmla="*/ 1774674 h 7893622"/>
              <a:gd name="connsiteX1065" fmla="*/ 21049865 w 23379103"/>
              <a:gd name="connsiteY1065" fmla="*/ 1720628 h 7893622"/>
              <a:gd name="connsiteX1066" fmla="*/ 21089137 w 23379103"/>
              <a:gd name="connsiteY1066" fmla="*/ 1730623 h 7893622"/>
              <a:gd name="connsiteX1067" fmla="*/ 21285657 w 23379103"/>
              <a:gd name="connsiteY1067" fmla="*/ 1801205 h 7893622"/>
              <a:gd name="connsiteX1068" fmla="*/ 21695365 w 23379103"/>
              <a:gd name="connsiteY1068" fmla="*/ 1938609 h 7893622"/>
              <a:gd name="connsiteX1069" fmla="*/ 21909579 w 23379103"/>
              <a:gd name="connsiteY1069" fmla="*/ 2019540 h 7893622"/>
              <a:gd name="connsiteX1070" fmla="*/ 22106267 w 23379103"/>
              <a:gd name="connsiteY1070" fmla="*/ 2098481 h 7893622"/>
              <a:gd name="connsiteX1071" fmla="*/ 21871601 w 23379103"/>
              <a:gd name="connsiteY1071" fmla="*/ 2015222 h 7893622"/>
              <a:gd name="connsiteX1072" fmla="*/ 21791781 w 23379103"/>
              <a:gd name="connsiteY1072" fmla="*/ 1989769 h 7893622"/>
              <a:gd name="connsiteX1073" fmla="*/ 21854751 w 23379103"/>
              <a:gd name="connsiteY1073" fmla="*/ 2030275 h 7893622"/>
              <a:gd name="connsiteX1074" fmla="*/ 22373605 w 23379103"/>
              <a:gd name="connsiteY1074" fmla="*/ 2231008 h 7893622"/>
              <a:gd name="connsiteX1075" fmla="*/ 21885865 w 23379103"/>
              <a:gd name="connsiteY1075" fmla="*/ 2060017 h 7893622"/>
              <a:gd name="connsiteX1076" fmla="*/ 21847095 w 23379103"/>
              <a:gd name="connsiteY1076" fmla="*/ 2054118 h 7893622"/>
              <a:gd name="connsiteX1077" fmla="*/ 21880545 w 23379103"/>
              <a:gd name="connsiteY1077" fmla="*/ 2064769 h 7893622"/>
              <a:gd name="connsiteX1078" fmla="*/ 22146515 w 23379103"/>
              <a:gd name="connsiteY1078" fmla="*/ 2168932 h 7893622"/>
              <a:gd name="connsiteX1079" fmla="*/ 22315341 w 23379103"/>
              <a:gd name="connsiteY1079" fmla="*/ 2239328 h 7893622"/>
              <a:gd name="connsiteX1080" fmla="*/ 22288937 w 23379103"/>
              <a:gd name="connsiteY1080" fmla="*/ 2236124 h 7893622"/>
              <a:gd name="connsiteX1081" fmla="*/ 22287765 w 23379103"/>
              <a:gd name="connsiteY1081" fmla="*/ 2236092 h 7893622"/>
              <a:gd name="connsiteX1082" fmla="*/ 22280097 w 23379103"/>
              <a:gd name="connsiteY1082" fmla="*/ 2233472 h 7893622"/>
              <a:gd name="connsiteX1083" fmla="*/ 22159229 w 23379103"/>
              <a:gd name="connsiteY1083" fmla="*/ 2188465 h 7893622"/>
              <a:gd name="connsiteX1084" fmla="*/ 22236009 w 23379103"/>
              <a:gd name="connsiteY1084" fmla="*/ 2232329 h 7893622"/>
              <a:gd name="connsiteX1085" fmla="*/ 22244723 w 23379103"/>
              <a:gd name="connsiteY1085" fmla="*/ 2235385 h 7893622"/>
              <a:gd name="connsiteX1086" fmla="*/ 22233887 w 23379103"/>
              <a:gd name="connsiteY1086" fmla="*/ 2243386 h 7893622"/>
              <a:gd name="connsiteX1087" fmla="*/ 22264023 w 23379103"/>
              <a:gd name="connsiteY1087" fmla="*/ 2251286 h 7893622"/>
              <a:gd name="connsiteX1088" fmla="*/ 22301343 w 23379103"/>
              <a:gd name="connsiteY1088" fmla="*/ 2256512 h 7893622"/>
              <a:gd name="connsiteX1089" fmla="*/ 22325021 w 23379103"/>
              <a:gd name="connsiteY1089" fmla="*/ 2266567 h 7893622"/>
              <a:gd name="connsiteX1090" fmla="*/ 22243417 w 23379103"/>
              <a:gd name="connsiteY1090" fmla="*/ 2249250 h 7893622"/>
              <a:gd name="connsiteX1091" fmla="*/ 21785961 w 23379103"/>
              <a:gd name="connsiteY1091" fmla="*/ 2076047 h 7893622"/>
              <a:gd name="connsiteX1092" fmla="*/ 21601357 w 23379103"/>
              <a:gd name="connsiteY1092" fmla="*/ 2022599 h 7893622"/>
              <a:gd name="connsiteX1093" fmla="*/ 21625245 w 23379103"/>
              <a:gd name="connsiteY1093" fmla="*/ 2033951 h 7893622"/>
              <a:gd name="connsiteX1094" fmla="*/ 21998635 w 23379103"/>
              <a:gd name="connsiteY1094" fmla="*/ 2177643 h 7893622"/>
              <a:gd name="connsiteX1095" fmla="*/ 22139855 w 23379103"/>
              <a:gd name="connsiteY1095" fmla="*/ 2230623 h 7893622"/>
              <a:gd name="connsiteX1096" fmla="*/ 22053115 w 23379103"/>
              <a:gd name="connsiteY1096" fmla="*/ 2210041 h 7893622"/>
              <a:gd name="connsiteX1097" fmla="*/ 21630687 w 23379103"/>
              <a:gd name="connsiteY1097" fmla="*/ 2060472 h 7893622"/>
              <a:gd name="connsiteX1098" fmla="*/ 21460779 w 23379103"/>
              <a:gd name="connsiteY1098" fmla="*/ 2009588 h 7893622"/>
              <a:gd name="connsiteX1099" fmla="*/ 21578997 w 23379103"/>
              <a:gd name="connsiteY1099" fmla="*/ 2050426 h 7893622"/>
              <a:gd name="connsiteX1100" fmla="*/ 21695249 w 23379103"/>
              <a:gd name="connsiteY1100" fmla="*/ 2100863 h 7893622"/>
              <a:gd name="connsiteX1101" fmla="*/ 21482699 w 23379103"/>
              <a:gd name="connsiteY1101" fmla="*/ 2030542 h 7893622"/>
              <a:gd name="connsiteX1102" fmla="*/ 21410285 w 23379103"/>
              <a:gd name="connsiteY1102" fmla="*/ 2022012 h 7893622"/>
              <a:gd name="connsiteX1103" fmla="*/ 21373351 w 23379103"/>
              <a:gd name="connsiteY1103" fmla="*/ 2011891 h 7893622"/>
              <a:gd name="connsiteX1104" fmla="*/ 21372189 w 23379103"/>
              <a:gd name="connsiteY1104" fmla="*/ 2011177 h 7893622"/>
              <a:gd name="connsiteX1105" fmla="*/ 21364955 w 23379103"/>
              <a:gd name="connsiteY1105" fmla="*/ 2009591 h 7893622"/>
              <a:gd name="connsiteX1106" fmla="*/ 21285811 w 23379103"/>
              <a:gd name="connsiteY1106" fmla="*/ 1987905 h 7893622"/>
              <a:gd name="connsiteX1107" fmla="*/ 21164799 w 23379103"/>
              <a:gd name="connsiteY1107" fmla="*/ 1949728 h 7893622"/>
              <a:gd name="connsiteX1108" fmla="*/ 21126029 w 23379103"/>
              <a:gd name="connsiteY1108" fmla="*/ 1943831 h 7893622"/>
              <a:gd name="connsiteX1109" fmla="*/ 21186719 w 23379103"/>
              <a:gd name="connsiteY1109" fmla="*/ 1970682 h 7893622"/>
              <a:gd name="connsiteX1110" fmla="*/ 21246635 w 23379103"/>
              <a:gd name="connsiteY1110" fmla="*/ 1990761 h 7893622"/>
              <a:gd name="connsiteX1111" fmla="*/ 21323715 w 23379103"/>
              <a:gd name="connsiteY1111" fmla="*/ 2000549 h 7893622"/>
              <a:gd name="connsiteX1112" fmla="*/ 21364955 w 23379103"/>
              <a:gd name="connsiteY1112" fmla="*/ 2009591 h 7893622"/>
              <a:gd name="connsiteX1113" fmla="*/ 21373351 w 23379103"/>
              <a:gd name="connsiteY1113" fmla="*/ 2011891 h 7893622"/>
              <a:gd name="connsiteX1114" fmla="*/ 21394995 w 23379103"/>
              <a:gd name="connsiteY1114" fmla="*/ 2025201 h 7893622"/>
              <a:gd name="connsiteX1115" fmla="*/ 21357685 w 23379103"/>
              <a:gd name="connsiteY1115" fmla="*/ 2027977 h 7893622"/>
              <a:gd name="connsiteX1116" fmla="*/ 21450287 w 23379103"/>
              <a:gd name="connsiteY1116" fmla="*/ 2059011 h 7893622"/>
              <a:gd name="connsiteX1117" fmla="*/ 21698167 w 23379103"/>
              <a:gd name="connsiteY1117" fmla="*/ 2154489 h 7893622"/>
              <a:gd name="connsiteX1118" fmla="*/ 21479857 w 23379103"/>
              <a:gd name="connsiteY1118" fmla="*/ 2083587 h 7893622"/>
              <a:gd name="connsiteX1119" fmla="*/ 21287717 w 23379103"/>
              <a:gd name="connsiteY1119" fmla="*/ 2022676 h 7893622"/>
              <a:gd name="connsiteX1120" fmla="*/ 21249099 w 23379103"/>
              <a:gd name="connsiteY1120" fmla="*/ 2019093 h 7893622"/>
              <a:gd name="connsiteX1121" fmla="*/ 21197189 w 23379103"/>
              <a:gd name="connsiteY1121" fmla="*/ 2013228 h 7893622"/>
              <a:gd name="connsiteX1122" fmla="*/ 21205227 w 23379103"/>
              <a:gd name="connsiteY1122" fmla="*/ 2019530 h 7893622"/>
              <a:gd name="connsiteX1123" fmla="*/ 21711721 w 23379103"/>
              <a:gd name="connsiteY1123" fmla="*/ 2198608 h 7893622"/>
              <a:gd name="connsiteX1124" fmla="*/ 21758211 w 23379103"/>
              <a:gd name="connsiteY1124" fmla="*/ 2221338 h 7893622"/>
              <a:gd name="connsiteX1125" fmla="*/ 21827315 w 23379103"/>
              <a:gd name="connsiteY1125" fmla="*/ 2234458 h 7893622"/>
              <a:gd name="connsiteX1126" fmla="*/ 21780205 w 23379103"/>
              <a:gd name="connsiteY1126" fmla="*/ 2244359 h 7893622"/>
              <a:gd name="connsiteX1127" fmla="*/ 21690733 w 23379103"/>
              <a:gd name="connsiteY1127" fmla="*/ 2239930 h 7893622"/>
              <a:gd name="connsiteX1128" fmla="*/ 21739371 w 23379103"/>
              <a:gd name="connsiteY1128" fmla="*/ 2256456 h 7893622"/>
              <a:gd name="connsiteX1129" fmla="*/ 21683145 w 23379103"/>
              <a:gd name="connsiteY1129" fmla="*/ 2257358 h 7893622"/>
              <a:gd name="connsiteX1130" fmla="*/ 21761609 w 23379103"/>
              <a:gd name="connsiteY1130" fmla="*/ 2285134 h 7893622"/>
              <a:gd name="connsiteX1131" fmla="*/ 21841907 w 23379103"/>
              <a:gd name="connsiteY1131" fmla="*/ 2293082 h 7893622"/>
              <a:gd name="connsiteX1132" fmla="*/ 21893739 w 23379103"/>
              <a:gd name="connsiteY1132" fmla="*/ 2311904 h 7893622"/>
              <a:gd name="connsiteX1133" fmla="*/ 21899999 w 23379103"/>
              <a:gd name="connsiteY1133" fmla="*/ 2314154 h 7893622"/>
              <a:gd name="connsiteX1134" fmla="*/ 21867639 w 23379103"/>
              <a:gd name="connsiteY1134" fmla="*/ 2312756 h 7893622"/>
              <a:gd name="connsiteX1135" fmla="*/ 21740211 w 23379103"/>
              <a:gd name="connsiteY1135" fmla="*/ 2302989 h 7893622"/>
              <a:gd name="connsiteX1136" fmla="*/ 21593241 w 23379103"/>
              <a:gd name="connsiteY1136" fmla="*/ 2283148 h 7893622"/>
              <a:gd name="connsiteX1137" fmla="*/ 21487141 w 23379103"/>
              <a:gd name="connsiteY1137" fmla="*/ 2272668 h 7893622"/>
              <a:gd name="connsiteX1138" fmla="*/ 21522845 w 23379103"/>
              <a:gd name="connsiteY1138" fmla="*/ 2292169 h 7893622"/>
              <a:gd name="connsiteX1139" fmla="*/ 21531555 w 23379103"/>
              <a:gd name="connsiteY1139" fmla="*/ 2293667 h 7893622"/>
              <a:gd name="connsiteX1140" fmla="*/ 21669679 w 23379103"/>
              <a:gd name="connsiteY1140" fmla="*/ 2314775 h 7893622"/>
              <a:gd name="connsiteX1141" fmla="*/ 21715809 w 23379103"/>
              <a:gd name="connsiteY1141" fmla="*/ 2337234 h 7893622"/>
              <a:gd name="connsiteX1142" fmla="*/ 21770459 w 23379103"/>
              <a:gd name="connsiteY1142" fmla="*/ 2335567 h 7893622"/>
              <a:gd name="connsiteX1143" fmla="*/ 21817663 w 23379103"/>
              <a:gd name="connsiteY1143" fmla="*/ 2358545 h 7893622"/>
              <a:gd name="connsiteX1144" fmla="*/ 21953005 w 23379103"/>
              <a:gd name="connsiteY1144" fmla="*/ 2369375 h 7893622"/>
              <a:gd name="connsiteX1145" fmla="*/ 21977391 w 23379103"/>
              <a:gd name="connsiteY1145" fmla="*/ 2379662 h 7893622"/>
              <a:gd name="connsiteX1146" fmla="*/ 21965209 w 23379103"/>
              <a:gd name="connsiteY1146" fmla="*/ 2381713 h 7893622"/>
              <a:gd name="connsiteX1147" fmla="*/ 22031569 w 23379103"/>
              <a:gd name="connsiteY1147" fmla="*/ 2387451 h 7893622"/>
              <a:gd name="connsiteX1148" fmla="*/ 22070273 w 23379103"/>
              <a:gd name="connsiteY1148" fmla="*/ 2397244 h 7893622"/>
              <a:gd name="connsiteX1149" fmla="*/ 21987313 w 23379103"/>
              <a:gd name="connsiteY1149" fmla="*/ 2402771 h 7893622"/>
              <a:gd name="connsiteX1150" fmla="*/ 21888203 w 23379103"/>
              <a:gd name="connsiteY1150" fmla="*/ 2392809 h 7893622"/>
              <a:gd name="connsiteX1151" fmla="*/ 21767651 w 23379103"/>
              <a:gd name="connsiteY1151" fmla="*/ 2384486 h 7893622"/>
              <a:gd name="connsiteX1152" fmla="*/ 21749775 w 23379103"/>
              <a:gd name="connsiteY1152" fmla="*/ 2390961 h 7893622"/>
              <a:gd name="connsiteX1153" fmla="*/ 21697459 w 23379103"/>
              <a:gd name="connsiteY1153" fmla="*/ 2391625 h 7893622"/>
              <a:gd name="connsiteX1154" fmla="*/ 21679027 w 23379103"/>
              <a:gd name="connsiteY1154" fmla="*/ 2388928 h 7893622"/>
              <a:gd name="connsiteX1155" fmla="*/ 21685445 w 23379103"/>
              <a:gd name="connsiteY1155" fmla="*/ 2390604 h 7893622"/>
              <a:gd name="connsiteX1156" fmla="*/ 21705931 w 23379103"/>
              <a:gd name="connsiteY1156" fmla="*/ 2393928 h 7893622"/>
              <a:gd name="connsiteX1157" fmla="*/ 21825449 w 23379103"/>
              <a:gd name="connsiteY1157" fmla="*/ 2408456 h 7893622"/>
              <a:gd name="connsiteX1158" fmla="*/ 21865573 w 23379103"/>
              <a:gd name="connsiteY1158" fmla="*/ 2419058 h 7893622"/>
              <a:gd name="connsiteX1159" fmla="*/ 21869809 w 23379103"/>
              <a:gd name="connsiteY1159" fmla="*/ 2420361 h 7893622"/>
              <a:gd name="connsiteX1160" fmla="*/ 21925569 w 23379103"/>
              <a:gd name="connsiteY1160" fmla="*/ 2429219 h 7893622"/>
              <a:gd name="connsiteX1161" fmla="*/ 21972567 w 23379103"/>
              <a:gd name="connsiteY1161" fmla="*/ 2438082 h 7893622"/>
              <a:gd name="connsiteX1162" fmla="*/ 21972671 w 23379103"/>
              <a:gd name="connsiteY1162" fmla="*/ 2438088 h 7893622"/>
              <a:gd name="connsiteX1163" fmla="*/ 21972737 w 23379103"/>
              <a:gd name="connsiteY1163" fmla="*/ 2438113 h 7893622"/>
              <a:gd name="connsiteX1164" fmla="*/ 22139603 w 23379103"/>
              <a:gd name="connsiteY1164" fmla="*/ 2469575 h 7893622"/>
              <a:gd name="connsiteX1165" fmla="*/ 22311165 w 23379103"/>
              <a:gd name="connsiteY1165" fmla="*/ 2502832 h 7893622"/>
              <a:gd name="connsiteX1166" fmla="*/ 22282615 w 23379103"/>
              <a:gd name="connsiteY1166" fmla="*/ 2519467 h 7893622"/>
              <a:gd name="connsiteX1167" fmla="*/ 22314567 w 23379103"/>
              <a:gd name="connsiteY1167" fmla="*/ 2522437 h 7893622"/>
              <a:gd name="connsiteX1168" fmla="*/ 22322251 w 23379103"/>
              <a:gd name="connsiteY1168" fmla="*/ 2527966 h 7893622"/>
              <a:gd name="connsiteX1169" fmla="*/ 22345859 w 23379103"/>
              <a:gd name="connsiteY1169" fmla="*/ 2541933 h 7893622"/>
              <a:gd name="connsiteX1170" fmla="*/ 22319789 w 23379103"/>
              <a:gd name="connsiteY1170" fmla="*/ 2540287 h 7893622"/>
              <a:gd name="connsiteX1171" fmla="*/ 21928565 w 23379103"/>
              <a:gd name="connsiteY1171" fmla="*/ 2515185 h 7893622"/>
              <a:gd name="connsiteX1172" fmla="*/ 21868807 w 23379103"/>
              <a:gd name="connsiteY1172" fmla="*/ 2510833 h 7893622"/>
              <a:gd name="connsiteX1173" fmla="*/ 21797547 w 23379103"/>
              <a:gd name="connsiteY1173" fmla="*/ 2506156 h 7893622"/>
              <a:gd name="connsiteX1174" fmla="*/ 21708673 w 23379103"/>
              <a:gd name="connsiteY1174" fmla="*/ 2507273 h 7893622"/>
              <a:gd name="connsiteX1175" fmla="*/ 21669323 w 23379103"/>
              <a:gd name="connsiteY1175" fmla="*/ 2505916 h 7893622"/>
              <a:gd name="connsiteX1176" fmla="*/ 21690715 w 23379103"/>
              <a:gd name="connsiteY1176" fmla="*/ 2511690 h 7893622"/>
              <a:gd name="connsiteX1177" fmla="*/ 21587355 w 23379103"/>
              <a:gd name="connsiteY1177" fmla="*/ 2505314 h 7893622"/>
              <a:gd name="connsiteX1178" fmla="*/ 21537845 w 23379103"/>
              <a:gd name="connsiteY1178" fmla="*/ 2536265 h 7893622"/>
              <a:gd name="connsiteX1179" fmla="*/ 21779763 w 23379103"/>
              <a:gd name="connsiteY1179" fmla="*/ 2561780 h 7893622"/>
              <a:gd name="connsiteX1180" fmla="*/ 21943633 w 23379103"/>
              <a:gd name="connsiteY1180" fmla="*/ 2595422 h 7893622"/>
              <a:gd name="connsiteX1181" fmla="*/ 21972169 w 23379103"/>
              <a:gd name="connsiteY1181" fmla="*/ 2618238 h 7893622"/>
              <a:gd name="connsiteX1182" fmla="*/ 22156643 w 23379103"/>
              <a:gd name="connsiteY1182" fmla="*/ 2635135 h 7893622"/>
              <a:gd name="connsiteX1183" fmla="*/ 22105567 w 23379103"/>
              <a:gd name="connsiteY1183" fmla="*/ 2645980 h 7893622"/>
              <a:gd name="connsiteX1184" fmla="*/ 22108575 w 23379103"/>
              <a:gd name="connsiteY1184" fmla="*/ 2642687 h 7893622"/>
              <a:gd name="connsiteX1185" fmla="*/ 22116727 w 23379103"/>
              <a:gd name="connsiteY1185" fmla="*/ 2642484 h 7893622"/>
              <a:gd name="connsiteX1186" fmla="*/ 22110505 w 23379103"/>
              <a:gd name="connsiteY1186" fmla="*/ 2640571 h 7893622"/>
              <a:gd name="connsiteX1187" fmla="*/ 22108575 w 23379103"/>
              <a:gd name="connsiteY1187" fmla="*/ 2642687 h 7893622"/>
              <a:gd name="connsiteX1188" fmla="*/ 22093581 w 23379103"/>
              <a:gd name="connsiteY1188" fmla="*/ 2643062 h 7893622"/>
              <a:gd name="connsiteX1189" fmla="*/ 22084169 w 23379103"/>
              <a:gd name="connsiteY1189" fmla="*/ 2640771 h 7893622"/>
              <a:gd name="connsiteX1190" fmla="*/ 22073237 w 23379103"/>
              <a:gd name="connsiteY1190" fmla="*/ 2640655 h 7893622"/>
              <a:gd name="connsiteX1191" fmla="*/ 22039611 w 23379103"/>
              <a:gd name="connsiteY1191" fmla="*/ 2661482 h 7893622"/>
              <a:gd name="connsiteX1192" fmla="*/ 21948817 w 23379103"/>
              <a:gd name="connsiteY1192" fmla="*/ 2657086 h 7893622"/>
              <a:gd name="connsiteX1193" fmla="*/ 21893413 w 23379103"/>
              <a:gd name="connsiteY1193" fmla="*/ 2651140 h 7893622"/>
              <a:gd name="connsiteX1194" fmla="*/ 21914417 w 23379103"/>
              <a:gd name="connsiteY1194" fmla="*/ 2670427 h 7893622"/>
              <a:gd name="connsiteX1195" fmla="*/ 21940367 w 23379103"/>
              <a:gd name="connsiteY1195" fmla="*/ 2694336 h 7893622"/>
              <a:gd name="connsiteX1196" fmla="*/ 21944957 w 23379103"/>
              <a:gd name="connsiteY1196" fmla="*/ 2696758 h 7893622"/>
              <a:gd name="connsiteX1197" fmla="*/ 22107287 w 23379103"/>
              <a:gd name="connsiteY1197" fmla="*/ 2716557 h 7893622"/>
              <a:gd name="connsiteX1198" fmla="*/ 22373721 w 23379103"/>
              <a:gd name="connsiteY1198" fmla="*/ 2736481 h 7893622"/>
              <a:gd name="connsiteX1199" fmla="*/ 22389951 w 23379103"/>
              <a:gd name="connsiteY1199" fmla="*/ 2745197 h 7893622"/>
              <a:gd name="connsiteX1200" fmla="*/ 22429277 w 23379103"/>
              <a:gd name="connsiteY1200" fmla="*/ 2763472 h 7893622"/>
              <a:gd name="connsiteX1201" fmla="*/ 22344805 w 23379103"/>
              <a:gd name="connsiteY1201" fmla="*/ 2762432 h 7893622"/>
              <a:gd name="connsiteX1202" fmla="*/ 22276209 w 23379103"/>
              <a:gd name="connsiteY1202" fmla="*/ 2757310 h 7893622"/>
              <a:gd name="connsiteX1203" fmla="*/ 22344805 w 23379103"/>
              <a:gd name="connsiteY1203" fmla="*/ 2762432 h 7893622"/>
              <a:gd name="connsiteX1204" fmla="*/ 22425193 w 23379103"/>
              <a:gd name="connsiteY1204" fmla="*/ 2774566 h 7893622"/>
              <a:gd name="connsiteX1205" fmla="*/ 22417939 w 23379103"/>
              <a:gd name="connsiteY1205" fmla="*/ 2791623 h 7893622"/>
              <a:gd name="connsiteX1206" fmla="*/ 22408747 w 23379103"/>
              <a:gd name="connsiteY1206" fmla="*/ 2782841 h 7893622"/>
              <a:gd name="connsiteX1207" fmla="*/ 22417939 w 23379103"/>
              <a:gd name="connsiteY1207" fmla="*/ 2791623 h 7893622"/>
              <a:gd name="connsiteX1208" fmla="*/ 22444019 w 23379103"/>
              <a:gd name="connsiteY1208" fmla="*/ 2801551 h 7893622"/>
              <a:gd name="connsiteX1209" fmla="*/ 22364731 w 23379103"/>
              <a:gd name="connsiteY1209" fmla="*/ 2798465 h 7893622"/>
              <a:gd name="connsiteX1210" fmla="*/ 22340527 w 23379103"/>
              <a:gd name="connsiteY1210" fmla="*/ 2793973 h 7893622"/>
              <a:gd name="connsiteX1211" fmla="*/ 22329755 w 23379103"/>
              <a:gd name="connsiteY1211" fmla="*/ 2789337 h 7893622"/>
              <a:gd name="connsiteX1212" fmla="*/ 22330567 w 23379103"/>
              <a:gd name="connsiteY1212" fmla="*/ 2797140 h 7893622"/>
              <a:gd name="connsiteX1213" fmla="*/ 22224483 w 23379103"/>
              <a:gd name="connsiteY1213" fmla="*/ 2793011 h 7893622"/>
              <a:gd name="connsiteX1214" fmla="*/ 22194611 w 23379103"/>
              <a:gd name="connsiteY1214" fmla="*/ 2783240 h 7893622"/>
              <a:gd name="connsiteX1215" fmla="*/ 22188137 w 23379103"/>
              <a:gd name="connsiteY1215" fmla="*/ 2780837 h 7893622"/>
              <a:gd name="connsiteX1216" fmla="*/ 22207939 w 23379103"/>
              <a:gd name="connsiteY1216" fmla="*/ 2812572 h 7893622"/>
              <a:gd name="connsiteX1217" fmla="*/ 22211673 w 23379103"/>
              <a:gd name="connsiteY1217" fmla="*/ 2817735 h 7893622"/>
              <a:gd name="connsiteX1218" fmla="*/ 22204855 w 23379103"/>
              <a:gd name="connsiteY1218" fmla="*/ 2819731 h 7893622"/>
              <a:gd name="connsiteX1219" fmla="*/ 22097233 w 23379103"/>
              <a:gd name="connsiteY1219" fmla="*/ 2852850 h 7893622"/>
              <a:gd name="connsiteX1220" fmla="*/ 22076377 w 23379103"/>
              <a:gd name="connsiteY1220" fmla="*/ 2860379 h 7893622"/>
              <a:gd name="connsiteX1221" fmla="*/ 21998225 w 23379103"/>
              <a:gd name="connsiteY1221" fmla="*/ 2848412 h 7893622"/>
              <a:gd name="connsiteX1222" fmla="*/ 21908341 w 23379103"/>
              <a:gd name="connsiteY1222" fmla="*/ 2845869 h 7893622"/>
              <a:gd name="connsiteX1223" fmla="*/ 21964589 w 23379103"/>
              <a:gd name="connsiteY1223" fmla="*/ 2866994 h 7893622"/>
              <a:gd name="connsiteX1224" fmla="*/ 21902267 w 23379103"/>
              <a:gd name="connsiteY1224" fmla="*/ 2854600 h 7893622"/>
              <a:gd name="connsiteX1225" fmla="*/ 21892959 w 23379103"/>
              <a:gd name="connsiteY1225" fmla="*/ 2852748 h 7893622"/>
              <a:gd name="connsiteX1226" fmla="*/ 21797253 w 23379103"/>
              <a:gd name="connsiteY1226" fmla="*/ 2833369 h 7893622"/>
              <a:gd name="connsiteX1227" fmla="*/ 21748591 w 23379103"/>
              <a:gd name="connsiteY1227" fmla="*/ 2827628 h 7893622"/>
              <a:gd name="connsiteX1228" fmla="*/ 21681891 w 23379103"/>
              <a:gd name="connsiteY1228" fmla="*/ 2836991 h 7893622"/>
              <a:gd name="connsiteX1229" fmla="*/ 21708709 w 23379103"/>
              <a:gd name="connsiteY1229" fmla="*/ 2850045 h 7893622"/>
              <a:gd name="connsiteX1230" fmla="*/ 21579809 w 23379103"/>
              <a:gd name="connsiteY1230" fmla="*/ 2842353 h 7893622"/>
              <a:gd name="connsiteX1231" fmla="*/ 21449197 w 23379103"/>
              <a:gd name="connsiteY1231" fmla="*/ 2824896 h 7893622"/>
              <a:gd name="connsiteX1232" fmla="*/ 21442683 w 23379103"/>
              <a:gd name="connsiteY1232" fmla="*/ 2832511 h 7893622"/>
              <a:gd name="connsiteX1233" fmla="*/ 21430533 w 23379103"/>
              <a:gd name="connsiteY1233" fmla="*/ 2840871 h 7893622"/>
              <a:gd name="connsiteX1234" fmla="*/ 21466187 w 23379103"/>
              <a:gd name="connsiteY1234" fmla="*/ 2852003 h 7893622"/>
              <a:gd name="connsiteX1235" fmla="*/ 21564629 w 23379103"/>
              <a:gd name="connsiteY1235" fmla="*/ 2892297 h 7893622"/>
              <a:gd name="connsiteX1236" fmla="*/ 21605645 w 23379103"/>
              <a:gd name="connsiteY1236" fmla="*/ 2904399 h 7893622"/>
              <a:gd name="connsiteX1237" fmla="*/ 21709337 w 23379103"/>
              <a:gd name="connsiteY1237" fmla="*/ 2924187 h 7893622"/>
              <a:gd name="connsiteX1238" fmla="*/ 21823063 w 23379103"/>
              <a:gd name="connsiteY1238" fmla="*/ 2946569 h 7893622"/>
              <a:gd name="connsiteX1239" fmla="*/ 21850729 w 23379103"/>
              <a:gd name="connsiteY1239" fmla="*/ 2950193 h 7893622"/>
              <a:gd name="connsiteX1240" fmla="*/ 21887447 w 23379103"/>
              <a:gd name="connsiteY1240" fmla="*/ 2953689 h 7893622"/>
              <a:gd name="connsiteX1241" fmla="*/ 21911747 w 23379103"/>
              <a:gd name="connsiteY1241" fmla="*/ 2952042 h 7893622"/>
              <a:gd name="connsiteX1242" fmla="*/ 21924189 w 23379103"/>
              <a:gd name="connsiteY1242" fmla="*/ 2956840 h 7893622"/>
              <a:gd name="connsiteX1243" fmla="*/ 21923647 w 23379103"/>
              <a:gd name="connsiteY1243" fmla="*/ 2957136 h 7893622"/>
              <a:gd name="connsiteX1244" fmla="*/ 21927195 w 23379103"/>
              <a:gd name="connsiteY1244" fmla="*/ 2957474 h 7893622"/>
              <a:gd name="connsiteX1245" fmla="*/ 21974151 w 23379103"/>
              <a:gd name="connsiteY1245" fmla="*/ 2972072 h 7893622"/>
              <a:gd name="connsiteX1246" fmla="*/ 21964013 w 23379103"/>
              <a:gd name="connsiteY1246" fmla="*/ 2974955 h 7893622"/>
              <a:gd name="connsiteX1247" fmla="*/ 21888327 w 23379103"/>
              <a:gd name="connsiteY1247" fmla="*/ 2961739 h 7893622"/>
              <a:gd name="connsiteX1248" fmla="*/ 21876001 w 23379103"/>
              <a:gd name="connsiteY1248" fmla="*/ 2976008 h 7893622"/>
              <a:gd name="connsiteX1249" fmla="*/ 21868569 w 23379103"/>
              <a:gd name="connsiteY1249" fmla="*/ 2980541 h 7893622"/>
              <a:gd name="connsiteX1250" fmla="*/ 21827103 w 23379103"/>
              <a:gd name="connsiteY1250" fmla="*/ 2977677 h 7893622"/>
              <a:gd name="connsiteX1251" fmla="*/ 21807245 w 23379103"/>
              <a:gd name="connsiteY1251" fmla="*/ 2968296 h 7893622"/>
              <a:gd name="connsiteX1252" fmla="*/ 21818503 w 23379103"/>
              <a:gd name="connsiteY1252" fmla="*/ 2989216 h 7893622"/>
              <a:gd name="connsiteX1253" fmla="*/ 21788569 w 23379103"/>
              <a:gd name="connsiteY1253" fmla="*/ 2984414 h 7893622"/>
              <a:gd name="connsiteX1254" fmla="*/ 21530237 w 23379103"/>
              <a:gd name="connsiteY1254" fmla="*/ 2935154 h 7893622"/>
              <a:gd name="connsiteX1255" fmla="*/ 21772007 w 23379103"/>
              <a:gd name="connsiteY1255" fmla="*/ 3041739 h 7893622"/>
              <a:gd name="connsiteX1256" fmla="*/ 21976287 w 23379103"/>
              <a:gd name="connsiteY1256" fmla="*/ 3085834 h 7893622"/>
              <a:gd name="connsiteX1257" fmla="*/ 22102665 w 23379103"/>
              <a:gd name="connsiteY1257" fmla="*/ 3127532 h 7893622"/>
              <a:gd name="connsiteX1258" fmla="*/ 22103095 w 23379103"/>
              <a:gd name="connsiteY1258" fmla="*/ 3132276 h 7893622"/>
              <a:gd name="connsiteX1259" fmla="*/ 22141789 w 23379103"/>
              <a:gd name="connsiteY1259" fmla="*/ 3144399 h 7893622"/>
              <a:gd name="connsiteX1260" fmla="*/ 22167711 w 23379103"/>
              <a:gd name="connsiteY1260" fmla="*/ 3148513 h 7893622"/>
              <a:gd name="connsiteX1261" fmla="*/ 22271051 w 23379103"/>
              <a:gd name="connsiteY1261" fmla="*/ 3181793 h 7893622"/>
              <a:gd name="connsiteX1262" fmla="*/ 22240623 w 23379103"/>
              <a:gd name="connsiteY1262" fmla="*/ 3196226 h 7893622"/>
              <a:gd name="connsiteX1263" fmla="*/ 22153697 w 23379103"/>
              <a:gd name="connsiteY1263" fmla="*/ 3199326 h 7893622"/>
              <a:gd name="connsiteX1264" fmla="*/ 22123673 w 23379103"/>
              <a:gd name="connsiteY1264" fmla="*/ 3192190 h 7893622"/>
              <a:gd name="connsiteX1265" fmla="*/ 21819141 w 23379103"/>
              <a:gd name="connsiteY1265" fmla="*/ 3143678 h 7893622"/>
              <a:gd name="connsiteX1266" fmla="*/ 21741727 w 23379103"/>
              <a:gd name="connsiteY1266" fmla="*/ 3172357 h 7893622"/>
              <a:gd name="connsiteX1267" fmla="*/ 21444131 w 23379103"/>
              <a:gd name="connsiteY1267" fmla="*/ 3086366 h 7893622"/>
              <a:gd name="connsiteX1268" fmla="*/ 21444209 w 23379103"/>
              <a:gd name="connsiteY1268" fmla="*/ 3115523 h 7893622"/>
              <a:gd name="connsiteX1269" fmla="*/ 21436439 w 23379103"/>
              <a:gd name="connsiteY1269" fmla="*/ 3131495 h 7893622"/>
              <a:gd name="connsiteX1270" fmla="*/ 21967901 w 23379103"/>
              <a:gd name="connsiteY1270" fmla="*/ 3247160 h 7893622"/>
              <a:gd name="connsiteX1271" fmla="*/ 21979121 w 23379103"/>
              <a:gd name="connsiteY1271" fmla="*/ 3248284 h 7893622"/>
              <a:gd name="connsiteX1272" fmla="*/ 21987975 w 23379103"/>
              <a:gd name="connsiteY1272" fmla="*/ 3245813 h 7893622"/>
              <a:gd name="connsiteX1273" fmla="*/ 22002355 w 23379103"/>
              <a:gd name="connsiteY1273" fmla="*/ 3241804 h 7893622"/>
              <a:gd name="connsiteX1274" fmla="*/ 21979123 w 23379103"/>
              <a:gd name="connsiteY1274" fmla="*/ 3248285 h 7893622"/>
              <a:gd name="connsiteX1275" fmla="*/ 22112343 w 23379103"/>
              <a:gd name="connsiteY1275" fmla="*/ 3261640 h 7893622"/>
              <a:gd name="connsiteX1276" fmla="*/ 22128975 w 23379103"/>
              <a:gd name="connsiteY1276" fmla="*/ 3268190 h 7893622"/>
              <a:gd name="connsiteX1277" fmla="*/ 22148013 w 23379103"/>
              <a:gd name="connsiteY1277" fmla="*/ 3277229 h 7893622"/>
              <a:gd name="connsiteX1278" fmla="*/ 22073745 w 23379103"/>
              <a:gd name="connsiteY1278" fmla="*/ 3274175 h 7893622"/>
              <a:gd name="connsiteX1279" fmla="*/ 22003055 w 23379103"/>
              <a:gd name="connsiteY1279" fmla="*/ 3268529 h 7893622"/>
              <a:gd name="connsiteX1280" fmla="*/ 21973701 w 23379103"/>
              <a:gd name="connsiteY1280" fmla="*/ 3252617 h 7893622"/>
              <a:gd name="connsiteX1281" fmla="*/ 21964575 w 23379103"/>
              <a:gd name="connsiteY1281" fmla="*/ 3248463 h 7893622"/>
              <a:gd name="connsiteX1282" fmla="*/ 21883779 w 23379103"/>
              <a:gd name="connsiteY1282" fmla="*/ 3244647 h 7893622"/>
              <a:gd name="connsiteX1283" fmla="*/ 21831387 w 23379103"/>
              <a:gd name="connsiteY1283" fmla="*/ 3235689 h 7893622"/>
              <a:gd name="connsiteX1284" fmla="*/ 21837899 w 23379103"/>
              <a:gd name="connsiteY1284" fmla="*/ 3239010 h 7893622"/>
              <a:gd name="connsiteX1285" fmla="*/ 21866387 w 23379103"/>
              <a:gd name="connsiteY1285" fmla="*/ 3251724 h 7893622"/>
              <a:gd name="connsiteX1286" fmla="*/ 21882461 w 23379103"/>
              <a:gd name="connsiteY1286" fmla="*/ 3258898 h 7893622"/>
              <a:gd name="connsiteX1287" fmla="*/ 21854417 w 23379103"/>
              <a:gd name="connsiteY1287" fmla="*/ 3256659 h 7893622"/>
              <a:gd name="connsiteX1288" fmla="*/ 21730535 w 23379103"/>
              <a:gd name="connsiteY1288" fmla="*/ 3243214 h 7893622"/>
              <a:gd name="connsiteX1289" fmla="*/ 21767259 w 23379103"/>
              <a:gd name="connsiteY1289" fmla="*/ 3253337 h 7893622"/>
              <a:gd name="connsiteX1290" fmla="*/ 22051439 w 23379103"/>
              <a:gd name="connsiteY1290" fmla="*/ 3365661 h 7893622"/>
              <a:gd name="connsiteX1291" fmla="*/ 21783615 w 23379103"/>
              <a:gd name="connsiteY1291" fmla="*/ 3329662 h 7893622"/>
              <a:gd name="connsiteX1292" fmla="*/ 21784695 w 23379103"/>
              <a:gd name="connsiteY1292" fmla="*/ 3330570 h 7893622"/>
              <a:gd name="connsiteX1293" fmla="*/ 21772915 w 23379103"/>
              <a:gd name="connsiteY1293" fmla="*/ 3331614 h 7893622"/>
              <a:gd name="connsiteX1294" fmla="*/ 21770029 w 23379103"/>
              <a:gd name="connsiteY1294" fmla="*/ 3327835 h 7893622"/>
              <a:gd name="connsiteX1295" fmla="*/ 21686947 w 23379103"/>
              <a:gd name="connsiteY1295" fmla="*/ 3316668 h 7893622"/>
              <a:gd name="connsiteX1296" fmla="*/ 21713625 w 23379103"/>
              <a:gd name="connsiteY1296" fmla="*/ 3326397 h 7893622"/>
              <a:gd name="connsiteX1297" fmla="*/ 21963019 w 23379103"/>
              <a:gd name="connsiteY1297" fmla="*/ 3428859 h 7893622"/>
              <a:gd name="connsiteX1298" fmla="*/ 21719009 w 23379103"/>
              <a:gd name="connsiteY1298" fmla="*/ 3346921 h 7893622"/>
              <a:gd name="connsiteX1299" fmla="*/ 21615549 w 23379103"/>
              <a:gd name="connsiteY1299" fmla="*/ 3307071 h 7893622"/>
              <a:gd name="connsiteX1300" fmla="*/ 21599161 w 23379103"/>
              <a:gd name="connsiteY1300" fmla="*/ 3304868 h 7893622"/>
              <a:gd name="connsiteX1301" fmla="*/ 21565425 w 23379103"/>
              <a:gd name="connsiteY1301" fmla="*/ 3300007 h 7893622"/>
              <a:gd name="connsiteX1302" fmla="*/ 21735929 w 23379103"/>
              <a:gd name="connsiteY1302" fmla="*/ 3366783 h 7893622"/>
              <a:gd name="connsiteX1303" fmla="*/ 21904755 w 23379103"/>
              <a:gd name="connsiteY1303" fmla="*/ 3437179 h 7893622"/>
              <a:gd name="connsiteX1304" fmla="*/ 21878357 w 23379103"/>
              <a:gd name="connsiteY1304" fmla="*/ 3433976 h 7893622"/>
              <a:gd name="connsiteX1305" fmla="*/ 21877179 w 23379103"/>
              <a:gd name="connsiteY1305" fmla="*/ 3433944 h 7893622"/>
              <a:gd name="connsiteX1306" fmla="*/ 21869513 w 23379103"/>
              <a:gd name="connsiteY1306" fmla="*/ 3431327 h 7893622"/>
              <a:gd name="connsiteX1307" fmla="*/ 21748651 w 23379103"/>
              <a:gd name="connsiteY1307" fmla="*/ 3386317 h 7893622"/>
              <a:gd name="connsiteX1308" fmla="*/ 21825423 w 23379103"/>
              <a:gd name="connsiteY1308" fmla="*/ 3430182 h 7893622"/>
              <a:gd name="connsiteX1309" fmla="*/ 21834137 w 23379103"/>
              <a:gd name="connsiteY1309" fmla="*/ 3433236 h 7893622"/>
              <a:gd name="connsiteX1310" fmla="*/ 21823305 w 23379103"/>
              <a:gd name="connsiteY1310" fmla="*/ 3441238 h 7893622"/>
              <a:gd name="connsiteX1311" fmla="*/ 21853437 w 23379103"/>
              <a:gd name="connsiteY1311" fmla="*/ 3449140 h 7893622"/>
              <a:gd name="connsiteX1312" fmla="*/ 21890763 w 23379103"/>
              <a:gd name="connsiteY1312" fmla="*/ 3454363 h 7893622"/>
              <a:gd name="connsiteX1313" fmla="*/ 21914435 w 23379103"/>
              <a:gd name="connsiteY1313" fmla="*/ 3464420 h 7893622"/>
              <a:gd name="connsiteX1314" fmla="*/ 21832833 w 23379103"/>
              <a:gd name="connsiteY1314" fmla="*/ 3447103 h 7893622"/>
              <a:gd name="connsiteX1315" fmla="*/ 21375377 w 23379103"/>
              <a:gd name="connsiteY1315" fmla="*/ 3273900 h 7893622"/>
              <a:gd name="connsiteX1316" fmla="*/ 21369747 w 23379103"/>
              <a:gd name="connsiteY1316" fmla="*/ 3271814 h 7893622"/>
              <a:gd name="connsiteX1317" fmla="*/ 21300303 w 23379103"/>
              <a:gd name="connsiteY1317" fmla="*/ 3261808 h 7893622"/>
              <a:gd name="connsiteX1318" fmla="*/ 21300945 w 23379103"/>
              <a:gd name="connsiteY1318" fmla="*/ 3265621 h 7893622"/>
              <a:gd name="connsiteX1319" fmla="*/ 21402615 w 23379103"/>
              <a:gd name="connsiteY1319" fmla="*/ 3305468 h 7893622"/>
              <a:gd name="connsiteX1320" fmla="*/ 21483853 w 23379103"/>
              <a:gd name="connsiteY1320" fmla="*/ 3336146 h 7893622"/>
              <a:gd name="connsiteX1321" fmla="*/ 21521133 w 23379103"/>
              <a:gd name="connsiteY1321" fmla="*/ 3343761 h 7893622"/>
              <a:gd name="connsiteX1322" fmla="*/ 21541165 w 23379103"/>
              <a:gd name="connsiteY1322" fmla="*/ 3357788 h 7893622"/>
              <a:gd name="connsiteX1323" fmla="*/ 21588053 w 23379103"/>
              <a:gd name="connsiteY1323" fmla="*/ 3375496 h 7893622"/>
              <a:gd name="connsiteX1324" fmla="*/ 21729269 w 23379103"/>
              <a:gd name="connsiteY1324" fmla="*/ 3428476 h 7893622"/>
              <a:gd name="connsiteX1325" fmla="*/ 21682765 w 23379103"/>
              <a:gd name="connsiteY1325" fmla="*/ 3426872 h 7893622"/>
              <a:gd name="connsiteX1326" fmla="*/ 21674689 w 23379103"/>
              <a:gd name="connsiteY1326" fmla="*/ 3423245 h 7893622"/>
              <a:gd name="connsiteX1327" fmla="*/ 21659195 w 23379103"/>
              <a:gd name="connsiteY1327" fmla="*/ 3423477 h 7893622"/>
              <a:gd name="connsiteX1328" fmla="*/ 21564891 w 23379103"/>
              <a:gd name="connsiteY1328" fmla="*/ 3416823 h 7893622"/>
              <a:gd name="connsiteX1329" fmla="*/ 21476299 w 23379103"/>
              <a:gd name="connsiteY1329" fmla="*/ 3409340 h 7893622"/>
              <a:gd name="connsiteX1330" fmla="*/ 21463361 w 23379103"/>
              <a:gd name="connsiteY1330" fmla="*/ 3408704 h 7893622"/>
              <a:gd name="connsiteX1331" fmla="*/ 21371637 w 23379103"/>
              <a:gd name="connsiteY1331" fmla="*/ 3376985 h 7893622"/>
              <a:gd name="connsiteX1332" fmla="*/ 21488929 w 23379103"/>
              <a:gd name="connsiteY1332" fmla="*/ 3397702 h 7893622"/>
              <a:gd name="connsiteX1333" fmla="*/ 21548983 w 23379103"/>
              <a:gd name="connsiteY1333" fmla="*/ 3402295 h 7893622"/>
              <a:gd name="connsiteX1334" fmla="*/ 21559957 w 23379103"/>
              <a:gd name="connsiteY1334" fmla="*/ 3402989 h 7893622"/>
              <a:gd name="connsiteX1335" fmla="*/ 21483657 w 23379103"/>
              <a:gd name="connsiteY1335" fmla="*/ 3384936 h 7893622"/>
              <a:gd name="connsiteX1336" fmla="*/ 21358941 w 23379103"/>
              <a:gd name="connsiteY1336" fmla="*/ 3350910 h 7893622"/>
              <a:gd name="connsiteX1337" fmla="*/ 21260893 w 23379103"/>
              <a:gd name="connsiteY1337" fmla="*/ 3325217 h 7893622"/>
              <a:gd name="connsiteX1338" fmla="*/ 21247863 w 23379103"/>
              <a:gd name="connsiteY1338" fmla="*/ 3328735 h 7893622"/>
              <a:gd name="connsiteX1339" fmla="*/ 21232579 w 23379103"/>
              <a:gd name="connsiteY1339" fmla="*/ 3329016 h 7893622"/>
              <a:gd name="connsiteX1340" fmla="*/ 21218379 w 23379103"/>
              <a:gd name="connsiteY1340" fmla="*/ 3324125 h 7893622"/>
              <a:gd name="connsiteX1341" fmla="*/ 21287579 w 23379103"/>
              <a:gd name="connsiteY1341" fmla="*/ 3352342 h 7893622"/>
              <a:gd name="connsiteX1342" fmla="*/ 21139387 w 23379103"/>
              <a:gd name="connsiteY1342" fmla="*/ 3306906 h 7893622"/>
              <a:gd name="connsiteX1343" fmla="*/ 21173365 w 23379103"/>
              <a:gd name="connsiteY1343" fmla="*/ 3320480 h 7893622"/>
              <a:gd name="connsiteX1344" fmla="*/ 21185539 w 23379103"/>
              <a:gd name="connsiteY1344" fmla="*/ 3324670 h 7893622"/>
              <a:gd name="connsiteX1345" fmla="*/ 21286153 w 23379103"/>
              <a:gd name="connsiteY1345" fmla="*/ 3356330 h 7893622"/>
              <a:gd name="connsiteX1346" fmla="*/ 21336775 w 23379103"/>
              <a:gd name="connsiteY1346" fmla="*/ 3372253 h 7893622"/>
              <a:gd name="connsiteX1347" fmla="*/ 21382413 w 23379103"/>
              <a:gd name="connsiteY1347" fmla="*/ 3386609 h 7893622"/>
              <a:gd name="connsiteX1348" fmla="*/ 21420345 w 23379103"/>
              <a:gd name="connsiteY1348" fmla="*/ 3404838 h 7893622"/>
              <a:gd name="connsiteX1349" fmla="*/ 21374227 w 23379103"/>
              <a:gd name="connsiteY1349" fmla="*/ 3407254 h 7893622"/>
              <a:gd name="connsiteX1350" fmla="*/ 21323699 w 23379103"/>
              <a:gd name="connsiteY1350" fmla="*/ 3406526 h 7893622"/>
              <a:gd name="connsiteX1351" fmla="*/ 21335531 w 23379103"/>
              <a:gd name="connsiteY1351" fmla="*/ 3411807 h 7893622"/>
              <a:gd name="connsiteX1352" fmla="*/ 21336491 w 23379103"/>
              <a:gd name="connsiteY1352" fmla="*/ 3430253 h 7893622"/>
              <a:gd name="connsiteX1353" fmla="*/ 21283915 w 23379103"/>
              <a:gd name="connsiteY1353" fmla="*/ 3414727 h 7893622"/>
              <a:gd name="connsiteX1354" fmla="*/ 21278143 w 23379103"/>
              <a:gd name="connsiteY1354" fmla="*/ 3417622 h 7893622"/>
              <a:gd name="connsiteX1355" fmla="*/ 21295589 w 23379103"/>
              <a:gd name="connsiteY1355" fmla="*/ 3426041 h 7893622"/>
              <a:gd name="connsiteX1356" fmla="*/ 21297837 w 23379103"/>
              <a:gd name="connsiteY1356" fmla="*/ 3426200 h 7893622"/>
              <a:gd name="connsiteX1357" fmla="*/ 21299615 w 23379103"/>
              <a:gd name="connsiteY1357" fmla="*/ 3427981 h 7893622"/>
              <a:gd name="connsiteX1358" fmla="*/ 21310019 w 23379103"/>
              <a:gd name="connsiteY1358" fmla="*/ 3433004 h 7893622"/>
              <a:gd name="connsiteX1359" fmla="*/ 21383689 w 23379103"/>
              <a:gd name="connsiteY1359" fmla="*/ 3457488 h 7893622"/>
              <a:gd name="connsiteX1360" fmla="*/ 21921195 w 23379103"/>
              <a:gd name="connsiteY1360" fmla="*/ 3625224 h 7893622"/>
              <a:gd name="connsiteX1361" fmla="*/ 21868011 w 23379103"/>
              <a:gd name="connsiteY1361" fmla="*/ 3634173 h 7893622"/>
              <a:gd name="connsiteX1362" fmla="*/ 21833719 w 23379103"/>
              <a:gd name="connsiteY1362" fmla="*/ 3632996 h 7893622"/>
              <a:gd name="connsiteX1363" fmla="*/ 22021759 w 23379103"/>
              <a:gd name="connsiteY1363" fmla="*/ 3704037 h 7893622"/>
              <a:gd name="connsiteX1364" fmla="*/ 22022153 w 23379103"/>
              <a:gd name="connsiteY1364" fmla="*/ 3704197 h 7893622"/>
              <a:gd name="connsiteX1365" fmla="*/ 22071893 w 23379103"/>
              <a:gd name="connsiteY1365" fmla="*/ 3713917 h 7893622"/>
              <a:gd name="connsiteX1366" fmla="*/ 22132179 w 23379103"/>
              <a:gd name="connsiteY1366" fmla="*/ 3725763 h 7893622"/>
              <a:gd name="connsiteX1367" fmla="*/ 22075029 w 23379103"/>
              <a:gd name="connsiteY1367" fmla="*/ 3719950 h 7893622"/>
              <a:gd name="connsiteX1368" fmla="*/ 22057357 w 23379103"/>
              <a:gd name="connsiteY1368" fmla="*/ 3718325 h 7893622"/>
              <a:gd name="connsiteX1369" fmla="*/ 22218447 w 23379103"/>
              <a:gd name="connsiteY1369" fmla="*/ 3782978 h 7893622"/>
              <a:gd name="connsiteX1370" fmla="*/ 22100709 w 23379103"/>
              <a:gd name="connsiteY1370" fmla="*/ 3744652 h 7893622"/>
              <a:gd name="connsiteX1371" fmla="*/ 22024279 w 23379103"/>
              <a:gd name="connsiteY1371" fmla="*/ 3715283 h 7893622"/>
              <a:gd name="connsiteX1372" fmla="*/ 22006449 w 23379103"/>
              <a:gd name="connsiteY1372" fmla="*/ 3713643 h 7893622"/>
              <a:gd name="connsiteX1373" fmla="*/ 21982571 w 23379103"/>
              <a:gd name="connsiteY1373" fmla="*/ 3715906 h 7893622"/>
              <a:gd name="connsiteX1374" fmla="*/ 21992305 w 23379103"/>
              <a:gd name="connsiteY1374" fmla="*/ 3724027 h 7893622"/>
              <a:gd name="connsiteX1375" fmla="*/ 22028507 w 23379103"/>
              <a:gd name="connsiteY1375" fmla="*/ 3737229 h 7893622"/>
              <a:gd name="connsiteX1376" fmla="*/ 22119837 w 23379103"/>
              <a:gd name="connsiteY1376" fmla="*/ 3762692 h 7893622"/>
              <a:gd name="connsiteX1377" fmla="*/ 22178165 w 23379103"/>
              <a:gd name="connsiteY1377" fmla="*/ 3775136 h 7893622"/>
              <a:gd name="connsiteX1378" fmla="*/ 22285991 w 23379103"/>
              <a:gd name="connsiteY1378" fmla="*/ 3827645 h 7893622"/>
              <a:gd name="connsiteX1379" fmla="*/ 22309085 w 23379103"/>
              <a:gd name="connsiteY1379" fmla="*/ 3840135 h 7893622"/>
              <a:gd name="connsiteX1380" fmla="*/ 22343519 w 23379103"/>
              <a:gd name="connsiteY1380" fmla="*/ 3852971 h 7893622"/>
              <a:gd name="connsiteX1381" fmla="*/ 22361895 w 23379103"/>
              <a:gd name="connsiteY1381" fmla="*/ 3859255 h 7893622"/>
              <a:gd name="connsiteX1382" fmla="*/ 22358151 w 23379103"/>
              <a:gd name="connsiteY1382" fmla="*/ 3858424 h 7893622"/>
              <a:gd name="connsiteX1383" fmla="*/ 22368619 w 23379103"/>
              <a:gd name="connsiteY1383" fmla="*/ 3862325 h 7893622"/>
              <a:gd name="connsiteX1384" fmla="*/ 22485783 w 23379103"/>
              <a:gd name="connsiteY1384" fmla="*/ 3915505 h 7893622"/>
              <a:gd name="connsiteX1385" fmla="*/ 22241775 w 23379103"/>
              <a:gd name="connsiteY1385" fmla="*/ 3833567 h 7893622"/>
              <a:gd name="connsiteX1386" fmla="*/ 22235747 w 23379103"/>
              <a:gd name="connsiteY1386" fmla="*/ 3831244 h 7893622"/>
              <a:gd name="connsiteX1387" fmla="*/ 22157923 w 23379103"/>
              <a:gd name="connsiteY1387" fmla="*/ 3813965 h 7893622"/>
              <a:gd name="connsiteX1388" fmla="*/ 22258695 w 23379103"/>
              <a:gd name="connsiteY1388" fmla="*/ 3853429 h 7893622"/>
              <a:gd name="connsiteX1389" fmla="*/ 22427521 w 23379103"/>
              <a:gd name="connsiteY1389" fmla="*/ 3923824 h 7893622"/>
              <a:gd name="connsiteX1390" fmla="*/ 22401117 w 23379103"/>
              <a:gd name="connsiteY1390" fmla="*/ 3920621 h 7893622"/>
              <a:gd name="connsiteX1391" fmla="*/ 22399943 w 23379103"/>
              <a:gd name="connsiteY1391" fmla="*/ 3920590 h 7893622"/>
              <a:gd name="connsiteX1392" fmla="*/ 22392279 w 23379103"/>
              <a:gd name="connsiteY1392" fmla="*/ 3917970 h 7893622"/>
              <a:gd name="connsiteX1393" fmla="*/ 22271409 w 23379103"/>
              <a:gd name="connsiteY1393" fmla="*/ 3872963 h 7893622"/>
              <a:gd name="connsiteX1394" fmla="*/ 22348187 w 23379103"/>
              <a:gd name="connsiteY1394" fmla="*/ 3916826 h 7893622"/>
              <a:gd name="connsiteX1395" fmla="*/ 22356901 w 23379103"/>
              <a:gd name="connsiteY1395" fmla="*/ 3919882 h 7893622"/>
              <a:gd name="connsiteX1396" fmla="*/ 22346067 w 23379103"/>
              <a:gd name="connsiteY1396" fmla="*/ 3927883 h 7893622"/>
              <a:gd name="connsiteX1397" fmla="*/ 22376201 w 23379103"/>
              <a:gd name="connsiteY1397" fmla="*/ 3935784 h 7893622"/>
              <a:gd name="connsiteX1398" fmla="*/ 22413525 w 23379103"/>
              <a:gd name="connsiteY1398" fmla="*/ 3941009 h 7893622"/>
              <a:gd name="connsiteX1399" fmla="*/ 22437199 w 23379103"/>
              <a:gd name="connsiteY1399" fmla="*/ 3951064 h 7893622"/>
              <a:gd name="connsiteX1400" fmla="*/ 22355595 w 23379103"/>
              <a:gd name="connsiteY1400" fmla="*/ 3933748 h 7893622"/>
              <a:gd name="connsiteX1401" fmla="*/ 21898139 w 23379103"/>
              <a:gd name="connsiteY1401" fmla="*/ 3760545 h 7893622"/>
              <a:gd name="connsiteX1402" fmla="*/ 21886763 w 23379103"/>
              <a:gd name="connsiteY1402" fmla="*/ 3756501 h 7893622"/>
              <a:gd name="connsiteX1403" fmla="*/ 21870499 w 23379103"/>
              <a:gd name="connsiteY1403" fmla="*/ 3750145 h 7893622"/>
              <a:gd name="connsiteX1404" fmla="*/ 21839095 w 23379103"/>
              <a:gd name="connsiteY1404" fmla="*/ 3743171 h 7893622"/>
              <a:gd name="connsiteX1405" fmla="*/ 21783779 w 23379103"/>
              <a:gd name="connsiteY1405" fmla="*/ 3730093 h 7893622"/>
              <a:gd name="connsiteX1406" fmla="*/ 21763877 w 23379103"/>
              <a:gd name="connsiteY1406" fmla="*/ 3728816 h 7893622"/>
              <a:gd name="connsiteX1407" fmla="*/ 21925377 w 23379103"/>
              <a:gd name="connsiteY1407" fmla="*/ 3792113 h 7893622"/>
              <a:gd name="connsiteX1408" fmla="*/ 22110815 w 23379103"/>
              <a:gd name="connsiteY1408" fmla="*/ 3862140 h 7893622"/>
              <a:gd name="connsiteX1409" fmla="*/ 22252033 w 23379103"/>
              <a:gd name="connsiteY1409" fmla="*/ 3915121 h 7893622"/>
              <a:gd name="connsiteX1410" fmla="*/ 22165295 w 23379103"/>
              <a:gd name="connsiteY1410" fmla="*/ 3894539 h 7893622"/>
              <a:gd name="connsiteX1411" fmla="*/ 21742865 w 23379103"/>
              <a:gd name="connsiteY1411" fmla="*/ 3744969 h 7893622"/>
              <a:gd name="connsiteX1412" fmla="*/ 21711519 w 23379103"/>
              <a:gd name="connsiteY1412" fmla="*/ 3733585 h 7893622"/>
              <a:gd name="connsiteX1413" fmla="*/ 21695149 w 23379103"/>
              <a:gd name="connsiteY1413" fmla="*/ 3727541 h 7893622"/>
              <a:gd name="connsiteX1414" fmla="*/ 21726775 w 23379103"/>
              <a:gd name="connsiteY1414" fmla="*/ 3741201 h 7893622"/>
              <a:gd name="connsiteX1415" fmla="*/ 21710139 w 23379103"/>
              <a:gd name="connsiteY1415" fmla="*/ 3742972 h 7893622"/>
              <a:gd name="connsiteX1416" fmla="*/ 21747115 w 23379103"/>
              <a:gd name="connsiteY1416" fmla="*/ 3758665 h 7893622"/>
              <a:gd name="connsiteX1417" fmla="*/ 21807429 w 23379103"/>
              <a:gd name="connsiteY1417" fmla="*/ 3785360 h 7893622"/>
              <a:gd name="connsiteX1418" fmla="*/ 21699157 w 23379103"/>
              <a:gd name="connsiteY1418" fmla="*/ 3751983 h 7893622"/>
              <a:gd name="connsiteX1419" fmla="*/ 21658019 w 23379103"/>
              <a:gd name="connsiteY1419" fmla="*/ 3735760 h 7893622"/>
              <a:gd name="connsiteX1420" fmla="*/ 21602111 w 23379103"/>
              <a:gd name="connsiteY1420" fmla="*/ 3727711 h 7893622"/>
              <a:gd name="connsiteX1421" fmla="*/ 21555211 w 23379103"/>
              <a:gd name="connsiteY1421" fmla="*/ 3724611 h 7893622"/>
              <a:gd name="connsiteX1422" fmla="*/ 21595973 w 23379103"/>
              <a:gd name="connsiteY1422" fmla="*/ 3748584 h 7893622"/>
              <a:gd name="connsiteX1423" fmla="*/ 21594615 w 23379103"/>
              <a:gd name="connsiteY1423" fmla="*/ 3750122 h 7893622"/>
              <a:gd name="connsiteX1424" fmla="*/ 21598393 w 23379103"/>
              <a:gd name="connsiteY1424" fmla="*/ 3757346 h 7893622"/>
              <a:gd name="connsiteX1425" fmla="*/ 21810347 w 23379103"/>
              <a:gd name="connsiteY1425" fmla="*/ 3838987 h 7893622"/>
              <a:gd name="connsiteX1426" fmla="*/ 21695093 w 23379103"/>
              <a:gd name="connsiteY1426" fmla="*/ 3806471 h 7893622"/>
              <a:gd name="connsiteX1427" fmla="*/ 21608667 w 23379103"/>
              <a:gd name="connsiteY1427" fmla="*/ 3774279 h 7893622"/>
              <a:gd name="connsiteX1428" fmla="*/ 21619421 w 23379103"/>
              <a:gd name="connsiteY1428" fmla="*/ 3791692 h 7893622"/>
              <a:gd name="connsiteX1429" fmla="*/ 21631261 w 23379103"/>
              <a:gd name="connsiteY1429" fmla="*/ 3812721 h 7893622"/>
              <a:gd name="connsiteX1430" fmla="*/ 21662797 w 23379103"/>
              <a:gd name="connsiteY1430" fmla="*/ 3824244 h 7893622"/>
              <a:gd name="connsiteX1431" fmla="*/ 21681315 w 23379103"/>
              <a:gd name="connsiteY1431" fmla="*/ 3823975 h 7893622"/>
              <a:gd name="connsiteX1432" fmla="*/ 21746061 w 23379103"/>
              <a:gd name="connsiteY1432" fmla="*/ 3832985 h 7893622"/>
              <a:gd name="connsiteX1433" fmla="*/ 21728891 w 23379103"/>
              <a:gd name="connsiteY1433" fmla="*/ 3835787 h 7893622"/>
              <a:gd name="connsiteX1434" fmla="*/ 21707975 w 23379103"/>
              <a:gd name="connsiteY1434" fmla="*/ 3840751 h 7893622"/>
              <a:gd name="connsiteX1435" fmla="*/ 21823901 w 23379103"/>
              <a:gd name="connsiteY1435" fmla="*/ 3883105 h 7893622"/>
              <a:gd name="connsiteX1436" fmla="*/ 21870391 w 23379103"/>
              <a:gd name="connsiteY1436" fmla="*/ 3905835 h 7893622"/>
              <a:gd name="connsiteX1437" fmla="*/ 21939495 w 23379103"/>
              <a:gd name="connsiteY1437" fmla="*/ 3918955 h 7893622"/>
              <a:gd name="connsiteX1438" fmla="*/ 21892383 w 23379103"/>
              <a:gd name="connsiteY1438" fmla="*/ 3928857 h 7893622"/>
              <a:gd name="connsiteX1439" fmla="*/ 21884983 w 23379103"/>
              <a:gd name="connsiteY1439" fmla="*/ 3928491 h 7893622"/>
              <a:gd name="connsiteX1440" fmla="*/ 21963135 w 23379103"/>
              <a:gd name="connsiteY1440" fmla="*/ 3934336 h 7893622"/>
              <a:gd name="connsiteX1441" fmla="*/ 21979371 w 23379103"/>
              <a:gd name="connsiteY1441" fmla="*/ 3943050 h 7893622"/>
              <a:gd name="connsiteX1442" fmla="*/ 22018691 w 23379103"/>
              <a:gd name="connsiteY1442" fmla="*/ 3961325 h 7893622"/>
              <a:gd name="connsiteX1443" fmla="*/ 21934223 w 23379103"/>
              <a:gd name="connsiteY1443" fmla="*/ 3960286 h 7893622"/>
              <a:gd name="connsiteX1444" fmla="*/ 21865623 w 23379103"/>
              <a:gd name="connsiteY1444" fmla="*/ 3955161 h 7893622"/>
              <a:gd name="connsiteX1445" fmla="*/ 21934223 w 23379103"/>
              <a:gd name="connsiteY1445" fmla="*/ 3960286 h 7893622"/>
              <a:gd name="connsiteX1446" fmla="*/ 22014607 w 23379103"/>
              <a:gd name="connsiteY1446" fmla="*/ 3972419 h 7893622"/>
              <a:gd name="connsiteX1447" fmla="*/ 22007353 w 23379103"/>
              <a:gd name="connsiteY1447" fmla="*/ 3989478 h 7893622"/>
              <a:gd name="connsiteX1448" fmla="*/ 21998161 w 23379103"/>
              <a:gd name="connsiteY1448" fmla="*/ 3980692 h 7893622"/>
              <a:gd name="connsiteX1449" fmla="*/ 21997739 w 23379103"/>
              <a:gd name="connsiteY1449" fmla="*/ 3990896 h 7893622"/>
              <a:gd name="connsiteX1450" fmla="*/ 21999403 w 23379103"/>
              <a:gd name="connsiteY1450" fmla="*/ 3994036 h 7893622"/>
              <a:gd name="connsiteX1451" fmla="*/ 21999789 w 23379103"/>
              <a:gd name="connsiteY1451" fmla="*/ 3994176 h 7893622"/>
              <a:gd name="connsiteX1452" fmla="*/ 22007353 w 23379103"/>
              <a:gd name="connsiteY1452" fmla="*/ 3989478 h 7893622"/>
              <a:gd name="connsiteX1453" fmla="*/ 22033439 w 23379103"/>
              <a:gd name="connsiteY1453" fmla="*/ 3999403 h 7893622"/>
              <a:gd name="connsiteX1454" fmla="*/ 22011945 w 23379103"/>
              <a:gd name="connsiteY1454" fmla="*/ 3998567 h 7893622"/>
              <a:gd name="connsiteX1455" fmla="*/ 22012179 w 23379103"/>
              <a:gd name="connsiteY1455" fmla="*/ 3998651 h 7893622"/>
              <a:gd name="connsiteX1456" fmla="*/ 21994655 w 23379103"/>
              <a:gd name="connsiteY1456" fmla="*/ 3997895 h 7893622"/>
              <a:gd name="connsiteX1457" fmla="*/ 21954151 w 23379103"/>
              <a:gd name="connsiteY1457" fmla="*/ 3996319 h 7893622"/>
              <a:gd name="connsiteX1458" fmla="*/ 21944685 w 23379103"/>
              <a:gd name="connsiteY1458" fmla="*/ 3994561 h 7893622"/>
              <a:gd name="connsiteX1459" fmla="*/ 21919743 w 23379103"/>
              <a:gd name="connsiteY1459" fmla="*/ 3992650 h 7893622"/>
              <a:gd name="connsiteX1460" fmla="*/ 21919987 w 23379103"/>
              <a:gd name="connsiteY1460" fmla="*/ 3994988 h 7893622"/>
              <a:gd name="connsiteX1461" fmla="*/ 21813901 w 23379103"/>
              <a:gd name="connsiteY1461" fmla="*/ 3990864 h 7893622"/>
              <a:gd name="connsiteX1462" fmla="*/ 21784027 w 23379103"/>
              <a:gd name="connsiteY1462" fmla="*/ 3981093 h 7893622"/>
              <a:gd name="connsiteX1463" fmla="*/ 21776547 w 23379103"/>
              <a:gd name="connsiteY1463" fmla="*/ 3978317 h 7893622"/>
              <a:gd name="connsiteX1464" fmla="*/ 21717841 w 23379103"/>
              <a:gd name="connsiteY1464" fmla="*/ 3969510 h 7893622"/>
              <a:gd name="connsiteX1465" fmla="*/ 21744513 w 23379103"/>
              <a:gd name="connsiteY1465" fmla="*/ 3978250 h 7893622"/>
              <a:gd name="connsiteX1466" fmla="*/ 21771305 w 23379103"/>
              <a:gd name="connsiteY1466" fmla="*/ 3988535 h 7893622"/>
              <a:gd name="connsiteX1467" fmla="*/ 21772785 w 23379103"/>
              <a:gd name="connsiteY1467" fmla="*/ 3989264 h 7893622"/>
              <a:gd name="connsiteX1468" fmla="*/ 21743867 w 23379103"/>
              <a:gd name="connsiteY1468" fmla="*/ 3988141 h 7893622"/>
              <a:gd name="connsiteX1469" fmla="*/ 21682427 w 23379103"/>
              <a:gd name="connsiteY1469" fmla="*/ 3984673 h 7893622"/>
              <a:gd name="connsiteX1470" fmla="*/ 21726637 w 23379103"/>
              <a:gd name="connsiteY1470" fmla="*/ 3992110 h 7893622"/>
              <a:gd name="connsiteX1471" fmla="*/ 21781859 w 23379103"/>
              <a:gd name="connsiteY1471" fmla="*/ 3999273 h 7893622"/>
              <a:gd name="connsiteX1472" fmla="*/ 21827991 w 23379103"/>
              <a:gd name="connsiteY1472" fmla="*/ 4021732 h 7893622"/>
              <a:gd name="connsiteX1473" fmla="*/ 21882641 w 23379103"/>
              <a:gd name="connsiteY1473" fmla="*/ 4020065 h 7893622"/>
              <a:gd name="connsiteX1474" fmla="*/ 21929843 w 23379103"/>
              <a:gd name="connsiteY1474" fmla="*/ 4043043 h 7893622"/>
              <a:gd name="connsiteX1475" fmla="*/ 22065183 w 23379103"/>
              <a:gd name="connsiteY1475" fmla="*/ 4053872 h 7893622"/>
              <a:gd name="connsiteX1476" fmla="*/ 22089571 w 23379103"/>
              <a:gd name="connsiteY1476" fmla="*/ 4064160 h 7893622"/>
              <a:gd name="connsiteX1477" fmla="*/ 22077389 w 23379103"/>
              <a:gd name="connsiteY1477" fmla="*/ 4066210 h 7893622"/>
              <a:gd name="connsiteX1478" fmla="*/ 22143749 w 23379103"/>
              <a:gd name="connsiteY1478" fmla="*/ 4071947 h 7893622"/>
              <a:gd name="connsiteX1479" fmla="*/ 22182453 w 23379103"/>
              <a:gd name="connsiteY1479" fmla="*/ 4081741 h 7893622"/>
              <a:gd name="connsiteX1480" fmla="*/ 22099491 w 23379103"/>
              <a:gd name="connsiteY1480" fmla="*/ 4087268 h 7893622"/>
              <a:gd name="connsiteX1481" fmla="*/ 22000381 w 23379103"/>
              <a:gd name="connsiteY1481" fmla="*/ 4077306 h 7893622"/>
              <a:gd name="connsiteX1482" fmla="*/ 21879831 w 23379103"/>
              <a:gd name="connsiteY1482" fmla="*/ 4068983 h 7893622"/>
              <a:gd name="connsiteX1483" fmla="*/ 21861953 w 23379103"/>
              <a:gd name="connsiteY1483" fmla="*/ 4075458 h 7893622"/>
              <a:gd name="connsiteX1484" fmla="*/ 21809639 w 23379103"/>
              <a:gd name="connsiteY1484" fmla="*/ 4076122 h 7893622"/>
              <a:gd name="connsiteX1485" fmla="*/ 21791205 w 23379103"/>
              <a:gd name="connsiteY1485" fmla="*/ 4073426 h 7893622"/>
              <a:gd name="connsiteX1486" fmla="*/ 21797625 w 23379103"/>
              <a:gd name="connsiteY1486" fmla="*/ 4075101 h 7893622"/>
              <a:gd name="connsiteX1487" fmla="*/ 21818109 w 23379103"/>
              <a:gd name="connsiteY1487" fmla="*/ 4078425 h 7893622"/>
              <a:gd name="connsiteX1488" fmla="*/ 21937627 w 23379103"/>
              <a:gd name="connsiteY1488" fmla="*/ 4092953 h 7893622"/>
              <a:gd name="connsiteX1489" fmla="*/ 21977753 w 23379103"/>
              <a:gd name="connsiteY1489" fmla="*/ 4103556 h 7893622"/>
              <a:gd name="connsiteX1490" fmla="*/ 21981991 w 23379103"/>
              <a:gd name="connsiteY1490" fmla="*/ 4104859 h 7893622"/>
              <a:gd name="connsiteX1491" fmla="*/ 22037749 w 23379103"/>
              <a:gd name="connsiteY1491" fmla="*/ 4113717 h 7893622"/>
              <a:gd name="connsiteX1492" fmla="*/ 22084747 w 23379103"/>
              <a:gd name="connsiteY1492" fmla="*/ 4122580 h 7893622"/>
              <a:gd name="connsiteX1493" fmla="*/ 22084851 w 23379103"/>
              <a:gd name="connsiteY1493" fmla="*/ 4122586 h 7893622"/>
              <a:gd name="connsiteX1494" fmla="*/ 22084917 w 23379103"/>
              <a:gd name="connsiteY1494" fmla="*/ 4122611 h 7893622"/>
              <a:gd name="connsiteX1495" fmla="*/ 22251783 w 23379103"/>
              <a:gd name="connsiteY1495" fmla="*/ 4154073 h 7893622"/>
              <a:gd name="connsiteX1496" fmla="*/ 22423343 w 23379103"/>
              <a:gd name="connsiteY1496" fmla="*/ 4187329 h 7893622"/>
              <a:gd name="connsiteX1497" fmla="*/ 22394795 w 23379103"/>
              <a:gd name="connsiteY1497" fmla="*/ 4203964 h 7893622"/>
              <a:gd name="connsiteX1498" fmla="*/ 22426747 w 23379103"/>
              <a:gd name="connsiteY1498" fmla="*/ 4206934 h 7893622"/>
              <a:gd name="connsiteX1499" fmla="*/ 22434431 w 23379103"/>
              <a:gd name="connsiteY1499" fmla="*/ 4212463 h 7893622"/>
              <a:gd name="connsiteX1500" fmla="*/ 22458039 w 23379103"/>
              <a:gd name="connsiteY1500" fmla="*/ 4226430 h 7893622"/>
              <a:gd name="connsiteX1501" fmla="*/ 22431967 w 23379103"/>
              <a:gd name="connsiteY1501" fmla="*/ 4224785 h 7893622"/>
              <a:gd name="connsiteX1502" fmla="*/ 22040743 w 23379103"/>
              <a:gd name="connsiteY1502" fmla="*/ 4199682 h 7893622"/>
              <a:gd name="connsiteX1503" fmla="*/ 21980987 w 23379103"/>
              <a:gd name="connsiteY1503" fmla="*/ 4195330 h 7893622"/>
              <a:gd name="connsiteX1504" fmla="*/ 21909727 w 23379103"/>
              <a:gd name="connsiteY1504" fmla="*/ 4190653 h 7893622"/>
              <a:gd name="connsiteX1505" fmla="*/ 21820851 w 23379103"/>
              <a:gd name="connsiteY1505" fmla="*/ 4191771 h 7893622"/>
              <a:gd name="connsiteX1506" fmla="*/ 21781503 w 23379103"/>
              <a:gd name="connsiteY1506" fmla="*/ 4190413 h 7893622"/>
              <a:gd name="connsiteX1507" fmla="*/ 21802893 w 23379103"/>
              <a:gd name="connsiteY1507" fmla="*/ 4196188 h 7893622"/>
              <a:gd name="connsiteX1508" fmla="*/ 21699535 w 23379103"/>
              <a:gd name="connsiteY1508" fmla="*/ 4189811 h 7893622"/>
              <a:gd name="connsiteX1509" fmla="*/ 21685141 w 23379103"/>
              <a:gd name="connsiteY1509" fmla="*/ 4196018 h 7893622"/>
              <a:gd name="connsiteX1510" fmla="*/ 21690969 w 23379103"/>
              <a:gd name="connsiteY1510" fmla="*/ 4208171 h 7893622"/>
              <a:gd name="connsiteX1511" fmla="*/ 21684433 w 23379103"/>
              <a:gd name="connsiteY1511" fmla="*/ 4204008 h 7893622"/>
              <a:gd name="connsiteX1512" fmla="*/ 21670815 w 23379103"/>
              <a:gd name="connsiteY1512" fmla="*/ 4202197 h 7893622"/>
              <a:gd name="connsiteX1513" fmla="*/ 21669549 w 23379103"/>
              <a:gd name="connsiteY1513" fmla="*/ 4202742 h 7893622"/>
              <a:gd name="connsiteX1514" fmla="*/ 21650025 w 23379103"/>
              <a:gd name="connsiteY1514" fmla="*/ 4220762 h 7893622"/>
              <a:gd name="connsiteX1515" fmla="*/ 21891941 w 23379103"/>
              <a:gd name="connsiteY1515" fmla="*/ 4246277 h 7893622"/>
              <a:gd name="connsiteX1516" fmla="*/ 22055811 w 23379103"/>
              <a:gd name="connsiteY1516" fmla="*/ 4279919 h 7893622"/>
              <a:gd name="connsiteX1517" fmla="*/ 22084347 w 23379103"/>
              <a:gd name="connsiteY1517" fmla="*/ 4302736 h 7893622"/>
              <a:gd name="connsiteX1518" fmla="*/ 22268823 w 23379103"/>
              <a:gd name="connsiteY1518" fmla="*/ 4319632 h 7893622"/>
              <a:gd name="connsiteX1519" fmla="*/ 22217747 w 23379103"/>
              <a:gd name="connsiteY1519" fmla="*/ 4330477 h 7893622"/>
              <a:gd name="connsiteX1520" fmla="*/ 22220753 w 23379103"/>
              <a:gd name="connsiteY1520" fmla="*/ 4327184 h 7893622"/>
              <a:gd name="connsiteX1521" fmla="*/ 22228905 w 23379103"/>
              <a:gd name="connsiteY1521" fmla="*/ 4326982 h 7893622"/>
              <a:gd name="connsiteX1522" fmla="*/ 22222685 w 23379103"/>
              <a:gd name="connsiteY1522" fmla="*/ 4325069 h 7893622"/>
              <a:gd name="connsiteX1523" fmla="*/ 22220753 w 23379103"/>
              <a:gd name="connsiteY1523" fmla="*/ 4327184 h 7893622"/>
              <a:gd name="connsiteX1524" fmla="*/ 22205761 w 23379103"/>
              <a:gd name="connsiteY1524" fmla="*/ 4327559 h 7893622"/>
              <a:gd name="connsiteX1525" fmla="*/ 22196349 w 23379103"/>
              <a:gd name="connsiteY1525" fmla="*/ 4325269 h 7893622"/>
              <a:gd name="connsiteX1526" fmla="*/ 22185417 w 23379103"/>
              <a:gd name="connsiteY1526" fmla="*/ 4325153 h 7893622"/>
              <a:gd name="connsiteX1527" fmla="*/ 22151789 w 23379103"/>
              <a:gd name="connsiteY1527" fmla="*/ 4345979 h 7893622"/>
              <a:gd name="connsiteX1528" fmla="*/ 22060997 w 23379103"/>
              <a:gd name="connsiteY1528" fmla="*/ 4341584 h 7893622"/>
              <a:gd name="connsiteX1529" fmla="*/ 22005591 w 23379103"/>
              <a:gd name="connsiteY1529" fmla="*/ 4335638 h 7893622"/>
              <a:gd name="connsiteX1530" fmla="*/ 22026595 w 23379103"/>
              <a:gd name="connsiteY1530" fmla="*/ 4354924 h 7893622"/>
              <a:gd name="connsiteX1531" fmla="*/ 22052545 w 23379103"/>
              <a:gd name="connsiteY1531" fmla="*/ 4378834 h 7893622"/>
              <a:gd name="connsiteX1532" fmla="*/ 22057137 w 23379103"/>
              <a:gd name="connsiteY1532" fmla="*/ 4381255 h 7893622"/>
              <a:gd name="connsiteX1533" fmla="*/ 22219469 w 23379103"/>
              <a:gd name="connsiteY1533" fmla="*/ 4401055 h 7893622"/>
              <a:gd name="connsiteX1534" fmla="*/ 22485899 w 23379103"/>
              <a:gd name="connsiteY1534" fmla="*/ 4420979 h 7893622"/>
              <a:gd name="connsiteX1535" fmla="*/ 22502133 w 23379103"/>
              <a:gd name="connsiteY1535" fmla="*/ 4429695 h 7893622"/>
              <a:gd name="connsiteX1536" fmla="*/ 22541455 w 23379103"/>
              <a:gd name="connsiteY1536" fmla="*/ 4447970 h 7893622"/>
              <a:gd name="connsiteX1537" fmla="*/ 22456983 w 23379103"/>
              <a:gd name="connsiteY1537" fmla="*/ 4446930 h 7893622"/>
              <a:gd name="connsiteX1538" fmla="*/ 22388387 w 23379103"/>
              <a:gd name="connsiteY1538" fmla="*/ 4441808 h 7893622"/>
              <a:gd name="connsiteX1539" fmla="*/ 22456983 w 23379103"/>
              <a:gd name="connsiteY1539" fmla="*/ 4446930 h 7893622"/>
              <a:gd name="connsiteX1540" fmla="*/ 22537371 w 23379103"/>
              <a:gd name="connsiteY1540" fmla="*/ 4459063 h 7893622"/>
              <a:gd name="connsiteX1541" fmla="*/ 22530117 w 23379103"/>
              <a:gd name="connsiteY1541" fmla="*/ 4476121 h 7893622"/>
              <a:gd name="connsiteX1542" fmla="*/ 22520927 w 23379103"/>
              <a:gd name="connsiteY1542" fmla="*/ 4467338 h 7893622"/>
              <a:gd name="connsiteX1543" fmla="*/ 22530117 w 23379103"/>
              <a:gd name="connsiteY1543" fmla="*/ 4476121 h 7893622"/>
              <a:gd name="connsiteX1544" fmla="*/ 22556199 w 23379103"/>
              <a:gd name="connsiteY1544" fmla="*/ 4486048 h 7893622"/>
              <a:gd name="connsiteX1545" fmla="*/ 22476911 w 23379103"/>
              <a:gd name="connsiteY1545" fmla="*/ 4482963 h 7893622"/>
              <a:gd name="connsiteX1546" fmla="*/ 22452707 w 23379103"/>
              <a:gd name="connsiteY1546" fmla="*/ 4478470 h 7893622"/>
              <a:gd name="connsiteX1547" fmla="*/ 22441935 w 23379103"/>
              <a:gd name="connsiteY1547" fmla="*/ 4473835 h 7893622"/>
              <a:gd name="connsiteX1548" fmla="*/ 22442749 w 23379103"/>
              <a:gd name="connsiteY1548" fmla="*/ 4481637 h 7893622"/>
              <a:gd name="connsiteX1549" fmla="*/ 22336663 w 23379103"/>
              <a:gd name="connsiteY1549" fmla="*/ 4477508 h 7893622"/>
              <a:gd name="connsiteX1550" fmla="*/ 22306791 w 23379103"/>
              <a:gd name="connsiteY1550" fmla="*/ 4467738 h 7893622"/>
              <a:gd name="connsiteX1551" fmla="*/ 22300319 w 23379103"/>
              <a:gd name="connsiteY1551" fmla="*/ 4465334 h 7893622"/>
              <a:gd name="connsiteX1552" fmla="*/ 22320117 w 23379103"/>
              <a:gd name="connsiteY1552" fmla="*/ 4497070 h 7893622"/>
              <a:gd name="connsiteX1553" fmla="*/ 22323853 w 23379103"/>
              <a:gd name="connsiteY1553" fmla="*/ 4502233 h 7893622"/>
              <a:gd name="connsiteX1554" fmla="*/ 22317035 w 23379103"/>
              <a:gd name="connsiteY1554" fmla="*/ 4504228 h 7893622"/>
              <a:gd name="connsiteX1555" fmla="*/ 22209415 w 23379103"/>
              <a:gd name="connsiteY1555" fmla="*/ 4537347 h 7893622"/>
              <a:gd name="connsiteX1556" fmla="*/ 22188557 w 23379103"/>
              <a:gd name="connsiteY1556" fmla="*/ 4544876 h 7893622"/>
              <a:gd name="connsiteX1557" fmla="*/ 22110405 w 23379103"/>
              <a:gd name="connsiteY1557" fmla="*/ 4532910 h 7893622"/>
              <a:gd name="connsiteX1558" fmla="*/ 22020519 w 23379103"/>
              <a:gd name="connsiteY1558" fmla="*/ 4530367 h 7893622"/>
              <a:gd name="connsiteX1559" fmla="*/ 22076769 w 23379103"/>
              <a:gd name="connsiteY1559" fmla="*/ 4551491 h 7893622"/>
              <a:gd name="connsiteX1560" fmla="*/ 22014445 w 23379103"/>
              <a:gd name="connsiteY1560" fmla="*/ 4539097 h 7893622"/>
              <a:gd name="connsiteX1561" fmla="*/ 22005139 w 23379103"/>
              <a:gd name="connsiteY1561" fmla="*/ 4537245 h 7893622"/>
              <a:gd name="connsiteX1562" fmla="*/ 21909433 w 23379103"/>
              <a:gd name="connsiteY1562" fmla="*/ 4517866 h 7893622"/>
              <a:gd name="connsiteX1563" fmla="*/ 21860769 w 23379103"/>
              <a:gd name="connsiteY1563" fmla="*/ 4512125 h 7893622"/>
              <a:gd name="connsiteX1564" fmla="*/ 21794071 w 23379103"/>
              <a:gd name="connsiteY1564" fmla="*/ 4521488 h 7893622"/>
              <a:gd name="connsiteX1565" fmla="*/ 21820889 w 23379103"/>
              <a:gd name="connsiteY1565" fmla="*/ 4534542 h 7893622"/>
              <a:gd name="connsiteX1566" fmla="*/ 21691989 w 23379103"/>
              <a:gd name="connsiteY1566" fmla="*/ 4526850 h 7893622"/>
              <a:gd name="connsiteX1567" fmla="*/ 21655519 w 23379103"/>
              <a:gd name="connsiteY1567" fmla="*/ 4519043 h 7893622"/>
              <a:gd name="connsiteX1568" fmla="*/ 21652917 w 23379103"/>
              <a:gd name="connsiteY1568" fmla="*/ 4520107 h 7893622"/>
              <a:gd name="connsiteX1569" fmla="*/ 21637939 w 23379103"/>
              <a:gd name="connsiteY1569" fmla="*/ 4527854 h 7893622"/>
              <a:gd name="connsiteX1570" fmla="*/ 21637739 w 23379103"/>
              <a:gd name="connsiteY1570" fmla="*/ 4528395 h 7893622"/>
              <a:gd name="connsiteX1571" fmla="*/ 21620279 w 23379103"/>
              <a:gd name="connsiteY1571" fmla="*/ 4521231 h 7893622"/>
              <a:gd name="connsiteX1572" fmla="*/ 21569035 w 23379103"/>
              <a:gd name="connsiteY1572" fmla="*/ 4509860 h 7893622"/>
              <a:gd name="connsiteX1573" fmla="*/ 21561377 w 23379103"/>
              <a:gd name="connsiteY1573" fmla="*/ 4509394 h 7893622"/>
              <a:gd name="connsiteX1574" fmla="*/ 21554865 w 23379103"/>
              <a:gd name="connsiteY1574" fmla="*/ 4517009 h 7893622"/>
              <a:gd name="connsiteX1575" fmla="*/ 21542713 w 23379103"/>
              <a:gd name="connsiteY1575" fmla="*/ 4525368 h 7893622"/>
              <a:gd name="connsiteX1576" fmla="*/ 21578367 w 23379103"/>
              <a:gd name="connsiteY1576" fmla="*/ 4536500 h 7893622"/>
              <a:gd name="connsiteX1577" fmla="*/ 21617457 w 23379103"/>
              <a:gd name="connsiteY1577" fmla="*/ 4552501 h 7893622"/>
              <a:gd name="connsiteX1578" fmla="*/ 21719521 w 23379103"/>
              <a:gd name="connsiteY1578" fmla="*/ 4572088 h 7893622"/>
              <a:gd name="connsiteX1579" fmla="*/ 21832215 w 23379103"/>
              <a:gd name="connsiteY1579" fmla="*/ 4605907 h 7893622"/>
              <a:gd name="connsiteX1580" fmla="*/ 21859689 w 23379103"/>
              <a:gd name="connsiteY1580" fmla="*/ 4616197 h 7893622"/>
              <a:gd name="connsiteX1581" fmla="*/ 21935243 w 23379103"/>
              <a:gd name="connsiteY1581" fmla="*/ 4631066 h 7893622"/>
              <a:gd name="connsiteX1582" fmla="*/ 21962909 w 23379103"/>
              <a:gd name="connsiteY1582" fmla="*/ 4634690 h 7893622"/>
              <a:gd name="connsiteX1583" fmla="*/ 21999625 w 23379103"/>
              <a:gd name="connsiteY1583" fmla="*/ 4638187 h 7893622"/>
              <a:gd name="connsiteX1584" fmla="*/ 22023925 w 23379103"/>
              <a:gd name="connsiteY1584" fmla="*/ 4636540 h 7893622"/>
              <a:gd name="connsiteX1585" fmla="*/ 22036369 w 23379103"/>
              <a:gd name="connsiteY1585" fmla="*/ 4641338 h 7893622"/>
              <a:gd name="connsiteX1586" fmla="*/ 22035827 w 23379103"/>
              <a:gd name="connsiteY1586" fmla="*/ 4641634 h 7893622"/>
              <a:gd name="connsiteX1587" fmla="*/ 22039373 w 23379103"/>
              <a:gd name="connsiteY1587" fmla="*/ 4641971 h 7893622"/>
              <a:gd name="connsiteX1588" fmla="*/ 22086333 w 23379103"/>
              <a:gd name="connsiteY1588" fmla="*/ 4656570 h 7893622"/>
              <a:gd name="connsiteX1589" fmla="*/ 22076193 w 23379103"/>
              <a:gd name="connsiteY1589" fmla="*/ 4659452 h 7893622"/>
              <a:gd name="connsiteX1590" fmla="*/ 22000507 w 23379103"/>
              <a:gd name="connsiteY1590" fmla="*/ 4646237 h 7893622"/>
              <a:gd name="connsiteX1591" fmla="*/ 21988179 w 23379103"/>
              <a:gd name="connsiteY1591" fmla="*/ 4660506 h 7893622"/>
              <a:gd name="connsiteX1592" fmla="*/ 21985675 w 23379103"/>
              <a:gd name="connsiteY1592" fmla="*/ 4662033 h 7893622"/>
              <a:gd name="connsiteX1593" fmla="*/ 21991439 w 23379103"/>
              <a:gd name="connsiteY1593" fmla="*/ 4664084 h 7893622"/>
              <a:gd name="connsiteX1594" fmla="*/ 21994497 w 23379103"/>
              <a:gd name="connsiteY1594" fmla="*/ 4665070 h 7893622"/>
              <a:gd name="connsiteX1595" fmla="*/ 21982773 w 23379103"/>
              <a:gd name="connsiteY1595" fmla="*/ 4663805 h 7893622"/>
              <a:gd name="connsiteX1596" fmla="*/ 21980749 w 23379103"/>
              <a:gd name="connsiteY1596" fmla="*/ 4665039 h 7893622"/>
              <a:gd name="connsiteX1597" fmla="*/ 21939283 w 23379103"/>
              <a:gd name="connsiteY1597" fmla="*/ 4662174 h 7893622"/>
              <a:gd name="connsiteX1598" fmla="*/ 21922309 w 23379103"/>
              <a:gd name="connsiteY1598" fmla="*/ 4658128 h 7893622"/>
              <a:gd name="connsiteX1599" fmla="*/ 21921821 w 23379103"/>
              <a:gd name="connsiteY1599" fmla="*/ 4657226 h 7893622"/>
              <a:gd name="connsiteX1600" fmla="*/ 21921809 w 23379103"/>
              <a:gd name="connsiteY1600" fmla="*/ 4657226 h 7893622"/>
              <a:gd name="connsiteX1601" fmla="*/ 21930681 w 23379103"/>
              <a:gd name="connsiteY1601" fmla="*/ 4673714 h 7893622"/>
              <a:gd name="connsiteX1602" fmla="*/ 21900751 w 23379103"/>
              <a:gd name="connsiteY1602" fmla="*/ 4668911 h 7893622"/>
              <a:gd name="connsiteX1603" fmla="*/ 21642417 w 23379103"/>
              <a:gd name="connsiteY1603" fmla="*/ 4619652 h 7893622"/>
              <a:gd name="connsiteX1604" fmla="*/ 21577195 w 23379103"/>
              <a:gd name="connsiteY1604" fmla="*/ 4619994 h 7893622"/>
              <a:gd name="connsiteX1605" fmla="*/ 21609545 w 23379103"/>
              <a:gd name="connsiteY1605" fmla="*/ 4626240 h 7893622"/>
              <a:gd name="connsiteX1606" fmla="*/ 21680533 w 23379103"/>
              <a:gd name="connsiteY1606" fmla="*/ 4642360 h 7893622"/>
              <a:gd name="connsiteX1607" fmla="*/ 21581757 w 23379103"/>
              <a:gd name="connsiteY1607" fmla="*/ 4621854 h 7893622"/>
              <a:gd name="connsiteX1608" fmla="*/ 21574263 w 23379103"/>
              <a:gd name="connsiteY1608" fmla="*/ 4620010 h 7893622"/>
              <a:gd name="connsiteX1609" fmla="*/ 21571959 w 23379103"/>
              <a:gd name="connsiteY1609" fmla="*/ 4620022 h 7893622"/>
              <a:gd name="connsiteX1610" fmla="*/ 21570671 w 23379103"/>
              <a:gd name="connsiteY1610" fmla="*/ 4620616 h 7893622"/>
              <a:gd name="connsiteX1611" fmla="*/ 21595819 w 23379103"/>
              <a:gd name="connsiteY1611" fmla="*/ 4627517 h 7893622"/>
              <a:gd name="connsiteX1612" fmla="*/ 21806369 w 23379103"/>
              <a:gd name="connsiteY1612" fmla="*/ 4698291 h 7893622"/>
              <a:gd name="connsiteX1613" fmla="*/ 21807531 w 23379103"/>
              <a:gd name="connsiteY1613" fmla="*/ 4704498 h 7893622"/>
              <a:gd name="connsiteX1614" fmla="*/ 21840031 w 23379103"/>
              <a:gd name="connsiteY1614" fmla="*/ 4712997 h 7893622"/>
              <a:gd name="connsiteX1615" fmla="*/ 21884187 w 23379103"/>
              <a:gd name="connsiteY1615" fmla="*/ 4726236 h 7893622"/>
              <a:gd name="connsiteX1616" fmla="*/ 22088469 w 23379103"/>
              <a:gd name="connsiteY1616" fmla="*/ 4770331 h 7893622"/>
              <a:gd name="connsiteX1617" fmla="*/ 22214847 w 23379103"/>
              <a:gd name="connsiteY1617" fmla="*/ 4812029 h 7893622"/>
              <a:gd name="connsiteX1618" fmla="*/ 22215275 w 23379103"/>
              <a:gd name="connsiteY1618" fmla="*/ 4816774 h 7893622"/>
              <a:gd name="connsiteX1619" fmla="*/ 22253967 w 23379103"/>
              <a:gd name="connsiteY1619" fmla="*/ 4828896 h 7893622"/>
              <a:gd name="connsiteX1620" fmla="*/ 22279891 w 23379103"/>
              <a:gd name="connsiteY1620" fmla="*/ 4833010 h 7893622"/>
              <a:gd name="connsiteX1621" fmla="*/ 22383233 w 23379103"/>
              <a:gd name="connsiteY1621" fmla="*/ 4866291 h 7893622"/>
              <a:gd name="connsiteX1622" fmla="*/ 22352801 w 23379103"/>
              <a:gd name="connsiteY1622" fmla="*/ 4880724 h 7893622"/>
              <a:gd name="connsiteX1623" fmla="*/ 22265875 w 23379103"/>
              <a:gd name="connsiteY1623" fmla="*/ 4883824 h 7893622"/>
              <a:gd name="connsiteX1624" fmla="*/ 22235851 w 23379103"/>
              <a:gd name="connsiteY1624" fmla="*/ 4876687 h 7893622"/>
              <a:gd name="connsiteX1625" fmla="*/ 22003465 w 23379103"/>
              <a:gd name="connsiteY1625" fmla="*/ 4824323 h 7893622"/>
              <a:gd name="connsiteX1626" fmla="*/ 21970827 w 23379103"/>
              <a:gd name="connsiteY1626" fmla="*/ 4826065 h 7893622"/>
              <a:gd name="connsiteX1627" fmla="*/ 21974837 w 23379103"/>
              <a:gd name="connsiteY1627" fmla="*/ 4828574 h 7893622"/>
              <a:gd name="connsiteX1628" fmla="*/ 22025317 w 23379103"/>
              <a:gd name="connsiteY1628" fmla="*/ 4864946 h 7893622"/>
              <a:gd name="connsiteX1629" fmla="*/ 22112989 w 23379103"/>
              <a:gd name="connsiteY1629" fmla="*/ 4888448 h 7893622"/>
              <a:gd name="connsiteX1630" fmla="*/ 21884195 w 23379103"/>
              <a:gd name="connsiteY1630" fmla="*/ 4851398 h 7893622"/>
              <a:gd name="connsiteX1631" fmla="*/ 21853907 w 23379103"/>
              <a:gd name="connsiteY1631" fmla="*/ 4856855 h 7893622"/>
              <a:gd name="connsiteX1632" fmla="*/ 21782153 w 23379103"/>
              <a:gd name="connsiteY1632" fmla="*/ 4843592 h 7893622"/>
              <a:gd name="connsiteX1633" fmla="*/ 21740573 w 23379103"/>
              <a:gd name="connsiteY1633" fmla="*/ 4828140 h 7893622"/>
              <a:gd name="connsiteX1634" fmla="*/ 21556689 w 23379103"/>
              <a:gd name="connsiteY1634" fmla="*/ 4798364 h 7893622"/>
              <a:gd name="connsiteX1635" fmla="*/ 21556387 w 23379103"/>
              <a:gd name="connsiteY1635" fmla="*/ 4800020 h 7893622"/>
              <a:gd name="connsiteX1636" fmla="*/ 21543913 w 23379103"/>
              <a:gd name="connsiteY1636" fmla="*/ 4825664 h 7893622"/>
              <a:gd name="connsiteX1637" fmla="*/ 21556839 w 23379103"/>
              <a:gd name="connsiteY1637" fmla="*/ 4830040 h 7893622"/>
              <a:gd name="connsiteX1638" fmla="*/ 21548745 w 23379103"/>
              <a:gd name="connsiteY1638" fmla="*/ 4833931 h 7893622"/>
              <a:gd name="connsiteX1639" fmla="*/ 21826313 w 23379103"/>
              <a:gd name="connsiteY1639" fmla="*/ 4899728 h 7893622"/>
              <a:gd name="connsiteX1640" fmla="*/ 21849527 w 23379103"/>
              <a:gd name="connsiteY1640" fmla="*/ 4904443 h 7893622"/>
              <a:gd name="connsiteX1641" fmla="*/ 21937745 w 23379103"/>
              <a:gd name="connsiteY1641" fmla="*/ 4915166 h 7893622"/>
              <a:gd name="connsiteX1642" fmla="*/ 21935961 w 23379103"/>
              <a:gd name="connsiteY1642" fmla="*/ 4916306 h 7893622"/>
              <a:gd name="connsiteX1643" fmla="*/ 21978569 w 23379103"/>
              <a:gd name="connsiteY1643" fmla="*/ 4936222 h 7893622"/>
              <a:gd name="connsiteX1644" fmla="*/ 21980461 w 23379103"/>
              <a:gd name="connsiteY1644" fmla="*/ 4937067 h 7893622"/>
              <a:gd name="connsiteX1645" fmla="*/ 22482649 w 23379103"/>
              <a:gd name="connsiteY1645" fmla="*/ 5077880 h 7893622"/>
              <a:gd name="connsiteX1646" fmla="*/ 22147681 w 23379103"/>
              <a:gd name="connsiteY1646" fmla="*/ 5053026 h 7893622"/>
              <a:gd name="connsiteX1647" fmla="*/ 22399977 w 23379103"/>
              <a:gd name="connsiteY1647" fmla="*/ 5128063 h 7893622"/>
              <a:gd name="connsiteX1648" fmla="*/ 22454935 w 23379103"/>
              <a:gd name="connsiteY1648" fmla="*/ 5186460 h 7893622"/>
              <a:gd name="connsiteX1649" fmla="*/ 22930795 w 23379103"/>
              <a:gd name="connsiteY1649" fmla="*/ 5308667 h 7893622"/>
              <a:gd name="connsiteX1650" fmla="*/ 22840323 w 23379103"/>
              <a:gd name="connsiteY1650" fmla="*/ 5304284 h 7893622"/>
              <a:gd name="connsiteX1651" fmla="*/ 22829643 w 23379103"/>
              <a:gd name="connsiteY1651" fmla="*/ 5300280 h 7893622"/>
              <a:gd name="connsiteX1652" fmla="*/ 22811889 w 23379103"/>
              <a:gd name="connsiteY1652" fmla="*/ 5299888 h 7893622"/>
              <a:gd name="connsiteX1653" fmla="*/ 22778595 w 23379103"/>
              <a:gd name="connsiteY1653" fmla="*/ 5293672 h 7893622"/>
              <a:gd name="connsiteX1654" fmla="*/ 22711065 w 23379103"/>
              <a:gd name="connsiteY1654" fmla="*/ 5278620 h 7893622"/>
              <a:gd name="connsiteX1655" fmla="*/ 22475109 w 23379103"/>
              <a:gd name="connsiteY1655" fmla="*/ 5247174 h 7893622"/>
              <a:gd name="connsiteX1656" fmla="*/ 22661201 w 23379103"/>
              <a:gd name="connsiteY1656" fmla="*/ 5296834 h 7893622"/>
              <a:gd name="connsiteX1657" fmla="*/ 22769205 w 23379103"/>
              <a:gd name="connsiteY1657" fmla="*/ 5298950 h 7893622"/>
              <a:gd name="connsiteX1658" fmla="*/ 22811889 w 23379103"/>
              <a:gd name="connsiteY1658" fmla="*/ 5299888 h 7893622"/>
              <a:gd name="connsiteX1659" fmla="*/ 22833711 w 23379103"/>
              <a:gd name="connsiteY1659" fmla="*/ 5303965 h 7893622"/>
              <a:gd name="connsiteX1660" fmla="*/ 22840323 w 23379103"/>
              <a:gd name="connsiteY1660" fmla="*/ 5304284 h 7893622"/>
              <a:gd name="connsiteX1661" fmla="*/ 22863891 w 23379103"/>
              <a:gd name="connsiteY1661" fmla="*/ 5313125 h 7893622"/>
              <a:gd name="connsiteX1662" fmla="*/ 22717863 w 23379103"/>
              <a:gd name="connsiteY1662" fmla="*/ 5333687 h 7893622"/>
              <a:gd name="connsiteX1663" fmla="*/ 22694275 w 23379103"/>
              <a:gd name="connsiteY1663" fmla="*/ 5329786 h 7893622"/>
              <a:gd name="connsiteX1664" fmla="*/ 22691241 w 23379103"/>
              <a:gd name="connsiteY1664" fmla="*/ 5329201 h 7893622"/>
              <a:gd name="connsiteX1665" fmla="*/ 22690701 w 23379103"/>
              <a:gd name="connsiteY1665" fmla="*/ 5329194 h 7893622"/>
              <a:gd name="connsiteX1666" fmla="*/ 22694275 w 23379103"/>
              <a:gd name="connsiteY1666" fmla="*/ 5329786 h 7893622"/>
              <a:gd name="connsiteX1667" fmla="*/ 22731071 w 23379103"/>
              <a:gd name="connsiteY1667" fmla="*/ 5336863 h 7893622"/>
              <a:gd name="connsiteX1668" fmla="*/ 23088185 w 23379103"/>
              <a:gd name="connsiteY1668" fmla="*/ 5452083 h 7893622"/>
              <a:gd name="connsiteX1669" fmla="*/ 22992931 w 23379103"/>
              <a:gd name="connsiteY1669" fmla="*/ 5479837 h 7893622"/>
              <a:gd name="connsiteX1670" fmla="*/ 22966729 w 23379103"/>
              <a:gd name="connsiteY1670" fmla="*/ 5477083 h 7893622"/>
              <a:gd name="connsiteX1671" fmla="*/ 22840611 w 23379103"/>
              <a:gd name="connsiteY1671" fmla="*/ 5454334 h 7893622"/>
              <a:gd name="connsiteX1672" fmla="*/ 22615073 w 23379103"/>
              <a:gd name="connsiteY1672" fmla="*/ 5434473 h 7893622"/>
              <a:gd name="connsiteX1673" fmla="*/ 22809481 w 23379103"/>
              <a:gd name="connsiteY1673" fmla="*/ 5481290 h 7893622"/>
              <a:gd name="connsiteX1674" fmla="*/ 22817905 w 23379103"/>
              <a:gd name="connsiteY1674" fmla="*/ 5482568 h 7893622"/>
              <a:gd name="connsiteX1675" fmla="*/ 22826321 w 23379103"/>
              <a:gd name="connsiteY1675" fmla="*/ 5485657 h 7893622"/>
              <a:gd name="connsiteX1676" fmla="*/ 22909331 w 23379103"/>
              <a:gd name="connsiteY1676" fmla="*/ 5511156 h 7893622"/>
              <a:gd name="connsiteX1677" fmla="*/ 22939199 w 23379103"/>
              <a:gd name="connsiteY1677" fmla="*/ 5540817 h 7893622"/>
              <a:gd name="connsiteX1678" fmla="*/ 22919541 w 23379103"/>
              <a:gd name="connsiteY1678" fmla="*/ 5543484 h 7893622"/>
              <a:gd name="connsiteX1679" fmla="*/ 22350763 w 23379103"/>
              <a:gd name="connsiteY1679" fmla="*/ 5424463 h 7893622"/>
              <a:gd name="connsiteX1680" fmla="*/ 22233533 w 23379103"/>
              <a:gd name="connsiteY1680" fmla="*/ 5403745 h 7893622"/>
              <a:gd name="connsiteX1681" fmla="*/ 22192981 w 23379103"/>
              <a:gd name="connsiteY1681" fmla="*/ 5400165 h 7893622"/>
              <a:gd name="connsiteX1682" fmla="*/ 22244359 w 23379103"/>
              <a:gd name="connsiteY1682" fmla="*/ 5410261 h 7893622"/>
              <a:gd name="connsiteX1683" fmla="*/ 22187207 w 23379103"/>
              <a:gd name="connsiteY1683" fmla="*/ 5404448 h 7893622"/>
              <a:gd name="connsiteX1684" fmla="*/ 22141875 w 23379103"/>
              <a:gd name="connsiteY1684" fmla="*/ 5400278 h 7893622"/>
              <a:gd name="connsiteX1685" fmla="*/ 22140145 w 23379103"/>
              <a:gd name="connsiteY1685" fmla="*/ 5400575 h 7893622"/>
              <a:gd name="connsiteX1686" fmla="*/ 22140277 w 23379103"/>
              <a:gd name="connsiteY1686" fmla="*/ 5410486 h 7893622"/>
              <a:gd name="connsiteX1687" fmla="*/ 22382727 w 23379103"/>
              <a:gd name="connsiteY1687" fmla="*/ 5461073 h 7893622"/>
              <a:gd name="connsiteX1688" fmla="*/ 22577233 w 23379103"/>
              <a:gd name="connsiteY1688" fmla="*/ 5506604 h 7893622"/>
              <a:gd name="connsiteX1689" fmla="*/ 22597765 w 23379103"/>
              <a:gd name="connsiteY1689" fmla="*/ 5530593 h 7893622"/>
              <a:gd name="connsiteX1690" fmla="*/ 22512315 w 23379103"/>
              <a:gd name="connsiteY1690" fmla="*/ 5518284 h 7893622"/>
              <a:gd name="connsiteX1691" fmla="*/ 22338157 w 23379103"/>
              <a:gd name="connsiteY1691" fmla="*/ 5478491 h 7893622"/>
              <a:gd name="connsiteX1692" fmla="*/ 22364421 w 23379103"/>
              <a:gd name="connsiteY1692" fmla="*/ 5492244 h 7893622"/>
              <a:gd name="connsiteX1693" fmla="*/ 22426581 w 23379103"/>
              <a:gd name="connsiteY1693" fmla="*/ 5527509 h 7893622"/>
              <a:gd name="connsiteX1694" fmla="*/ 22474077 w 23379103"/>
              <a:gd name="connsiteY1694" fmla="*/ 5543753 h 7893622"/>
              <a:gd name="connsiteX1695" fmla="*/ 21951275 w 23379103"/>
              <a:gd name="connsiteY1695" fmla="*/ 5427668 h 7893622"/>
              <a:gd name="connsiteX1696" fmla="*/ 21895961 w 23379103"/>
              <a:gd name="connsiteY1696" fmla="*/ 5414591 h 7893622"/>
              <a:gd name="connsiteX1697" fmla="*/ 21798807 w 23379103"/>
              <a:gd name="connsiteY1697" fmla="*/ 5408357 h 7893622"/>
              <a:gd name="connsiteX1698" fmla="*/ 21838955 w 23379103"/>
              <a:gd name="connsiteY1698" fmla="*/ 5425699 h 7893622"/>
              <a:gd name="connsiteX1699" fmla="*/ 21821959 w 23379103"/>
              <a:gd name="connsiteY1699" fmla="*/ 5427508 h 7893622"/>
              <a:gd name="connsiteX1700" fmla="*/ 21800343 w 23379103"/>
              <a:gd name="connsiteY1700" fmla="*/ 5424485 h 7893622"/>
              <a:gd name="connsiteX1701" fmla="*/ 21822409 w 23379103"/>
              <a:gd name="connsiteY1701" fmla="*/ 5429256 h 7893622"/>
              <a:gd name="connsiteX1702" fmla="*/ 22379457 w 23379103"/>
              <a:gd name="connsiteY1702" fmla="*/ 5546445 h 7893622"/>
              <a:gd name="connsiteX1703" fmla="*/ 22374951 w 23379103"/>
              <a:gd name="connsiteY1703" fmla="*/ 5553202 h 7893622"/>
              <a:gd name="connsiteX1704" fmla="*/ 22372453 w 23379103"/>
              <a:gd name="connsiteY1704" fmla="*/ 5552710 h 7893622"/>
              <a:gd name="connsiteX1705" fmla="*/ 22053395 w 23379103"/>
              <a:gd name="connsiteY1705" fmla="*/ 5507803 h 7893622"/>
              <a:gd name="connsiteX1706" fmla="*/ 22053395 w 23379103"/>
              <a:gd name="connsiteY1706" fmla="*/ 5507803 h 7893622"/>
              <a:gd name="connsiteX1707" fmla="*/ 22379321 w 23379103"/>
              <a:gd name="connsiteY1707" fmla="*/ 5593068 h 7893622"/>
              <a:gd name="connsiteX1708" fmla="*/ 22598521 w 23379103"/>
              <a:gd name="connsiteY1708" fmla="*/ 5636746 h 7893622"/>
              <a:gd name="connsiteX1709" fmla="*/ 22603297 w 23379103"/>
              <a:gd name="connsiteY1709" fmla="*/ 5638271 h 7893622"/>
              <a:gd name="connsiteX1710" fmla="*/ 22164655 w 23379103"/>
              <a:gd name="connsiteY1710" fmla="*/ 5590538 h 7893622"/>
              <a:gd name="connsiteX1711" fmla="*/ 22032539 w 23379103"/>
              <a:gd name="connsiteY1711" fmla="*/ 5584440 h 7893622"/>
              <a:gd name="connsiteX1712" fmla="*/ 22285537 w 23379103"/>
              <a:gd name="connsiteY1712" fmla="*/ 5629649 h 7893622"/>
              <a:gd name="connsiteX1713" fmla="*/ 22338813 w 23379103"/>
              <a:gd name="connsiteY1713" fmla="*/ 5703049 h 7893622"/>
              <a:gd name="connsiteX1714" fmla="*/ 22558543 w 23379103"/>
              <a:gd name="connsiteY1714" fmla="*/ 5733098 h 7893622"/>
              <a:gd name="connsiteX1715" fmla="*/ 22676739 w 23379103"/>
              <a:gd name="connsiteY1715" fmla="*/ 5772387 h 7893622"/>
              <a:gd name="connsiteX1716" fmla="*/ 22646605 w 23379103"/>
              <a:gd name="connsiteY1716" fmla="*/ 5804178 h 7893622"/>
              <a:gd name="connsiteX1717" fmla="*/ 22900587 w 23379103"/>
              <a:gd name="connsiteY1717" fmla="*/ 5864217 h 7893622"/>
              <a:gd name="connsiteX1718" fmla="*/ 23056541 w 23379103"/>
              <a:gd name="connsiteY1718" fmla="*/ 5945674 h 7893622"/>
              <a:gd name="connsiteX1719" fmla="*/ 23057693 w 23379103"/>
              <a:gd name="connsiteY1719" fmla="*/ 5962972 h 7893622"/>
              <a:gd name="connsiteX1720" fmla="*/ 23263797 w 23379103"/>
              <a:gd name="connsiteY1720" fmla="*/ 6070872 h 7893622"/>
              <a:gd name="connsiteX1721" fmla="*/ 23096885 w 23379103"/>
              <a:gd name="connsiteY1721" fmla="*/ 6067096 h 7893622"/>
              <a:gd name="connsiteX1722" fmla="*/ 23266925 w 23379103"/>
              <a:gd name="connsiteY1722" fmla="*/ 6117829 h 7893622"/>
              <a:gd name="connsiteX1723" fmla="*/ 22984939 w 23379103"/>
              <a:gd name="connsiteY1723" fmla="*/ 6121710 h 7893622"/>
              <a:gd name="connsiteX1724" fmla="*/ 21917641 w 23379103"/>
              <a:gd name="connsiteY1724" fmla="*/ 5932779 h 7893622"/>
              <a:gd name="connsiteX1725" fmla="*/ 21647519 w 23379103"/>
              <a:gd name="connsiteY1725" fmla="*/ 5881841 h 7893622"/>
              <a:gd name="connsiteX1726" fmla="*/ 21641693 w 23379103"/>
              <a:gd name="connsiteY1726" fmla="*/ 5881817 h 7893622"/>
              <a:gd name="connsiteX1727" fmla="*/ 21130413 w 23379103"/>
              <a:gd name="connsiteY1727" fmla="*/ 5803914 h 7893622"/>
              <a:gd name="connsiteX1728" fmla="*/ 21270071 w 23379103"/>
              <a:gd name="connsiteY1728" fmla="*/ 5840620 h 7893622"/>
              <a:gd name="connsiteX1729" fmla="*/ 21638139 w 23379103"/>
              <a:gd name="connsiteY1729" fmla="*/ 5918499 h 7893622"/>
              <a:gd name="connsiteX1730" fmla="*/ 22364321 w 23379103"/>
              <a:gd name="connsiteY1730" fmla="*/ 6086094 h 7893622"/>
              <a:gd name="connsiteX1731" fmla="*/ 22604221 w 23379103"/>
              <a:gd name="connsiteY1731" fmla="*/ 6176853 h 7893622"/>
              <a:gd name="connsiteX1732" fmla="*/ 22489145 w 23379103"/>
              <a:gd name="connsiteY1732" fmla="*/ 6184517 h 7893622"/>
              <a:gd name="connsiteX1733" fmla="*/ 22304205 w 23379103"/>
              <a:gd name="connsiteY1733" fmla="*/ 6152153 h 7893622"/>
              <a:gd name="connsiteX1734" fmla="*/ 21206295 w 23379103"/>
              <a:gd name="connsiteY1734" fmla="*/ 5932366 h 7893622"/>
              <a:gd name="connsiteX1735" fmla="*/ 21023027 w 23379103"/>
              <a:gd name="connsiteY1735" fmla="*/ 5897483 h 7893622"/>
              <a:gd name="connsiteX1736" fmla="*/ 20979111 w 23379103"/>
              <a:gd name="connsiteY1736" fmla="*/ 5895085 h 7893622"/>
              <a:gd name="connsiteX1737" fmla="*/ 20927623 w 23379103"/>
              <a:gd name="connsiteY1737" fmla="*/ 5894687 h 7893622"/>
              <a:gd name="connsiteX1738" fmla="*/ 20941367 w 23379103"/>
              <a:gd name="connsiteY1738" fmla="*/ 5903023 h 7893622"/>
              <a:gd name="connsiteX1739" fmla="*/ 21310353 w 23379103"/>
              <a:gd name="connsiteY1739" fmla="*/ 6001480 h 7893622"/>
              <a:gd name="connsiteX1740" fmla="*/ 21528559 w 23379103"/>
              <a:gd name="connsiteY1740" fmla="*/ 6049003 h 7893622"/>
              <a:gd name="connsiteX1741" fmla="*/ 21668527 w 23379103"/>
              <a:gd name="connsiteY1741" fmla="*/ 6075792 h 7893622"/>
              <a:gd name="connsiteX1742" fmla="*/ 21721093 w 23379103"/>
              <a:gd name="connsiteY1742" fmla="*/ 6087545 h 7893622"/>
              <a:gd name="connsiteX1743" fmla="*/ 21707195 w 23379103"/>
              <a:gd name="connsiteY1743" fmla="*/ 6114538 h 7893622"/>
              <a:gd name="connsiteX1744" fmla="*/ 21642627 w 23379103"/>
              <a:gd name="connsiteY1744" fmla="*/ 6106333 h 7893622"/>
              <a:gd name="connsiteX1745" fmla="*/ 21559939 w 23379103"/>
              <a:gd name="connsiteY1745" fmla="*/ 6085049 h 7893622"/>
              <a:gd name="connsiteX1746" fmla="*/ 21395453 w 23379103"/>
              <a:gd name="connsiteY1746" fmla="*/ 6056572 h 7893622"/>
              <a:gd name="connsiteX1747" fmla="*/ 21411869 w 23379103"/>
              <a:gd name="connsiteY1747" fmla="*/ 6067077 h 7893622"/>
              <a:gd name="connsiteX1748" fmla="*/ 21245427 w 23379103"/>
              <a:gd name="connsiteY1748" fmla="*/ 6035589 h 7893622"/>
              <a:gd name="connsiteX1749" fmla="*/ 21089955 w 23379103"/>
              <a:gd name="connsiteY1749" fmla="*/ 6008834 h 7893622"/>
              <a:gd name="connsiteX1750" fmla="*/ 21146255 w 23379103"/>
              <a:gd name="connsiteY1750" fmla="*/ 6027891 h 7893622"/>
              <a:gd name="connsiteX1751" fmla="*/ 21135851 w 23379103"/>
              <a:gd name="connsiteY1751" fmla="*/ 6032893 h 7893622"/>
              <a:gd name="connsiteX1752" fmla="*/ 21129775 w 23379103"/>
              <a:gd name="connsiteY1752" fmla="*/ 6033583 h 7893622"/>
              <a:gd name="connsiteX1753" fmla="*/ 21006113 w 23379103"/>
              <a:gd name="connsiteY1753" fmla="*/ 5994679 h 7893622"/>
              <a:gd name="connsiteX1754" fmla="*/ 21011735 w 23379103"/>
              <a:gd name="connsiteY1754" fmla="*/ 5995373 h 7893622"/>
              <a:gd name="connsiteX1755" fmla="*/ 20864173 w 23379103"/>
              <a:gd name="connsiteY1755" fmla="*/ 5969980 h 7893622"/>
              <a:gd name="connsiteX1756" fmla="*/ 20886967 w 23379103"/>
              <a:gd name="connsiteY1756" fmla="*/ 5976067 h 7893622"/>
              <a:gd name="connsiteX1757" fmla="*/ 20899213 w 23379103"/>
              <a:gd name="connsiteY1757" fmla="*/ 5978313 h 7893622"/>
              <a:gd name="connsiteX1758" fmla="*/ 20968731 w 23379103"/>
              <a:gd name="connsiteY1758" fmla="*/ 6003302 h 7893622"/>
              <a:gd name="connsiteX1759" fmla="*/ 21059205 w 23379103"/>
              <a:gd name="connsiteY1759" fmla="*/ 6044655 h 7893622"/>
              <a:gd name="connsiteX1760" fmla="*/ 20825583 w 23379103"/>
              <a:gd name="connsiteY1760" fmla="*/ 5972235 h 7893622"/>
              <a:gd name="connsiteX1761" fmla="*/ 20832103 w 23379103"/>
              <a:gd name="connsiteY1761" fmla="*/ 5989949 h 7893622"/>
              <a:gd name="connsiteX1762" fmla="*/ 20979067 w 23379103"/>
              <a:gd name="connsiteY1762" fmla="*/ 6042721 h 7893622"/>
              <a:gd name="connsiteX1763" fmla="*/ 21145667 w 23379103"/>
              <a:gd name="connsiteY1763" fmla="*/ 6073639 h 7893622"/>
              <a:gd name="connsiteX1764" fmla="*/ 21360019 w 23379103"/>
              <a:gd name="connsiteY1764" fmla="*/ 6113421 h 7893622"/>
              <a:gd name="connsiteX1765" fmla="*/ 21310589 w 23379103"/>
              <a:gd name="connsiteY1765" fmla="*/ 6092541 h 7893622"/>
              <a:gd name="connsiteX1766" fmla="*/ 21223073 w 23379103"/>
              <a:gd name="connsiteY1766" fmla="*/ 6063116 h 7893622"/>
              <a:gd name="connsiteX1767" fmla="*/ 21261913 w 23379103"/>
              <a:gd name="connsiteY1767" fmla="*/ 6066335 h 7893622"/>
              <a:gd name="connsiteX1768" fmla="*/ 21438947 w 23379103"/>
              <a:gd name="connsiteY1768" fmla="*/ 6102296 h 7893622"/>
              <a:gd name="connsiteX1769" fmla="*/ 21527163 w 23379103"/>
              <a:gd name="connsiteY1769" fmla="*/ 6113019 h 7893622"/>
              <a:gd name="connsiteX1770" fmla="*/ 21525375 w 23379103"/>
              <a:gd name="connsiteY1770" fmla="*/ 6114158 h 7893622"/>
              <a:gd name="connsiteX1771" fmla="*/ 21567983 w 23379103"/>
              <a:gd name="connsiteY1771" fmla="*/ 6134075 h 7893622"/>
              <a:gd name="connsiteX1772" fmla="*/ 21584055 w 23379103"/>
              <a:gd name="connsiteY1772" fmla="*/ 6141249 h 7893622"/>
              <a:gd name="connsiteX1773" fmla="*/ 21556015 w 23379103"/>
              <a:gd name="connsiteY1773" fmla="*/ 6139010 h 7893622"/>
              <a:gd name="connsiteX1774" fmla="*/ 21409359 w 23379103"/>
              <a:gd name="connsiteY1774" fmla="*/ 6123092 h 7893622"/>
              <a:gd name="connsiteX1775" fmla="*/ 21584967 w 23379103"/>
              <a:gd name="connsiteY1775" fmla="*/ 6159431 h 7893622"/>
              <a:gd name="connsiteX1776" fmla="*/ 21772579 w 23379103"/>
              <a:gd name="connsiteY1776" fmla="*/ 6201547 h 7893622"/>
              <a:gd name="connsiteX1777" fmla="*/ 21750119 w 23379103"/>
              <a:gd name="connsiteY1777" fmla="*/ 6212351 h 7893622"/>
              <a:gd name="connsiteX1778" fmla="*/ 21749917 w 23379103"/>
              <a:gd name="connsiteY1778" fmla="*/ 6212892 h 7893622"/>
              <a:gd name="connsiteX1779" fmla="*/ 21732457 w 23379103"/>
              <a:gd name="connsiteY1779" fmla="*/ 6205728 h 7893622"/>
              <a:gd name="connsiteX1780" fmla="*/ 21543961 w 23379103"/>
              <a:gd name="connsiteY1780" fmla="*/ 6182513 h 7893622"/>
              <a:gd name="connsiteX1781" fmla="*/ 21944393 w 23379103"/>
              <a:gd name="connsiteY1781" fmla="*/ 6290405 h 7893622"/>
              <a:gd name="connsiteX1782" fmla="*/ 22103621 w 23379103"/>
              <a:gd name="connsiteY1782" fmla="*/ 6348581 h 7893622"/>
              <a:gd name="connsiteX1783" fmla="*/ 22106675 w 23379103"/>
              <a:gd name="connsiteY1783" fmla="*/ 6349567 h 7893622"/>
              <a:gd name="connsiteX1784" fmla="*/ 22000407 w 23379103"/>
              <a:gd name="connsiteY1784" fmla="*/ 6338098 h 7893622"/>
              <a:gd name="connsiteX1785" fmla="*/ 21830501 w 23379103"/>
              <a:gd name="connsiteY1785" fmla="*/ 6304423 h 7893622"/>
              <a:gd name="connsiteX1786" fmla="*/ 21543701 w 23379103"/>
              <a:gd name="connsiteY1786" fmla="*/ 6276361 h 7893622"/>
              <a:gd name="connsiteX1787" fmla="*/ 21659713 w 23379103"/>
              <a:gd name="connsiteY1787" fmla="*/ 6298763 h 7893622"/>
              <a:gd name="connsiteX1788" fmla="*/ 21708001 w 23379103"/>
              <a:gd name="connsiteY1788" fmla="*/ 6312015 h 7893622"/>
              <a:gd name="connsiteX1789" fmla="*/ 21834331 w 23379103"/>
              <a:gd name="connsiteY1789" fmla="*/ 6388929 h 7893622"/>
              <a:gd name="connsiteX1790" fmla="*/ 21585349 w 23379103"/>
              <a:gd name="connsiteY1790" fmla="*/ 6352315 h 7893622"/>
              <a:gd name="connsiteX1791" fmla="*/ 21806475 w 23379103"/>
              <a:gd name="connsiteY1791" fmla="*/ 6428948 h 7893622"/>
              <a:gd name="connsiteX1792" fmla="*/ 22040131 w 23379103"/>
              <a:gd name="connsiteY1792" fmla="*/ 6492170 h 7893622"/>
              <a:gd name="connsiteX1793" fmla="*/ 22137499 w 23379103"/>
              <a:gd name="connsiteY1793" fmla="*/ 6549442 h 7893622"/>
              <a:gd name="connsiteX1794" fmla="*/ 22225167 w 23379103"/>
              <a:gd name="connsiteY1794" fmla="*/ 6572945 h 7893622"/>
              <a:gd name="connsiteX1795" fmla="*/ 21493189 w 23379103"/>
              <a:gd name="connsiteY1795" fmla="*/ 6454413 h 7893622"/>
              <a:gd name="connsiteX1796" fmla="*/ 20917847 w 23379103"/>
              <a:gd name="connsiteY1796" fmla="*/ 6342326 h 7893622"/>
              <a:gd name="connsiteX1797" fmla="*/ 20922829 w 23379103"/>
              <a:gd name="connsiteY1797" fmla="*/ 6353575 h 7893622"/>
              <a:gd name="connsiteX1798" fmla="*/ 20908883 w 23379103"/>
              <a:gd name="connsiteY1798" fmla="*/ 6346784 h 7893622"/>
              <a:gd name="connsiteX1799" fmla="*/ 20914197 w 23379103"/>
              <a:gd name="connsiteY1799" fmla="*/ 6341615 h 7893622"/>
              <a:gd name="connsiteX1800" fmla="*/ 20852139 w 23379103"/>
              <a:gd name="connsiteY1800" fmla="*/ 6329525 h 7893622"/>
              <a:gd name="connsiteX1801" fmla="*/ 20843935 w 23379103"/>
              <a:gd name="connsiteY1801" fmla="*/ 6330234 h 7893622"/>
              <a:gd name="connsiteX1802" fmla="*/ 20842145 w 23379103"/>
              <a:gd name="connsiteY1802" fmla="*/ 6341078 h 7893622"/>
              <a:gd name="connsiteX1803" fmla="*/ 20908883 w 23379103"/>
              <a:gd name="connsiteY1803" fmla="*/ 6346784 h 7893622"/>
              <a:gd name="connsiteX1804" fmla="*/ 20906415 w 23379103"/>
              <a:gd name="connsiteY1804" fmla="*/ 6364494 h 7893622"/>
              <a:gd name="connsiteX1805" fmla="*/ 21536307 w 23379103"/>
              <a:gd name="connsiteY1805" fmla="*/ 6488888 h 7893622"/>
              <a:gd name="connsiteX1806" fmla="*/ 22594827 w 23379103"/>
              <a:gd name="connsiteY1806" fmla="*/ 6762378 h 7893622"/>
              <a:gd name="connsiteX1807" fmla="*/ 22259859 w 23379103"/>
              <a:gd name="connsiteY1807" fmla="*/ 6737522 h 7893622"/>
              <a:gd name="connsiteX1808" fmla="*/ 22512157 w 23379103"/>
              <a:gd name="connsiteY1808" fmla="*/ 6812560 h 7893622"/>
              <a:gd name="connsiteX1809" fmla="*/ 22567113 w 23379103"/>
              <a:gd name="connsiteY1809" fmla="*/ 6870958 h 7893622"/>
              <a:gd name="connsiteX1810" fmla="*/ 23042973 w 23379103"/>
              <a:gd name="connsiteY1810" fmla="*/ 6993164 h 7893622"/>
              <a:gd name="connsiteX1811" fmla="*/ 22952505 w 23379103"/>
              <a:gd name="connsiteY1811" fmla="*/ 6988781 h 7893622"/>
              <a:gd name="connsiteX1812" fmla="*/ 22941823 w 23379103"/>
              <a:gd name="connsiteY1812" fmla="*/ 6984777 h 7893622"/>
              <a:gd name="connsiteX1813" fmla="*/ 22924067 w 23379103"/>
              <a:gd name="connsiteY1813" fmla="*/ 6984386 h 7893622"/>
              <a:gd name="connsiteX1814" fmla="*/ 22890773 w 23379103"/>
              <a:gd name="connsiteY1814" fmla="*/ 6978170 h 7893622"/>
              <a:gd name="connsiteX1815" fmla="*/ 22823243 w 23379103"/>
              <a:gd name="connsiteY1815" fmla="*/ 6963118 h 7893622"/>
              <a:gd name="connsiteX1816" fmla="*/ 22587289 w 23379103"/>
              <a:gd name="connsiteY1816" fmla="*/ 6931672 h 7893622"/>
              <a:gd name="connsiteX1817" fmla="*/ 22773379 w 23379103"/>
              <a:gd name="connsiteY1817" fmla="*/ 6981332 h 7893622"/>
              <a:gd name="connsiteX1818" fmla="*/ 22881383 w 23379103"/>
              <a:gd name="connsiteY1818" fmla="*/ 6983448 h 7893622"/>
              <a:gd name="connsiteX1819" fmla="*/ 22924067 w 23379103"/>
              <a:gd name="connsiteY1819" fmla="*/ 6984386 h 7893622"/>
              <a:gd name="connsiteX1820" fmla="*/ 22945891 w 23379103"/>
              <a:gd name="connsiteY1820" fmla="*/ 6988462 h 7893622"/>
              <a:gd name="connsiteX1821" fmla="*/ 22952505 w 23379103"/>
              <a:gd name="connsiteY1821" fmla="*/ 6988781 h 7893622"/>
              <a:gd name="connsiteX1822" fmla="*/ 22976069 w 23379103"/>
              <a:gd name="connsiteY1822" fmla="*/ 6997621 h 7893622"/>
              <a:gd name="connsiteX1823" fmla="*/ 22830041 w 23379103"/>
              <a:gd name="connsiteY1823" fmla="*/ 7018184 h 7893622"/>
              <a:gd name="connsiteX1824" fmla="*/ 22806455 w 23379103"/>
              <a:gd name="connsiteY1824" fmla="*/ 7014284 h 7893622"/>
              <a:gd name="connsiteX1825" fmla="*/ 22803421 w 23379103"/>
              <a:gd name="connsiteY1825" fmla="*/ 7013698 h 7893622"/>
              <a:gd name="connsiteX1826" fmla="*/ 22802879 w 23379103"/>
              <a:gd name="connsiteY1826" fmla="*/ 7013692 h 7893622"/>
              <a:gd name="connsiteX1827" fmla="*/ 22806455 w 23379103"/>
              <a:gd name="connsiteY1827" fmla="*/ 7014284 h 7893622"/>
              <a:gd name="connsiteX1828" fmla="*/ 22843249 w 23379103"/>
              <a:gd name="connsiteY1828" fmla="*/ 7021361 h 7893622"/>
              <a:gd name="connsiteX1829" fmla="*/ 23200365 w 23379103"/>
              <a:gd name="connsiteY1829" fmla="*/ 7136581 h 7893622"/>
              <a:gd name="connsiteX1830" fmla="*/ 23105111 w 23379103"/>
              <a:gd name="connsiteY1830" fmla="*/ 7164334 h 7893622"/>
              <a:gd name="connsiteX1831" fmla="*/ 23078907 w 23379103"/>
              <a:gd name="connsiteY1831" fmla="*/ 7161579 h 7893622"/>
              <a:gd name="connsiteX1832" fmla="*/ 22952789 w 23379103"/>
              <a:gd name="connsiteY1832" fmla="*/ 7138831 h 7893622"/>
              <a:gd name="connsiteX1833" fmla="*/ 22727251 w 23379103"/>
              <a:gd name="connsiteY1833" fmla="*/ 7118971 h 7893622"/>
              <a:gd name="connsiteX1834" fmla="*/ 22921659 w 23379103"/>
              <a:gd name="connsiteY1834" fmla="*/ 7165787 h 7893622"/>
              <a:gd name="connsiteX1835" fmla="*/ 22930085 w 23379103"/>
              <a:gd name="connsiteY1835" fmla="*/ 7167065 h 7893622"/>
              <a:gd name="connsiteX1836" fmla="*/ 22938501 w 23379103"/>
              <a:gd name="connsiteY1836" fmla="*/ 7170154 h 7893622"/>
              <a:gd name="connsiteX1837" fmla="*/ 23021511 w 23379103"/>
              <a:gd name="connsiteY1837" fmla="*/ 7195654 h 7893622"/>
              <a:gd name="connsiteX1838" fmla="*/ 23051379 w 23379103"/>
              <a:gd name="connsiteY1838" fmla="*/ 7225314 h 7893622"/>
              <a:gd name="connsiteX1839" fmla="*/ 23031719 w 23379103"/>
              <a:gd name="connsiteY1839" fmla="*/ 7227982 h 7893622"/>
              <a:gd name="connsiteX1840" fmla="*/ 22462943 w 23379103"/>
              <a:gd name="connsiteY1840" fmla="*/ 7108960 h 7893622"/>
              <a:gd name="connsiteX1841" fmla="*/ 22252457 w 23379103"/>
              <a:gd name="connsiteY1841" fmla="*/ 7094983 h 7893622"/>
              <a:gd name="connsiteX1842" fmla="*/ 22494905 w 23379103"/>
              <a:gd name="connsiteY1842" fmla="*/ 7145571 h 7893622"/>
              <a:gd name="connsiteX1843" fmla="*/ 22689415 w 23379103"/>
              <a:gd name="connsiteY1843" fmla="*/ 7191101 h 7893622"/>
              <a:gd name="connsiteX1844" fmla="*/ 22709945 w 23379103"/>
              <a:gd name="connsiteY1844" fmla="*/ 7215091 h 7893622"/>
              <a:gd name="connsiteX1845" fmla="*/ 22624495 w 23379103"/>
              <a:gd name="connsiteY1845" fmla="*/ 7202782 h 7893622"/>
              <a:gd name="connsiteX1846" fmla="*/ 21860811 w 23379103"/>
              <a:gd name="connsiteY1846" fmla="*/ 7042102 h 7893622"/>
              <a:gd name="connsiteX1847" fmla="*/ 21779825 w 23379103"/>
              <a:gd name="connsiteY1847" fmla="*/ 7077284 h 7893622"/>
              <a:gd name="connsiteX1848" fmla="*/ 22491635 w 23379103"/>
              <a:gd name="connsiteY1848" fmla="*/ 7230943 h 7893622"/>
              <a:gd name="connsiteX1849" fmla="*/ 22487129 w 23379103"/>
              <a:gd name="connsiteY1849" fmla="*/ 7237700 h 7893622"/>
              <a:gd name="connsiteX1850" fmla="*/ 22484631 w 23379103"/>
              <a:gd name="connsiteY1850" fmla="*/ 7237207 h 7893622"/>
              <a:gd name="connsiteX1851" fmla="*/ 22165575 w 23379103"/>
              <a:gd name="connsiteY1851" fmla="*/ 7192300 h 7893622"/>
              <a:gd name="connsiteX1852" fmla="*/ 22159953 w 23379103"/>
              <a:gd name="connsiteY1852" fmla="*/ 7196508 h 7893622"/>
              <a:gd name="connsiteX1853" fmla="*/ 22155137 w 23379103"/>
              <a:gd name="connsiteY1853" fmla="*/ 7200114 h 7893622"/>
              <a:gd name="connsiteX1854" fmla="*/ 22150585 w 23379103"/>
              <a:gd name="connsiteY1854" fmla="*/ 7203521 h 7893622"/>
              <a:gd name="connsiteX1855" fmla="*/ 22148711 w 23379103"/>
              <a:gd name="connsiteY1855" fmla="*/ 7204924 h 7893622"/>
              <a:gd name="connsiteX1856" fmla="*/ 22155137 w 23379103"/>
              <a:gd name="connsiteY1856" fmla="*/ 7200114 h 7893622"/>
              <a:gd name="connsiteX1857" fmla="*/ 22165575 w 23379103"/>
              <a:gd name="connsiteY1857" fmla="*/ 7192300 h 7893622"/>
              <a:gd name="connsiteX1858" fmla="*/ 22491501 w 23379103"/>
              <a:gd name="connsiteY1858" fmla="*/ 7277565 h 7893622"/>
              <a:gd name="connsiteX1859" fmla="*/ 22710701 w 23379103"/>
              <a:gd name="connsiteY1859" fmla="*/ 7321244 h 7893622"/>
              <a:gd name="connsiteX1860" fmla="*/ 22715477 w 23379103"/>
              <a:gd name="connsiteY1860" fmla="*/ 7322768 h 7893622"/>
              <a:gd name="connsiteX1861" fmla="*/ 22276835 w 23379103"/>
              <a:gd name="connsiteY1861" fmla="*/ 7275035 h 7893622"/>
              <a:gd name="connsiteX1862" fmla="*/ 22144717 w 23379103"/>
              <a:gd name="connsiteY1862" fmla="*/ 7268937 h 7893622"/>
              <a:gd name="connsiteX1863" fmla="*/ 22397715 w 23379103"/>
              <a:gd name="connsiteY1863" fmla="*/ 7314145 h 7893622"/>
              <a:gd name="connsiteX1864" fmla="*/ 22450991 w 23379103"/>
              <a:gd name="connsiteY1864" fmla="*/ 7387546 h 7893622"/>
              <a:gd name="connsiteX1865" fmla="*/ 22670723 w 23379103"/>
              <a:gd name="connsiteY1865" fmla="*/ 7417594 h 7893622"/>
              <a:gd name="connsiteX1866" fmla="*/ 22788919 w 23379103"/>
              <a:gd name="connsiteY1866" fmla="*/ 7456884 h 7893622"/>
              <a:gd name="connsiteX1867" fmla="*/ 22758783 w 23379103"/>
              <a:gd name="connsiteY1867" fmla="*/ 7488675 h 7893622"/>
              <a:gd name="connsiteX1868" fmla="*/ 23012765 w 23379103"/>
              <a:gd name="connsiteY1868" fmla="*/ 7548714 h 7893622"/>
              <a:gd name="connsiteX1869" fmla="*/ 23168721 w 23379103"/>
              <a:gd name="connsiteY1869" fmla="*/ 7630171 h 7893622"/>
              <a:gd name="connsiteX1870" fmla="*/ 23169871 w 23379103"/>
              <a:gd name="connsiteY1870" fmla="*/ 7647469 h 7893622"/>
              <a:gd name="connsiteX1871" fmla="*/ 23375977 w 23379103"/>
              <a:gd name="connsiteY1871" fmla="*/ 7755370 h 7893622"/>
              <a:gd name="connsiteX1872" fmla="*/ 23209067 w 23379103"/>
              <a:gd name="connsiteY1872" fmla="*/ 7751593 h 7893622"/>
              <a:gd name="connsiteX1873" fmla="*/ 23379103 w 23379103"/>
              <a:gd name="connsiteY1873" fmla="*/ 7802327 h 7893622"/>
              <a:gd name="connsiteX1874" fmla="*/ 23097119 w 23379103"/>
              <a:gd name="connsiteY1874" fmla="*/ 7806207 h 7893622"/>
              <a:gd name="connsiteX1875" fmla="*/ 21037523 w 23379103"/>
              <a:gd name="connsiteY1875" fmla="*/ 7434512 h 7893622"/>
              <a:gd name="connsiteX1876" fmla="*/ 20988367 w 23379103"/>
              <a:gd name="connsiteY1876" fmla="*/ 7422892 h 7893622"/>
              <a:gd name="connsiteX1877" fmla="*/ 20988367 w 23379103"/>
              <a:gd name="connsiteY1877" fmla="*/ 7422892 h 7893622"/>
              <a:gd name="connsiteX1878" fmla="*/ 21037523 w 23379103"/>
              <a:gd name="connsiteY1878" fmla="*/ 7434512 h 7893622"/>
              <a:gd name="connsiteX1879" fmla="*/ 21750321 w 23379103"/>
              <a:gd name="connsiteY1879" fmla="*/ 7602997 h 7893622"/>
              <a:gd name="connsiteX1880" fmla="*/ 22476499 w 23379103"/>
              <a:gd name="connsiteY1880" fmla="*/ 7770591 h 7893622"/>
              <a:gd name="connsiteX1881" fmla="*/ 22716401 w 23379103"/>
              <a:gd name="connsiteY1881" fmla="*/ 7861351 h 7893622"/>
              <a:gd name="connsiteX1882" fmla="*/ 22601325 w 23379103"/>
              <a:gd name="connsiteY1882" fmla="*/ 7869014 h 7893622"/>
              <a:gd name="connsiteX1883" fmla="*/ 22416385 w 23379103"/>
              <a:gd name="connsiteY1883" fmla="*/ 7836651 h 7893622"/>
              <a:gd name="connsiteX1884" fmla="*/ 21318473 w 23379103"/>
              <a:gd name="connsiteY1884" fmla="*/ 7616863 h 7893622"/>
              <a:gd name="connsiteX1885" fmla="*/ 17590627 w 23379103"/>
              <a:gd name="connsiteY1885" fmla="*/ 6920954 h 7893622"/>
              <a:gd name="connsiteX1886" fmla="*/ 17441069 w 23379103"/>
              <a:gd name="connsiteY1886" fmla="*/ 6896176 h 7893622"/>
              <a:gd name="connsiteX1887" fmla="*/ 17776211 w 23379103"/>
              <a:gd name="connsiteY1887" fmla="*/ 6967087 h 7893622"/>
              <a:gd name="connsiteX1888" fmla="*/ 18502389 w 23379103"/>
              <a:gd name="connsiteY1888" fmla="*/ 7134682 h 7893622"/>
              <a:gd name="connsiteX1889" fmla="*/ 18742291 w 23379103"/>
              <a:gd name="connsiteY1889" fmla="*/ 7225441 h 7893622"/>
              <a:gd name="connsiteX1890" fmla="*/ 18627215 w 23379103"/>
              <a:gd name="connsiteY1890" fmla="*/ 7233104 h 7893622"/>
              <a:gd name="connsiteX1891" fmla="*/ 18442275 w 23379103"/>
              <a:gd name="connsiteY1891" fmla="*/ 7200742 h 7893622"/>
              <a:gd name="connsiteX1892" fmla="*/ 17344363 w 23379103"/>
              <a:gd name="connsiteY1892" fmla="*/ 6980955 h 7893622"/>
              <a:gd name="connsiteX1893" fmla="*/ 15847575 w 23379103"/>
              <a:gd name="connsiteY1893" fmla="*/ 6696276 h 7893622"/>
              <a:gd name="connsiteX1894" fmla="*/ 15155360 w 23379103"/>
              <a:gd name="connsiteY1894" fmla="*/ 6566251 h 7893622"/>
              <a:gd name="connsiteX1895" fmla="*/ 14937985 w 23379103"/>
              <a:gd name="connsiteY1895" fmla="*/ 6545535 h 7893622"/>
              <a:gd name="connsiteX1896" fmla="*/ 13725657 w 23379103"/>
              <a:gd name="connsiteY1896" fmla="*/ 6459419 h 7893622"/>
              <a:gd name="connsiteX1897" fmla="*/ 9382064 w 23379103"/>
              <a:gd name="connsiteY1897" fmla="*/ 6301880 h 7893622"/>
              <a:gd name="connsiteX1898" fmla="*/ 6594656 w 23379103"/>
              <a:gd name="connsiteY1898" fmla="*/ 6504882 h 7893622"/>
              <a:gd name="connsiteX1899" fmla="*/ 5968714 w 23379103"/>
              <a:gd name="connsiteY1899" fmla="*/ 6591247 h 7893622"/>
              <a:gd name="connsiteX1900" fmla="*/ 6158690 w 23379103"/>
              <a:gd name="connsiteY1900" fmla="*/ 6456966 h 7893622"/>
              <a:gd name="connsiteX1901" fmla="*/ 6455295 w 23379103"/>
              <a:gd name="connsiteY1901" fmla="*/ 6390054 h 7893622"/>
              <a:gd name="connsiteX1902" fmla="*/ 7493893 w 23379103"/>
              <a:gd name="connsiteY1902" fmla="*/ 6243937 h 7893622"/>
              <a:gd name="connsiteX1903" fmla="*/ 10052757 w 23379103"/>
              <a:gd name="connsiteY1903" fmla="*/ 6120693 h 7893622"/>
              <a:gd name="connsiteX1904" fmla="*/ 10734475 w 23379103"/>
              <a:gd name="connsiteY1904" fmla="*/ 6105082 h 7893622"/>
              <a:gd name="connsiteX1905" fmla="*/ 10602356 w 23379103"/>
              <a:gd name="connsiteY1905" fmla="*/ 6098987 h 7893622"/>
              <a:gd name="connsiteX1906" fmla="*/ 6616112 w 23379103"/>
              <a:gd name="connsiteY1906" fmla="*/ 6302392 h 7893622"/>
              <a:gd name="connsiteX1907" fmla="*/ 5954401 w 23379103"/>
              <a:gd name="connsiteY1907" fmla="*/ 6376247 h 7893622"/>
              <a:gd name="connsiteX1908" fmla="*/ 5869465 w 23379103"/>
              <a:gd name="connsiteY1908" fmla="*/ 6352117 h 7893622"/>
              <a:gd name="connsiteX1909" fmla="*/ 5798445 w 23379103"/>
              <a:gd name="connsiteY1909" fmla="*/ 6294790 h 7893622"/>
              <a:gd name="connsiteX1910" fmla="*/ 5895492 w 23379103"/>
              <a:gd name="connsiteY1910" fmla="*/ 6258539 h 7893622"/>
              <a:gd name="connsiteX1911" fmla="*/ 5974338 w 23379103"/>
              <a:gd name="connsiteY1911" fmla="*/ 6191234 h 7893622"/>
              <a:gd name="connsiteX1912" fmla="*/ 5843203 w 23379103"/>
              <a:gd name="connsiteY1912" fmla="*/ 6199967 h 7893622"/>
              <a:gd name="connsiteX1913" fmla="*/ 5893105 w 23379103"/>
              <a:gd name="connsiteY1913" fmla="*/ 6185523 h 7893622"/>
              <a:gd name="connsiteX1914" fmla="*/ 5820271 w 23379103"/>
              <a:gd name="connsiteY1914" fmla="*/ 6201494 h 7893622"/>
              <a:gd name="connsiteX1915" fmla="*/ 5843203 w 23379103"/>
              <a:gd name="connsiteY1915" fmla="*/ 6199967 h 7893622"/>
              <a:gd name="connsiteX1916" fmla="*/ 5766496 w 23379103"/>
              <a:gd name="connsiteY1916" fmla="*/ 6223692 h 7893622"/>
              <a:gd name="connsiteX1917" fmla="*/ 5747028 w 23379103"/>
              <a:gd name="connsiteY1917" fmla="*/ 6223180 h 7893622"/>
              <a:gd name="connsiteX1918" fmla="*/ 5711703 w 23379103"/>
              <a:gd name="connsiteY1918" fmla="*/ 6234914 h 7893622"/>
              <a:gd name="connsiteX1919" fmla="*/ 5629863 w 23379103"/>
              <a:gd name="connsiteY1919" fmla="*/ 6257687 h 7893622"/>
              <a:gd name="connsiteX1920" fmla="*/ 5583040 w 23379103"/>
              <a:gd name="connsiteY1920" fmla="*/ 6262038 h 7893622"/>
              <a:gd name="connsiteX1921" fmla="*/ 5585854 w 23379103"/>
              <a:gd name="connsiteY1921" fmla="*/ 6254053 h 7893622"/>
              <a:gd name="connsiteX1922" fmla="*/ 5468703 w 23379103"/>
              <a:gd name="connsiteY1922" fmla="*/ 6265961 h 7893622"/>
              <a:gd name="connsiteX1923" fmla="*/ 5585766 w 23379103"/>
              <a:gd name="connsiteY1923" fmla="*/ 6244413 h 7893622"/>
              <a:gd name="connsiteX1924" fmla="*/ 5585854 w 23379103"/>
              <a:gd name="connsiteY1924" fmla="*/ 6254053 h 7893622"/>
              <a:gd name="connsiteX1925" fmla="*/ 5431987 w 23379103"/>
              <a:gd name="connsiteY1925" fmla="*/ 6275634 h 7893622"/>
              <a:gd name="connsiteX1926" fmla="*/ 5463520 w 23379103"/>
              <a:gd name="connsiteY1926" fmla="*/ 6260357 h 7893622"/>
              <a:gd name="connsiteX1927" fmla="*/ 5474406 w 23379103"/>
              <a:gd name="connsiteY1927" fmla="*/ 6232320 h 7893622"/>
              <a:gd name="connsiteX1928" fmla="*/ 5595627 w 23379103"/>
              <a:gd name="connsiteY1928" fmla="*/ 6196151 h 7893622"/>
              <a:gd name="connsiteX1929" fmla="*/ 5998103 w 23379103"/>
              <a:gd name="connsiteY1929" fmla="*/ 6086623 h 7893622"/>
              <a:gd name="connsiteX1930" fmla="*/ 6019113 w 23379103"/>
              <a:gd name="connsiteY1930" fmla="*/ 6081971 h 7893622"/>
              <a:gd name="connsiteX1931" fmla="*/ 6019834 w 23379103"/>
              <a:gd name="connsiteY1931" fmla="*/ 6081624 h 7893622"/>
              <a:gd name="connsiteX1932" fmla="*/ 6099918 w 23379103"/>
              <a:gd name="connsiteY1932" fmla="*/ 6058759 h 7893622"/>
              <a:gd name="connsiteX1933" fmla="*/ 6141591 w 23379103"/>
              <a:gd name="connsiteY1933" fmla="*/ 6054845 h 7893622"/>
              <a:gd name="connsiteX1934" fmla="*/ 6322237 w 23379103"/>
              <a:gd name="connsiteY1934" fmla="*/ 6014840 h 7893622"/>
              <a:gd name="connsiteX1935" fmla="*/ 6210588 w 23379103"/>
              <a:gd name="connsiteY1935" fmla="*/ 6025327 h 7893622"/>
              <a:gd name="connsiteX1936" fmla="*/ 6099918 w 23379103"/>
              <a:gd name="connsiteY1936" fmla="*/ 6058759 h 7893622"/>
              <a:gd name="connsiteX1937" fmla="*/ 6053217 w 23379103"/>
              <a:gd name="connsiteY1937" fmla="*/ 6057116 h 7893622"/>
              <a:gd name="connsiteX1938" fmla="*/ 5945959 w 23379103"/>
              <a:gd name="connsiteY1938" fmla="*/ 6081416 h 7893622"/>
              <a:gd name="connsiteX1939" fmla="*/ 5532212 w 23379103"/>
              <a:gd name="connsiteY1939" fmla="*/ 6186524 h 7893622"/>
              <a:gd name="connsiteX1940" fmla="*/ 5293082 w 23379103"/>
              <a:gd name="connsiteY1940" fmla="*/ 6244918 h 7893622"/>
              <a:gd name="connsiteX1941" fmla="*/ 5325385 w 23379103"/>
              <a:gd name="connsiteY1941" fmla="*/ 6219328 h 7893622"/>
              <a:gd name="connsiteX1942" fmla="*/ 5388553 w 23379103"/>
              <a:gd name="connsiteY1942" fmla="*/ 6200027 h 7893622"/>
              <a:gd name="connsiteX1943" fmla="*/ 5622236 w 23379103"/>
              <a:gd name="connsiteY1943" fmla="*/ 6105501 h 7893622"/>
              <a:gd name="connsiteX1944" fmla="*/ 5960622 w 23379103"/>
              <a:gd name="connsiteY1944" fmla="*/ 6013627 h 7893622"/>
              <a:gd name="connsiteX1945" fmla="*/ 5975176 w 23379103"/>
              <a:gd name="connsiteY1945" fmla="*/ 6010487 h 7893622"/>
              <a:gd name="connsiteX1946" fmla="*/ 5978217 w 23379103"/>
              <a:gd name="connsiteY1946" fmla="*/ 6007292 h 7893622"/>
              <a:gd name="connsiteX1947" fmla="*/ 6005962 w 23379103"/>
              <a:gd name="connsiteY1947" fmla="*/ 5986725 h 7893622"/>
              <a:gd name="connsiteX1948" fmla="*/ 5963308 w 23379103"/>
              <a:gd name="connsiteY1948" fmla="*/ 5996080 h 7893622"/>
              <a:gd name="connsiteX1949" fmla="*/ 5551931 w 23379103"/>
              <a:gd name="connsiteY1949" fmla="*/ 6090013 h 7893622"/>
              <a:gd name="connsiteX1950" fmla="*/ 5891882 w 23379103"/>
              <a:gd name="connsiteY1950" fmla="*/ 5975006 h 7893622"/>
              <a:gd name="connsiteX1951" fmla="*/ 5994387 w 23379103"/>
              <a:gd name="connsiteY1951" fmla="*/ 5948380 h 7893622"/>
              <a:gd name="connsiteX1952" fmla="*/ 5974103 w 23379103"/>
              <a:gd name="connsiteY1952" fmla="*/ 5945508 h 7893622"/>
              <a:gd name="connsiteX1953" fmla="*/ 5972853 w 23379103"/>
              <a:gd name="connsiteY1953" fmla="*/ 5944975 h 7893622"/>
              <a:gd name="connsiteX1954" fmla="*/ 5827652 w 23379103"/>
              <a:gd name="connsiteY1954" fmla="*/ 5982409 h 7893622"/>
              <a:gd name="connsiteX1955" fmla="*/ 5561910 w 23379103"/>
              <a:gd name="connsiteY1955" fmla="*/ 6049086 h 7893622"/>
              <a:gd name="connsiteX1956" fmla="*/ 5562490 w 23379103"/>
              <a:gd name="connsiteY1956" fmla="*/ 6049291 h 7893622"/>
              <a:gd name="connsiteX1957" fmla="*/ 5502145 w 23379103"/>
              <a:gd name="connsiteY1957" fmla="*/ 6083678 h 7893622"/>
              <a:gd name="connsiteX1958" fmla="*/ 5501153 w 23379103"/>
              <a:gd name="connsiteY1958" fmla="*/ 6068848 h 7893622"/>
              <a:gd name="connsiteX1959" fmla="*/ 5538219 w 23379103"/>
              <a:gd name="connsiteY1959" fmla="*/ 6040783 h 7893622"/>
              <a:gd name="connsiteX1960" fmla="*/ 5558901 w 23379103"/>
              <a:gd name="connsiteY1960" fmla="*/ 6048031 h 7893622"/>
              <a:gd name="connsiteX1961" fmla="*/ 5817037 w 23379103"/>
              <a:gd name="connsiteY1961" fmla="*/ 5966953 h 7893622"/>
              <a:gd name="connsiteX1962" fmla="*/ 5944862 w 23379103"/>
              <a:gd name="connsiteY1962" fmla="*/ 5933030 h 7893622"/>
              <a:gd name="connsiteX1963" fmla="*/ 5932601 w 23379103"/>
              <a:gd name="connsiteY1963" fmla="*/ 5927796 h 7893622"/>
              <a:gd name="connsiteX1964" fmla="*/ 5940013 w 23379103"/>
              <a:gd name="connsiteY1964" fmla="*/ 5917993 h 7893622"/>
              <a:gd name="connsiteX1965" fmla="*/ 5643242 w 23379103"/>
              <a:gd name="connsiteY1965" fmla="*/ 5982438 h 7893622"/>
              <a:gd name="connsiteX1966" fmla="*/ 5645899 w 23379103"/>
              <a:gd name="connsiteY1966" fmla="*/ 5970440 h 7893622"/>
              <a:gd name="connsiteX1967" fmla="*/ 5545977 w 23379103"/>
              <a:gd name="connsiteY1967" fmla="*/ 5994421 h 7893622"/>
              <a:gd name="connsiteX1968" fmla="*/ 5535033 w 23379103"/>
              <a:gd name="connsiteY1968" fmla="*/ 5997886 h 7893622"/>
              <a:gd name="connsiteX1969" fmla="*/ 5529650 w 23379103"/>
              <a:gd name="connsiteY1969" fmla="*/ 5996190 h 7893622"/>
              <a:gd name="connsiteX1970" fmla="*/ 5490868 w 23379103"/>
              <a:gd name="connsiteY1970" fmla="*/ 5994355 h 7893622"/>
              <a:gd name="connsiteX1971" fmla="*/ 5498028 w 23379103"/>
              <a:gd name="connsiteY1971" fmla="*/ 5991955 h 7893622"/>
              <a:gd name="connsiteX1972" fmla="*/ 5674650 w 23379103"/>
              <a:gd name="connsiteY1972" fmla="*/ 5942530 h 7893622"/>
              <a:gd name="connsiteX1973" fmla="*/ 5692370 w 23379103"/>
              <a:gd name="connsiteY1973" fmla="*/ 5931773 h 7893622"/>
              <a:gd name="connsiteX1974" fmla="*/ 5909012 w 23379103"/>
              <a:gd name="connsiteY1974" fmla="*/ 5852341 h 7893622"/>
              <a:gd name="connsiteX1975" fmla="*/ 5899536 w 23379103"/>
              <a:gd name="connsiteY1975" fmla="*/ 5852276 h 7893622"/>
              <a:gd name="connsiteX1976" fmla="*/ 5534139 w 23379103"/>
              <a:gd name="connsiteY1976" fmla="*/ 5948789 h 7893622"/>
              <a:gd name="connsiteX1977" fmla="*/ 5532383 w 23379103"/>
              <a:gd name="connsiteY1977" fmla="*/ 5949261 h 7893622"/>
              <a:gd name="connsiteX1978" fmla="*/ 5486291 w 23379103"/>
              <a:gd name="connsiteY1978" fmla="*/ 5952288 h 7893622"/>
              <a:gd name="connsiteX1979" fmla="*/ 5466384 w 23379103"/>
              <a:gd name="connsiteY1979" fmla="*/ 5956300 h 7893622"/>
              <a:gd name="connsiteX1980" fmla="*/ 5476797 w 23379103"/>
              <a:gd name="connsiteY1980" fmla="*/ 5924505 h 7893622"/>
              <a:gd name="connsiteX1981" fmla="*/ 5428185 w 23379103"/>
              <a:gd name="connsiteY1981" fmla="*/ 5923310 h 7893622"/>
              <a:gd name="connsiteX1982" fmla="*/ 5400544 w 23379103"/>
              <a:gd name="connsiteY1982" fmla="*/ 5906278 h 7893622"/>
              <a:gd name="connsiteX1983" fmla="*/ 5531928 w 23379103"/>
              <a:gd name="connsiteY1983" fmla="*/ 5892333 h 7893622"/>
              <a:gd name="connsiteX1984" fmla="*/ 5530672 w 23379103"/>
              <a:gd name="connsiteY1984" fmla="*/ 5855810 h 7893622"/>
              <a:gd name="connsiteX1985" fmla="*/ 5603736 w 23379103"/>
              <a:gd name="connsiteY1985" fmla="*/ 5855229 h 7893622"/>
              <a:gd name="connsiteX1986" fmla="*/ 5560136 w 23379103"/>
              <a:gd name="connsiteY1986" fmla="*/ 5844385 h 7893622"/>
              <a:gd name="connsiteX1987" fmla="*/ 5538212 w 23379103"/>
              <a:gd name="connsiteY1987" fmla="*/ 5839976 h 7893622"/>
              <a:gd name="connsiteX1988" fmla="*/ 5502334 w 23379103"/>
              <a:gd name="connsiteY1988" fmla="*/ 5845815 h 7893622"/>
              <a:gd name="connsiteX1989" fmla="*/ 5517655 w 23379103"/>
              <a:gd name="connsiteY1989" fmla="*/ 5835845 h 7893622"/>
              <a:gd name="connsiteX1990" fmla="*/ 5476021 w 23379103"/>
              <a:gd name="connsiteY1990" fmla="*/ 5827473 h 7893622"/>
              <a:gd name="connsiteX1991" fmla="*/ 5418696 w 23379103"/>
              <a:gd name="connsiteY1991" fmla="*/ 5822138 h 7893622"/>
              <a:gd name="connsiteX1992" fmla="*/ 5530535 w 23379103"/>
              <a:gd name="connsiteY1992" fmla="*/ 5808066 h 7893622"/>
              <a:gd name="connsiteX1993" fmla="*/ 5565982 w 23379103"/>
              <a:gd name="connsiteY1993" fmla="*/ 5804398 h 7893622"/>
              <a:gd name="connsiteX1994" fmla="*/ 5566839 w 23379103"/>
              <a:gd name="connsiteY1994" fmla="*/ 5803841 h 7893622"/>
              <a:gd name="connsiteX1995" fmla="*/ 5635038 w 23379103"/>
              <a:gd name="connsiteY1995" fmla="*/ 5787276 h 7893622"/>
              <a:gd name="connsiteX1996" fmla="*/ 5647291 w 23379103"/>
              <a:gd name="connsiteY1996" fmla="*/ 5786755 h 7893622"/>
              <a:gd name="connsiteX1997" fmla="*/ 5626910 w 23379103"/>
              <a:gd name="connsiteY1997" fmla="*/ 5779942 h 7893622"/>
              <a:gd name="connsiteX1998" fmla="*/ 5505238 w 23379103"/>
              <a:gd name="connsiteY1998" fmla="*/ 5779324 h 7893622"/>
              <a:gd name="connsiteX1999" fmla="*/ 5397149 w 23379103"/>
              <a:gd name="connsiteY1999" fmla="*/ 5778235 h 7893622"/>
              <a:gd name="connsiteX2000" fmla="*/ 5328511 w 23379103"/>
              <a:gd name="connsiteY2000" fmla="*/ 5775870 h 7893622"/>
              <a:gd name="connsiteX2001" fmla="*/ 5348085 w 23379103"/>
              <a:gd name="connsiteY2001" fmla="*/ 5770985 h 7893622"/>
              <a:gd name="connsiteX2002" fmla="*/ 5487811 w 23379103"/>
              <a:gd name="connsiteY2002" fmla="*/ 5730194 h 7893622"/>
              <a:gd name="connsiteX2003" fmla="*/ 5563419 w 23379103"/>
              <a:gd name="connsiteY2003" fmla="*/ 5718214 h 7893622"/>
              <a:gd name="connsiteX2004" fmla="*/ 5556337 w 23379103"/>
              <a:gd name="connsiteY2004" fmla="*/ 5710358 h 7893622"/>
              <a:gd name="connsiteX2005" fmla="*/ 5555901 w 23379103"/>
              <a:gd name="connsiteY2005" fmla="*/ 5710317 h 7893622"/>
              <a:gd name="connsiteX2006" fmla="*/ 5561933 w 23379103"/>
              <a:gd name="connsiteY2006" fmla="*/ 5708553 h 7893622"/>
              <a:gd name="connsiteX2007" fmla="*/ 5748838 w 23379103"/>
              <a:gd name="connsiteY2007" fmla="*/ 5660555 h 7893622"/>
              <a:gd name="connsiteX2008" fmla="*/ 5696968 w 23379103"/>
              <a:gd name="connsiteY2008" fmla="*/ 5661379 h 7893622"/>
              <a:gd name="connsiteX2009" fmla="*/ 5519955 w 23379103"/>
              <a:gd name="connsiteY2009" fmla="*/ 5706858 h 7893622"/>
              <a:gd name="connsiteX2010" fmla="*/ 5503412 w 23379103"/>
              <a:gd name="connsiteY2010" fmla="*/ 5705272 h 7893622"/>
              <a:gd name="connsiteX2011" fmla="*/ 5475499 w 23379103"/>
              <a:gd name="connsiteY2011" fmla="*/ 5695258 h 7893622"/>
              <a:gd name="connsiteX2012" fmla="*/ 5676807 w 23379103"/>
              <a:gd name="connsiteY2012" fmla="*/ 5662504 h 7893622"/>
              <a:gd name="connsiteX2013" fmla="*/ 5677955 w 23379103"/>
              <a:gd name="connsiteY2013" fmla="*/ 5661681 h 7893622"/>
              <a:gd name="connsiteX2014" fmla="*/ 5407955 w 23379103"/>
              <a:gd name="connsiteY2014" fmla="*/ 5665971 h 7893622"/>
              <a:gd name="connsiteX2015" fmla="*/ 2620544 w 23379103"/>
              <a:gd name="connsiteY2015" fmla="*/ 5868973 h 7893622"/>
              <a:gd name="connsiteX2016" fmla="*/ 1994605 w 23379103"/>
              <a:gd name="connsiteY2016" fmla="*/ 5955338 h 7893622"/>
              <a:gd name="connsiteX2017" fmla="*/ 2184581 w 23379103"/>
              <a:gd name="connsiteY2017" fmla="*/ 5821057 h 7893622"/>
              <a:gd name="connsiteX2018" fmla="*/ 2481185 w 23379103"/>
              <a:gd name="connsiteY2018" fmla="*/ 5754146 h 7893622"/>
              <a:gd name="connsiteX2019" fmla="*/ 3519784 w 23379103"/>
              <a:gd name="connsiteY2019" fmla="*/ 5608028 h 7893622"/>
              <a:gd name="connsiteX2020" fmla="*/ 4859091 w 23379103"/>
              <a:gd name="connsiteY2020" fmla="*/ 5507048 h 7893622"/>
              <a:gd name="connsiteX2021" fmla="*/ 5320982 w 23379103"/>
              <a:gd name="connsiteY2021" fmla="*/ 5495044 h 7893622"/>
              <a:gd name="connsiteX2022" fmla="*/ 5312636 w 23379103"/>
              <a:gd name="connsiteY2022" fmla="*/ 5490117 h 7893622"/>
              <a:gd name="connsiteX2023" fmla="*/ 5453366 w 23379103"/>
              <a:gd name="connsiteY2023" fmla="*/ 5466572 h 7893622"/>
              <a:gd name="connsiteX2024" fmla="*/ 5468683 w 23379103"/>
              <a:gd name="connsiteY2024" fmla="*/ 5465880 h 7893622"/>
              <a:gd name="connsiteX2025" fmla="*/ 5343883 w 23379103"/>
              <a:gd name="connsiteY2025" fmla="*/ 5494449 h 7893622"/>
              <a:gd name="connsiteX2026" fmla="*/ 5472877 w 23379103"/>
              <a:gd name="connsiteY2026" fmla="*/ 5491096 h 7893622"/>
              <a:gd name="connsiteX2027" fmla="*/ 5508149 w 23379103"/>
              <a:gd name="connsiteY2027" fmla="*/ 5478369 h 7893622"/>
              <a:gd name="connsiteX2028" fmla="*/ 5586604 w 23379103"/>
              <a:gd name="connsiteY2028" fmla="*/ 5457111 h 7893622"/>
              <a:gd name="connsiteX2029" fmla="*/ 5598238 w 23379103"/>
              <a:gd name="connsiteY2029" fmla="*/ 5455907 h 7893622"/>
              <a:gd name="connsiteX2030" fmla="*/ 5155267 w 23379103"/>
              <a:gd name="connsiteY2030" fmla="*/ 5466705 h 7893622"/>
              <a:gd name="connsiteX2031" fmla="*/ 2642003 w 23379103"/>
              <a:gd name="connsiteY2031" fmla="*/ 5666483 h 7893622"/>
              <a:gd name="connsiteX2032" fmla="*/ 1980292 w 23379103"/>
              <a:gd name="connsiteY2032" fmla="*/ 5740338 h 7893622"/>
              <a:gd name="connsiteX2033" fmla="*/ 1895357 w 23379103"/>
              <a:gd name="connsiteY2033" fmla="*/ 5716208 h 7893622"/>
              <a:gd name="connsiteX2034" fmla="*/ 1824334 w 23379103"/>
              <a:gd name="connsiteY2034" fmla="*/ 5658881 h 7893622"/>
              <a:gd name="connsiteX2035" fmla="*/ 1921380 w 23379103"/>
              <a:gd name="connsiteY2035" fmla="*/ 5622630 h 7893622"/>
              <a:gd name="connsiteX2036" fmla="*/ 2000227 w 23379103"/>
              <a:gd name="connsiteY2036" fmla="*/ 5555325 h 7893622"/>
              <a:gd name="connsiteX2037" fmla="*/ 1869095 w 23379103"/>
              <a:gd name="connsiteY2037" fmla="*/ 5564058 h 7893622"/>
              <a:gd name="connsiteX2038" fmla="*/ 1918994 w 23379103"/>
              <a:gd name="connsiteY2038" fmla="*/ 5549614 h 7893622"/>
              <a:gd name="connsiteX2039" fmla="*/ 1846160 w 23379103"/>
              <a:gd name="connsiteY2039" fmla="*/ 5565585 h 7893622"/>
              <a:gd name="connsiteX2040" fmla="*/ 1869095 w 23379103"/>
              <a:gd name="connsiteY2040" fmla="*/ 5564058 h 7893622"/>
              <a:gd name="connsiteX2041" fmla="*/ 1792384 w 23379103"/>
              <a:gd name="connsiteY2041" fmla="*/ 5587784 h 7893622"/>
              <a:gd name="connsiteX2042" fmla="*/ 1772917 w 23379103"/>
              <a:gd name="connsiteY2042" fmla="*/ 5587271 h 7893622"/>
              <a:gd name="connsiteX2043" fmla="*/ 1737591 w 23379103"/>
              <a:gd name="connsiteY2043" fmla="*/ 5599005 h 7893622"/>
              <a:gd name="connsiteX2044" fmla="*/ 1655753 w 23379103"/>
              <a:gd name="connsiteY2044" fmla="*/ 5621778 h 7893622"/>
              <a:gd name="connsiteX2045" fmla="*/ 1608929 w 23379103"/>
              <a:gd name="connsiteY2045" fmla="*/ 5626129 h 7893622"/>
              <a:gd name="connsiteX2046" fmla="*/ 1611743 w 23379103"/>
              <a:gd name="connsiteY2046" fmla="*/ 5618144 h 7893622"/>
              <a:gd name="connsiteX2047" fmla="*/ 1494592 w 23379103"/>
              <a:gd name="connsiteY2047" fmla="*/ 5630053 h 7893622"/>
              <a:gd name="connsiteX2048" fmla="*/ 1611654 w 23379103"/>
              <a:gd name="connsiteY2048" fmla="*/ 5608504 h 7893622"/>
              <a:gd name="connsiteX2049" fmla="*/ 1611743 w 23379103"/>
              <a:gd name="connsiteY2049" fmla="*/ 5618144 h 7893622"/>
              <a:gd name="connsiteX2050" fmla="*/ 1457876 w 23379103"/>
              <a:gd name="connsiteY2050" fmla="*/ 5639725 h 7893622"/>
              <a:gd name="connsiteX2051" fmla="*/ 1489410 w 23379103"/>
              <a:gd name="connsiteY2051" fmla="*/ 5624448 h 7893622"/>
              <a:gd name="connsiteX2052" fmla="*/ 1500295 w 23379103"/>
              <a:gd name="connsiteY2052" fmla="*/ 5596412 h 7893622"/>
              <a:gd name="connsiteX2053" fmla="*/ 1621515 w 23379103"/>
              <a:gd name="connsiteY2053" fmla="*/ 5560242 h 7893622"/>
              <a:gd name="connsiteX2054" fmla="*/ 2023994 w 23379103"/>
              <a:gd name="connsiteY2054" fmla="*/ 5450715 h 7893622"/>
              <a:gd name="connsiteX2055" fmla="*/ 2045004 w 23379103"/>
              <a:gd name="connsiteY2055" fmla="*/ 5446062 h 7893622"/>
              <a:gd name="connsiteX2056" fmla="*/ 2045722 w 23379103"/>
              <a:gd name="connsiteY2056" fmla="*/ 5445715 h 7893622"/>
              <a:gd name="connsiteX2057" fmla="*/ 2125806 w 23379103"/>
              <a:gd name="connsiteY2057" fmla="*/ 5422850 h 7893622"/>
              <a:gd name="connsiteX2058" fmla="*/ 2167479 w 23379103"/>
              <a:gd name="connsiteY2058" fmla="*/ 5418936 h 7893622"/>
              <a:gd name="connsiteX2059" fmla="*/ 2348126 w 23379103"/>
              <a:gd name="connsiteY2059" fmla="*/ 5378931 h 7893622"/>
              <a:gd name="connsiteX2060" fmla="*/ 2236477 w 23379103"/>
              <a:gd name="connsiteY2060" fmla="*/ 5389419 h 7893622"/>
              <a:gd name="connsiteX2061" fmla="*/ 2125806 w 23379103"/>
              <a:gd name="connsiteY2061" fmla="*/ 5422850 h 7893622"/>
              <a:gd name="connsiteX2062" fmla="*/ 2079106 w 23379103"/>
              <a:gd name="connsiteY2062" fmla="*/ 5421207 h 7893622"/>
              <a:gd name="connsiteX2063" fmla="*/ 1971849 w 23379103"/>
              <a:gd name="connsiteY2063" fmla="*/ 5445507 h 7893622"/>
              <a:gd name="connsiteX2064" fmla="*/ 1558101 w 23379103"/>
              <a:gd name="connsiteY2064" fmla="*/ 5550615 h 7893622"/>
              <a:gd name="connsiteX2065" fmla="*/ 1318972 w 23379103"/>
              <a:gd name="connsiteY2065" fmla="*/ 5609009 h 7893622"/>
              <a:gd name="connsiteX2066" fmla="*/ 1351273 w 23379103"/>
              <a:gd name="connsiteY2066" fmla="*/ 5583419 h 7893622"/>
              <a:gd name="connsiteX2067" fmla="*/ 1414442 w 23379103"/>
              <a:gd name="connsiteY2067" fmla="*/ 5564118 h 7893622"/>
              <a:gd name="connsiteX2068" fmla="*/ 1648125 w 23379103"/>
              <a:gd name="connsiteY2068" fmla="*/ 5469592 h 7893622"/>
              <a:gd name="connsiteX2069" fmla="*/ 1986513 w 23379103"/>
              <a:gd name="connsiteY2069" fmla="*/ 5377718 h 7893622"/>
              <a:gd name="connsiteX2070" fmla="*/ 2001065 w 23379103"/>
              <a:gd name="connsiteY2070" fmla="*/ 5374578 h 7893622"/>
              <a:gd name="connsiteX2071" fmla="*/ 2004107 w 23379103"/>
              <a:gd name="connsiteY2071" fmla="*/ 5371383 h 7893622"/>
              <a:gd name="connsiteX2072" fmla="*/ 2031851 w 23379103"/>
              <a:gd name="connsiteY2072" fmla="*/ 5350816 h 7893622"/>
              <a:gd name="connsiteX2073" fmla="*/ 1989197 w 23379103"/>
              <a:gd name="connsiteY2073" fmla="*/ 5360172 h 7893622"/>
              <a:gd name="connsiteX2074" fmla="*/ 1577819 w 23379103"/>
              <a:gd name="connsiteY2074" fmla="*/ 5454104 h 7893622"/>
              <a:gd name="connsiteX2075" fmla="*/ 1917772 w 23379103"/>
              <a:gd name="connsiteY2075" fmla="*/ 5339098 h 7893622"/>
              <a:gd name="connsiteX2076" fmla="*/ 2020276 w 23379103"/>
              <a:gd name="connsiteY2076" fmla="*/ 5312472 h 7893622"/>
              <a:gd name="connsiteX2077" fmla="*/ 1999993 w 23379103"/>
              <a:gd name="connsiteY2077" fmla="*/ 5309599 h 7893622"/>
              <a:gd name="connsiteX2078" fmla="*/ 1998743 w 23379103"/>
              <a:gd name="connsiteY2078" fmla="*/ 5309066 h 7893622"/>
              <a:gd name="connsiteX2079" fmla="*/ 1853543 w 23379103"/>
              <a:gd name="connsiteY2079" fmla="*/ 5346500 h 7893622"/>
              <a:gd name="connsiteX2080" fmla="*/ 1587799 w 23379103"/>
              <a:gd name="connsiteY2080" fmla="*/ 5413178 h 7893622"/>
              <a:gd name="connsiteX2081" fmla="*/ 1588379 w 23379103"/>
              <a:gd name="connsiteY2081" fmla="*/ 5413382 h 7893622"/>
              <a:gd name="connsiteX2082" fmla="*/ 1528033 w 23379103"/>
              <a:gd name="connsiteY2082" fmla="*/ 5447769 h 7893622"/>
              <a:gd name="connsiteX2083" fmla="*/ 1527043 w 23379103"/>
              <a:gd name="connsiteY2083" fmla="*/ 5432939 h 7893622"/>
              <a:gd name="connsiteX2084" fmla="*/ 1564108 w 23379103"/>
              <a:gd name="connsiteY2084" fmla="*/ 5404875 h 7893622"/>
              <a:gd name="connsiteX2085" fmla="*/ 1584790 w 23379103"/>
              <a:gd name="connsiteY2085" fmla="*/ 5412122 h 7893622"/>
              <a:gd name="connsiteX2086" fmla="*/ 1842926 w 23379103"/>
              <a:gd name="connsiteY2086" fmla="*/ 5331045 h 7893622"/>
              <a:gd name="connsiteX2087" fmla="*/ 1970751 w 23379103"/>
              <a:gd name="connsiteY2087" fmla="*/ 5297121 h 7893622"/>
              <a:gd name="connsiteX2088" fmla="*/ 1958490 w 23379103"/>
              <a:gd name="connsiteY2088" fmla="*/ 5291888 h 7893622"/>
              <a:gd name="connsiteX2089" fmla="*/ 1965904 w 23379103"/>
              <a:gd name="connsiteY2089" fmla="*/ 5282084 h 7893622"/>
              <a:gd name="connsiteX2090" fmla="*/ 1669131 w 23379103"/>
              <a:gd name="connsiteY2090" fmla="*/ 5346529 h 7893622"/>
              <a:gd name="connsiteX2091" fmla="*/ 1671790 w 23379103"/>
              <a:gd name="connsiteY2091" fmla="*/ 5334531 h 7893622"/>
              <a:gd name="connsiteX2092" fmla="*/ 1571866 w 23379103"/>
              <a:gd name="connsiteY2092" fmla="*/ 5358512 h 7893622"/>
              <a:gd name="connsiteX2093" fmla="*/ 1560921 w 23379103"/>
              <a:gd name="connsiteY2093" fmla="*/ 5361978 h 7893622"/>
              <a:gd name="connsiteX2094" fmla="*/ 1555540 w 23379103"/>
              <a:gd name="connsiteY2094" fmla="*/ 5360281 h 7893622"/>
              <a:gd name="connsiteX2095" fmla="*/ 1516759 w 23379103"/>
              <a:gd name="connsiteY2095" fmla="*/ 5358446 h 7893622"/>
              <a:gd name="connsiteX2096" fmla="*/ 1523919 w 23379103"/>
              <a:gd name="connsiteY2096" fmla="*/ 5356046 h 7893622"/>
              <a:gd name="connsiteX2097" fmla="*/ 1700540 w 23379103"/>
              <a:gd name="connsiteY2097" fmla="*/ 5306621 h 7893622"/>
              <a:gd name="connsiteX2098" fmla="*/ 1718258 w 23379103"/>
              <a:gd name="connsiteY2098" fmla="*/ 5295864 h 7893622"/>
              <a:gd name="connsiteX2099" fmla="*/ 1934902 w 23379103"/>
              <a:gd name="connsiteY2099" fmla="*/ 5216432 h 7893622"/>
              <a:gd name="connsiteX2100" fmla="*/ 1925425 w 23379103"/>
              <a:gd name="connsiteY2100" fmla="*/ 5216367 h 7893622"/>
              <a:gd name="connsiteX2101" fmla="*/ 1560029 w 23379103"/>
              <a:gd name="connsiteY2101" fmla="*/ 5312880 h 7893622"/>
              <a:gd name="connsiteX2102" fmla="*/ 1558272 w 23379103"/>
              <a:gd name="connsiteY2102" fmla="*/ 5313353 h 7893622"/>
              <a:gd name="connsiteX2103" fmla="*/ 1512179 w 23379103"/>
              <a:gd name="connsiteY2103" fmla="*/ 5316379 h 7893622"/>
              <a:gd name="connsiteX2104" fmla="*/ 1492272 w 23379103"/>
              <a:gd name="connsiteY2104" fmla="*/ 5320391 h 7893622"/>
              <a:gd name="connsiteX2105" fmla="*/ 1502687 w 23379103"/>
              <a:gd name="connsiteY2105" fmla="*/ 5288596 h 7893622"/>
              <a:gd name="connsiteX2106" fmla="*/ 1454075 w 23379103"/>
              <a:gd name="connsiteY2106" fmla="*/ 5287402 h 7893622"/>
              <a:gd name="connsiteX2107" fmla="*/ 1426433 w 23379103"/>
              <a:gd name="connsiteY2107" fmla="*/ 5270369 h 7893622"/>
              <a:gd name="connsiteX2108" fmla="*/ 1557818 w 23379103"/>
              <a:gd name="connsiteY2108" fmla="*/ 5256424 h 7893622"/>
              <a:gd name="connsiteX2109" fmla="*/ 1556561 w 23379103"/>
              <a:gd name="connsiteY2109" fmla="*/ 5219901 h 7893622"/>
              <a:gd name="connsiteX2110" fmla="*/ 1629624 w 23379103"/>
              <a:gd name="connsiteY2110" fmla="*/ 5219321 h 7893622"/>
              <a:gd name="connsiteX2111" fmla="*/ 1586025 w 23379103"/>
              <a:gd name="connsiteY2111" fmla="*/ 5208477 h 7893622"/>
              <a:gd name="connsiteX2112" fmla="*/ 1564100 w 23379103"/>
              <a:gd name="connsiteY2112" fmla="*/ 5204067 h 7893622"/>
              <a:gd name="connsiteX2113" fmla="*/ 1528224 w 23379103"/>
              <a:gd name="connsiteY2113" fmla="*/ 5209907 h 7893622"/>
              <a:gd name="connsiteX2114" fmla="*/ 1543546 w 23379103"/>
              <a:gd name="connsiteY2114" fmla="*/ 5199936 h 7893622"/>
              <a:gd name="connsiteX2115" fmla="*/ 1501910 w 23379103"/>
              <a:gd name="connsiteY2115" fmla="*/ 5191564 h 7893622"/>
              <a:gd name="connsiteX2116" fmla="*/ 1444586 w 23379103"/>
              <a:gd name="connsiteY2116" fmla="*/ 5186229 h 7893622"/>
              <a:gd name="connsiteX2117" fmla="*/ 1556424 w 23379103"/>
              <a:gd name="connsiteY2117" fmla="*/ 5172158 h 7893622"/>
              <a:gd name="connsiteX2118" fmla="*/ 1591870 w 23379103"/>
              <a:gd name="connsiteY2118" fmla="*/ 5168489 h 7893622"/>
              <a:gd name="connsiteX2119" fmla="*/ 1592728 w 23379103"/>
              <a:gd name="connsiteY2119" fmla="*/ 5167932 h 7893622"/>
              <a:gd name="connsiteX2120" fmla="*/ 1660927 w 23379103"/>
              <a:gd name="connsiteY2120" fmla="*/ 5151368 h 7893622"/>
              <a:gd name="connsiteX2121" fmla="*/ 1673180 w 23379103"/>
              <a:gd name="connsiteY2121" fmla="*/ 5150847 h 7893622"/>
              <a:gd name="connsiteX2122" fmla="*/ 1652798 w 23379103"/>
              <a:gd name="connsiteY2122" fmla="*/ 5144033 h 7893622"/>
              <a:gd name="connsiteX2123" fmla="*/ 1531127 w 23379103"/>
              <a:gd name="connsiteY2123" fmla="*/ 5143415 h 7893622"/>
              <a:gd name="connsiteX2124" fmla="*/ 1423038 w 23379103"/>
              <a:gd name="connsiteY2124" fmla="*/ 5142326 h 7893622"/>
              <a:gd name="connsiteX2125" fmla="*/ 1354401 w 23379103"/>
              <a:gd name="connsiteY2125" fmla="*/ 5139962 h 7893622"/>
              <a:gd name="connsiteX2126" fmla="*/ 1373974 w 23379103"/>
              <a:gd name="connsiteY2126" fmla="*/ 5135076 h 7893622"/>
              <a:gd name="connsiteX2127" fmla="*/ 1513700 w 23379103"/>
              <a:gd name="connsiteY2127" fmla="*/ 5094286 h 7893622"/>
              <a:gd name="connsiteX2128" fmla="*/ 1589308 w 23379103"/>
              <a:gd name="connsiteY2128" fmla="*/ 5082306 h 7893622"/>
              <a:gd name="connsiteX2129" fmla="*/ 1582226 w 23379103"/>
              <a:gd name="connsiteY2129" fmla="*/ 5074449 h 7893622"/>
              <a:gd name="connsiteX2130" fmla="*/ 1581790 w 23379103"/>
              <a:gd name="connsiteY2130" fmla="*/ 5074408 h 7893622"/>
              <a:gd name="connsiteX2131" fmla="*/ 1587823 w 23379103"/>
              <a:gd name="connsiteY2131" fmla="*/ 5072645 h 7893622"/>
              <a:gd name="connsiteX2132" fmla="*/ 1817109 w 23379103"/>
              <a:gd name="connsiteY2132" fmla="*/ 5013762 h 7893622"/>
              <a:gd name="connsiteX2133" fmla="*/ 1897276 w 23379103"/>
              <a:gd name="connsiteY2133" fmla="*/ 4980992 h 7893622"/>
              <a:gd name="connsiteX2134" fmla="*/ 1764910 w 23379103"/>
              <a:gd name="connsiteY2134" fmla="*/ 5014665 h 7893622"/>
              <a:gd name="connsiteX2135" fmla="*/ 1545844 w 23379103"/>
              <a:gd name="connsiteY2135" fmla="*/ 5070950 h 7893622"/>
              <a:gd name="connsiteX2136" fmla="*/ 1529302 w 23379103"/>
              <a:gd name="connsiteY2136" fmla="*/ 5069363 h 7893622"/>
              <a:gd name="connsiteX2137" fmla="*/ 1501387 w 23379103"/>
              <a:gd name="connsiteY2137" fmla="*/ 5059349 h 7893622"/>
              <a:gd name="connsiteX2138" fmla="*/ 1689847 w 23379103"/>
              <a:gd name="connsiteY2138" fmla="*/ 5014014 h 7893622"/>
              <a:gd name="connsiteX2139" fmla="*/ 1477907 w 23379103"/>
              <a:gd name="connsiteY2139" fmla="*/ 5002148 h 7893622"/>
              <a:gd name="connsiteX2140" fmla="*/ 1506626 w 23379103"/>
              <a:gd name="connsiteY2140" fmla="*/ 4952462 h 7893622"/>
              <a:gd name="connsiteX2141" fmla="*/ 1528725 w 23379103"/>
              <a:gd name="connsiteY2141" fmla="*/ 4943892 h 7893622"/>
              <a:gd name="connsiteX2142" fmla="*/ 1472738 w 23379103"/>
              <a:gd name="connsiteY2142" fmla="*/ 4927056 h 7893622"/>
              <a:gd name="connsiteX2143" fmla="*/ 1378696 w 23379103"/>
              <a:gd name="connsiteY2143" fmla="*/ 4924979 h 7893622"/>
              <a:gd name="connsiteX2144" fmla="*/ 1366317 w 23379103"/>
              <a:gd name="connsiteY2144" fmla="*/ 4925364 h 7893622"/>
              <a:gd name="connsiteX2145" fmla="*/ 1683822 w 23379103"/>
              <a:gd name="connsiteY2145" fmla="*/ 4839457 h 7893622"/>
              <a:gd name="connsiteX2146" fmla="*/ 1693077 w 23379103"/>
              <a:gd name="connsiteY2146" fmla="*/ 4820799 h 7893622"/>
              <a:gd name="connsiteX2147" fmla="*/ 1430840 w 23379103"/>
              <a:gd name="connsiteY2147" fmla="*/ 4879696 h 7893622"/>
              <a:gd name="connsiteX2148" fmla="*/ 1534038 w 23379103"/>
              <a:gd name="connsiteY2148" fmla="*/ 4842461 h 7893622"/>
              <a:gd name="connsiteX2149" fmla="*/ 1612494 w 23379103"/>
              <a:gd name="connsiteY2149" fmla="*/ 4821203 h 7893622"/>
              <a:gd name="connsiteX2150" fmla="*/ 1626051 w 23379103"/>
              <a:gd name="connsiteY2150" fmla="*/ 4819799 h 7893622"/>
              <a:gd name="connsiteX2151" fmla="*/ 1682690 w 23379103"/>
              <a:gd name="connsiteY2151" fmla="*/ 4809372 h 7893622"/>
              <a:gd name="connsiteX2152" fmla="*/ 1675477 w 23379103"/>
              <a:gd name="connsiteY2152" fmla="*/ 4804218 h 7893622"/>
              <a:gd name="connsiteX2153" fmla="*/ 1742831 w 23379103"/>
              <a:gd name="connsiteY2153" fmla="*/ 4786110 h 7893622"/>
              <a:gd name="connsiteX2154" fmla="*/ 1846517 w 23379103"/>
              <a:gd name="connsiteY2154" fmla="*/ 4749403 h 7893622"/>
              <a:gd name="connsiteX2155" fmla="*/ 1846517 w 23379103"/>
              <a:gd name="connsiteY2155" fmla="*/ 4749403 h 7893622"/>
              <a:gd name="connsiteX2156" fmla="*/ 1780414 w 23379103"/>
              <a:gd name="connsiteY2156" fmla="*/ 4764529 h 7893622"/>
              <a:gd name="connsiteX2157" fmla="*/ 1642864 w 23379103"/>
              <a:gd name="connsiteY2157" fmla="*/ 4796021 h 7893622"/>
              <a:gd name="connsiteX2158" fmla="*/ 1632348 w 23379103"/>
              <a:gd name="connsiteY2158" fmla="*/ 4794154 h 7893622"/>
              <a:gd name="connsiteX2159" fmla="*/ 1608119 w 23379103"/>
              <a:gd name="connsiteY2159" fmla="*/ 4788204 h 7893622"/>
              <a:gd name="connsiteX2160" fmla="*/ 1778272 w 23379103"/>
              <a:gd name="connsiteY2160" fmla="*/ 4760763 h 7893622"/>
              <a:gd name="connsiteX2161" fmla="*/ 1641871 w 23379103"/>
              <a:gd name="connsiteY2161" fmla="*/ 4765861 h 7893622"/>
              <a:gd name="connsiteX2162" fmla="*/ 1505466 w 23379103"/>
              <a:gd name="connsiteY2162" fmla="*/ 4770960 h 7893622"/>
              <a:gd name="connsiteX2163" fmla="*/ 1592005 w 23379103"/>
              <a:gd name="connsiteY2163" fmla="*/ 4728150 h 7893622"/>
              <a:gd name="connsiteX2164" fmla="*/ 1395315 w 23379103"/>
              <a:gd name="connsiteY2164" fmla="*/ 4708828 h 7893622"/>
              <a:gd name="connsiteX2165" fmla="*/ 1654491 w 23379103"/>
              <a:gd name="connsiteY2165" fmla="*/ 4674617 h 7893622"/>
              <a:gd name="connsiteX2166" fmla="*/ 1821586 w 23379103"/>
              <a:gd name="connsiteY2166" fmla="*/ 4657619 h 7893622"/>
              <a:gd name="connsiteX2167" fmla="*/ 1822894 w 23379103"/>
              <a:gd name="connsiteY2167" fmla="*/ 4659926 h 7893622"/>
              <a:gd name="connsiteX2168" fmla="*/ 1824536 w 23379103"/>
              <a:gd name="connsiteY2168" fmla="*/ 4662816 h 7893622"/>
              <a:gd name="connsiteX2169" fmla="*/ 1825082 w 23379103"/>
              <a:gd name="connsiteY2169" fmla="*/ 4663778 h 7893622"/>
              <a:gd name="connsiteX2170" fmla="*/ 1825520 w 23379103"/>
              <a:gd name="connsiteY2170" fmla="*/ 4664548 h 7893622"/>
              <a:gd name="connsiteX2171" fmla="*/ 1824536 w 23379103"/>
              <a:gd name="connsiteY2171" fmla="*/ 4662816 h 7893622"/>
              <a:gd name="connsiteX2172" fmla="*/ 1821586 w 23379103"/>
              <a:gd name="connsiteY2172" fmla="*/ 4657619 h 7893622"/>
              <a:gd name="connsiteX2173" fmla="*/ 1618764 w 23379103"/>
              <a:gd name="connsiteY2173" fmla="*/ 4659177 h 7893622"/>
              <a:gd name="connsiteX2174" fmla="*/ 1611780 w 23379103"/>
              <a:gd name="connsiteY2174" fmla="*/ 4654418 h 7893622"/>
              <a:gd name="connsiteX2175" fmla="*/ 1606939 w 23379103"/>
              <a:gd name="connsiteY2175" fmla="*/ 4643927 h 7893622"/>
              <a:gd name="connsiteX2176" fmla="*/ 1447917 w 23379103"/>
              <a:gd name="connsiteY2176" fmla="*/ 4683842 h 7893622"/>
              <a:gd name="connsiteX2177" fmla="*/ 1461780 w 23379103"/>
              <a:gd name="connsiteY2177" fmla="*/ 4664151 h 7893622"/>
              <a:gd name="connsiteX2178" fmla="*/ 1588045 w 23379103"/>
              <a:gd name="connsiteY2178" fmla="*/ 4622527 h 7893622"/>
              <a:gd name="connsiteX2179" fmla="*/ 1595264 w 23379103"/>
              <a:gd name="connsiteY2179" fmla="*/ 4620645 h 7893622"/>
              <a:gd name="connsiteX2180" fmla="*/ 1603756 w 23379103"/>
              <a:gd name="connsiteY2180" fmla="*/ 4617724 h 7893622"/>
              <a:gd name="connsiteX2181" fmla="*/ 1603897 w 23379103"/>
              <a:gd name="connsiteY2181" fmla="*/ 4617143 h 7893622"/>
              <a:gd name="connsiteX2182" fmla="*/ 1444885 w 23379103"/>
              <a:gd name="connsiteY2182" fmla="*/ 4632551 h 7893622"/>
              <a:gd name="connsiteX2183" fmla="*/ 1404856 w 23379103"/>
              <a:gd name="connsiteY2183" fmla="*/ 4609524 h 7893622"/>
              <a:gd name="connsiteX2184" fmla="*/ 1243169 w 23379103"/>
              <a:gd name="connsiteY2184" fmla="*/ 4604383 h 7893622"/>
              <a:gd name="connsiteX2185" fmla="*/ 904667 w 23379103"/>
              <a:gd name="connsiteY2185" fmla="*/ 4612308 h 7893622"/>
              <a:gd name="connsiteX2186" fmla="*/ 1253583 w 23379103"/>
              <a:gd name="connsiteY2186" fmla="*/ 4572590 h 7893622"/>
              <a:gd name="connsiteX2187" fmla="*/ 1432347 w 23379103"/>
              <a:gd name="connsiteY2187" fmla="*/ 4560314 h 7893622"/>
              <a:gd name="connsiteX2188" fmla="*/ 1562486 w 23379103"/>
              <a:gd name="connsiteY2188" fmla="*/ 4528348 h 7893622"/>
              <a:gd name="connsiteX2189" fmla="*/ 1394153 w 23379103"/>
              <a:gd name="connsiteY2189" fmla="*/ 4527327 h 7893622"/>
              <a:gd name="connsiteX2190" fmla="*/ 1373157 w 23379103"/>
              <a:gd name="connsiteY2190" fmla="*/ 4506172 h 7893622"/>
              <a:gd name="connsiteX2191" fmla="*/ 1229390 w 23379103"/>
              <a:gd name="connsiteY2191" fmla="*/ 4514127 h 7893622"/>
              <a:gd name="connsiteX2192" fmla="*/ 1088684 w 23379103"/>
              <a:gd name="connsiteY2192" fmla="*/ 4511643 h 7893622"/>
              <a:gd name="connsiteX2193" fmla="*/ 1119372 w 23379103"/>
              <a:gd name="connsiteY2193" fmla="*/ 4499742 h 7893622"/>
              <a:gd name="connsiteX2194" fmla="*/ 1094076 w 23379103"/>
              <a:gd name="connsiteY2194" fmla="*/ 4471004 h 7893622"/>
              <a:gd name="connsiteX2195" fmla="*/ 1365642 w 23379103"/>
              <a:gd name="connsiteY2195" fmla="*/ 4442783 h 7893622"/>
              <a:gd name="connsiteX2196" fmla="*/ 1175322 w 23379103"/>
              <a:gd name="connsiteY2196" fmla="*/ 4431809 h 7893622"/>
              <a:gd name="connsiteX2197" fmla="*/ 1167166 w 23379103"/>
              <a:gd name="connsiteY2197" fmla="*/ 4431614 h 7893622"/>
              <a:gd name="connsiteX2198" fmla="*/ 1287175 w 23379103"/>
              <a:gd name="connsiteY2198" fmla="*/ 4391654 h 7893622"/>
              <a:gd name="connsiteX2199" fmla="*/ 1123326 w 23379103"/>
              <a:gd name="connsiteY2199" fmla="*/ 4429578 h 7893622"/>
              <a:gd name="connsiteX2200" fmla="*/ 1094153 w 23379103"/>
              <a:gd name="connsiteY2200" fmla="*/ 4420088 h 7893622"/>
              <a:gd name="connsiteX2201" fmla="*/ 1160337 w 23379103"/>
              <a:gd name="connsiteY2201" fmla="*/ 4408297 h 7893622"/>
              <a:gd name="connsiteX2202" fmla="*/ 612767 w 23379103"/>
              <a:gd name="connsiteY2202" fmla="*/ 4409408 h 7893622"/>
              <a:gd name="connsiteX2203" fmla="*/ 581274 w 23379103"/>
              <a:gd name="connsiteY2203" fmla="*/ 4408199 h 7893622"/>
              <a:gd name="connsiteX2204" fmla="*/ 582969 w 23379103"/>
              <a:gd name="connsiteY2204" fmla="*/ 4407533 h 7893622"/>
              <a:gd name="connsiteX2205" fmla="*/ 740907 w 23379103"/>
              <a:gd name="connsiteY2205" fmla="*/ 4361690 h 7893622"/>
              <a:gd name="connsiteX2206" fmla="*/ 646040 w 23379103"/>
              <a:gd name="connsiteY2206" fmla="*/ 4376985 h 7893622"/>
              <a:gd name="connsiteX2207" fmla="*/ 570092 w 23379103"/>
              <a:gd name="connsiteY2207" fmla="*/ 4398394 h 7893622"/>
              <a:gd name="connsiteX2208" fmla="*/ 536497 w 23379103"/>
              <a:gd name="connsiteY2208" fmla="*/ 4406478 h 7893622"/>
              <a:gd name="connsiteX2209" fmla="*/ 420970 w 23379103"/>
              <a:gd name="connsiteY2209" fmla="*/ 4402043 h 7893622"/>
              <a:gd name="connsiteX2210" fmla="*/ 422814 w 23379103"/>
              <a:gd name="connsiteY2210" fmla="*/ 4393653 h 7893622"/>
              <a:gd name="connsiteX2211" fmla="*/ 410562 w 23379103"/>
              <a:gd name="connsiteY2211" fmla="*/ 4397774 h 7893622"/>
              <a:gd name="connsiteX2212" fmla="*/ 383760 w 23379103"/>
              <a:gd name="connsiteY2212" fmla="*/ 4400615 h 7893622"/>
              <a:gd name="connsiteX2213" fmla="*/ 297416 w 23379103"/>
              <a:gd name="connsiteY2213" fmla="*/ 4397298 h 7893622"/>
              <a:gd name="connsiteX2214" fmla="*/ 326922 w 23379103"/>
              <a:gd name="connsiteY2214" fmla="*/ 4388727 h 7893622"/>
              <a:gd name="connsiteX2215" fmla="*/ 337968 w 23379103"/>
              <a:gd name="connsiteY2215" fmla="*/ 4379974 h 7893622"/>
              <a:gd name="connsiteX2216" fmla="*/ 326922 w 23379103"/>
              <a:gd name="connsiteY2216" fmla="*/ 4388727 h 7893622"/>
              <a:gd name="connsiteX2217" fmla="*/ 321161 w 23379103"/>
              <a:gd name="connsiteY2217" fmla="*/ 4369624 h 7893622"/>
              <a:gd name="connsiteX2218" fmla="*/ 409814 w 23379103"/>
              <a:gd name="connsiteY2218" fmla="*/ 4363219 h 7893622"/>
              <a:gd name="connsiteX2219" fmla="*/ 484820 w 23379103"/>
              <a:gd name="connsiteY2219" fmla="*/ 4363427 h 7893622"/>
              <a:gd name="connsiteX2220" fmla="*/ 489413 w 23379103"/>
              <a:gd name="connsiteY2220" fmla="*/ 4368055 h 7893622"/>
              <a:gd name="connsiteX2221" fmla="*/ 492693 w 23379103"/>
              <a:gd name="connsiteY2221" fmla="*/ 4371361 h 7893622"/>
              <a:gd name="connsiteX2222" fmla="*/ 493677 w 23379103"/>
              <a:gd name="connsiteY2222" fmla="*/ 4372352 h 7893622"/>
              <a:gd name="connsiteX2223" fmla="*/ 489413 w 23379103"/>
              <a:gd name="connsiteY2223" fmla="*/ 4368055 h 7893622"/>
              <a:gd name="connsiteX2224" fmla="*/ 487772 w 23379103"/>
              <a:gd name="connsiteY2224" fmla="*/ 4366402 h 7893622"/>
              <a:gd name="connsiteX2225" fmla="*/ 484820 w 23379103"/>
              <a:gd name="connsiteY2225" fmla="*/ 4363427 h 7893622"/>
              <a:gd name="connsiteX2226" fmla="*/ 409814 w 23379103"/>
              <a:gd name="connsiteY2226" fmla="*/ 4363219 h 7893622"/>
              <a:gd name="connsiteX2227" fmla="*/ 318099 w 23379103"/>
              <a:gd name="connsiteY2227" fmla="*/ 4357251 h 7893622"/>
              <a:gd name="connsiteX2228" fmla="*/ 362988 w 23379103"/>
              <a:gd name="connsiteY2228" fmla="*/ 4340740 h 7893622"/>
              <a:gd name="connsiteX2229" fmla="*/ 381666 w 23379103"/>
              <a:gd name="connsiteY2229" fmla="*/ 4332653 h 7893622"/>
              <a:gd name="connsiteX2230" fmla="*/ 672997 w 23379103"/>
              <a:gd name="connsiteY2230" fmla="*/ 4333430 h 7893622"/>
              <a:gd name="connsiteX2231" fmla="*/ 1242948 w 23379103"/>
              <a:gd name="connsiteY2231" fmla="*/ 4308415 h 7893622"/>
              <a:gd name="connsiteX2232" fmla="*/ 1361470 w 23379103"/>
              <a:gd name="connsiteY2232" fmla="*/ 4306782 h 7893622"/>
              <a:gd name="connsiteX2233" fmla="*/ 1367716 w 23379103"/>
              <a:gd name="connsiteY2233" fmla="*/ 4306397 h 7893622"/>
              <a:gd name="connsiteX2234" fmla="*/ 1431563 w 23379103"/>
              <a:gd name="connsiteY2234" fmla="*/ 4280035 h 7893622"/>
              <a:gd name="connsiteX2235" fmla="*/ 1387928 w 23379103"/>
              <a:gd name="connsiteY2235" fmla="*/ 4280303 h 7893622"/>
              <a:gd name="connsiteX2236" fmla="*/ 1358337 w 23379103"/>
              <a:gd name="connsiteY2236" fmla="*/ 4288537 h 7893622"/>
              <a:gd name="connsiteX2237" fmla="*/ 1311513 w 23379103"/>
              <a:gd name="connsiteY2237" fmla="*/ 4292891 h 7893622"/>
              <a:gd name="connsiteX2238" fmla="*/ 1314326 w 23379103"/>
              <a:gd name="connsiteY2238" fmla="*/ 4284901 h 7893622"/>
              <a:gd name="connsiteX2239" fmla="*/ 1319549 w 23379103"/>
              <a:gd name="connsiteY2239" fmla="*/ 4283736 h 7893622"/>
              <a:gd name="connsiteX2240" fmla="*/ 1315126 w 23379103"/>
              <a:gd name="connsiteY2240" fmla="*/ 4284017 h 7893622"/>
              <a:gd name="connsiteX2241" fmla="*/ 1314326 w 23379103"/>
              <a:gd name="connsiteY2241" fmla="*/ 4284901 h 7893622"/>
              <a:gd name="connsiteX2242" fmla="*/ 1160461 w 23379103"/>
              <a:gd name="connsiteY2242" fmla="*/ 4306485 h 7893622"/>
              <a:gd name="connsiteX2243" fmla="*/ 1178169 w 23379103"/>
              <a:gd name="connsiteY2243" fmla="*/ 4300946 h 7893622"/>
              <a:gd name="connsiteX2244" fmla="*/ 1186706 w 23379103"/>
              <a:gd name="connsiteY2244" fmla="*/ 4295129 h 7893622"/>
              <a:gd name="connsiteX2245" fmla="*/ 1150459 w 23379103"/>
              <a:gd name="connsiteY2245" fmla="*/ 4295881 h 7893622"/>
              <a:gd name="connsiteX2246" fmla="*/ 976266 w 23379103"/>
              <a:gd name="connsiteY2246" fmla="*/ 4297734 h 7893622"/>
              <a:gd name="connsiteX2247" fmla="*/ 947905 w 23379103"/>
              <a:gd name="connsiteY2247" fmla="*/ 4279435 h 7893622"/>
              <a:gd name="connsiteX2248" fmla="*/ 753172 w 23379103"/>
              <a:gd name="connsiteY2248" fmla="*/ 4279402 h 7893622"/>
              <a:gd name="connsiteX2249" fmla="*/ 719279 w 23379103"/>
              <a:gd name="connsiteY2249" fmla="*/ 4253997 h 7893622"/>
              <a:gd name="connsiteX2250" fmla="*/ 707409 w 23379103"/>
              <a:gd name="connsiteY2250" fmla="*/ 4253200 h 7893622"/>
              <a:gd name="connsiteX2251" fmla="*/ 696927 w 23379103"/>
              <a:gd name="connsiteY2251" fmla="*/ 4254896 h 7893622"/>
              <a:gd name="connsiteX2252" fmla="*/ 680716 w 23379103"/>
              <a:gd name="connsiteY2252" fmla="*/ 4253229 h 7893622"/>
              <a:gd name="connsiteX2253" fmla="*/ 678881 w 23379103"/>
              <a:gd name="connsiteY2253" fmla="*/ 4250774 h 7893622"/>
              <a:gd name="connsiteX2254" fmla="*/ 671901 w 23379103"/>
              <a:gd name="connsiteY2254" fmla="*/ 4252325 h 7893622"/>
              <a:gd name="connsiteX2255" fmla="*/ 680716 w 23379103"/>
              <a:gd name="connsiteY2255" fmla="*/ 4253229 h 7893622"/>
              <a:gd name="connsiteX2256" fmla="*/ 683568 w 23379103"/>
              <a:gd name="connsiteY2256" fmla="*/ 4257051 h 7893622"/>
              <a:gd name="connsiteX2257" fmla="*/ 629528 w 23379103"/>
              <a:gd name="connsiteY2257" fmla="*/ 4241004 h 7893622"/>
              <a:gd name="connsiteX2258" fmla="*/ 831626 w 23379103"/>
              <a:gd name="connsiteY2258" fmla="*/ 4238180 h 7893622"/>
              <a:gd name="connsiteX2259" fmla="*/ 865379 w 23379103"/>
              <a:gd name="connsiteY2259" fmla="*/ 4215840 h 7893622"/>
              <a:gd name="connsiteX2260" fmla="*/ 1047202 w 23379103"/>
              <a:gd name="connsiteY2260" fmla="*/ 4193125 h 7893622"/>
              <a:gd name="connsiteX2261" fmla="*/ 1187521 w 23379103"/>
              <a:gd name="connsiteY2261" fmla="*/ 4189977 h 7893622"/>
              <a:gd name="connsiteX2262" fmla="*/ 1187721 w 23379103"/>
              <a:gd name="connsiteY2262" fmla="*/ 4189971 h 7893622"/>
              <a:gd name="connsiteX2263" fmla="*/ 1217766 w 23379103"/>
              <a:gd name="connsiteY2263" fmla="*/ 4177561 h 7893622"/>
              <a:gd name="connsiteX2264" fmla="*/ 1282044 w 23379103"/>
              <a:gd name="connsiteY2264" fmla="*/ 4157636 h 7893622"/>
              <a:gd name="connsiteX2265" fmla="*/ 1276446 w 23379103"/>
              <a:gd name="connsiteY2265" fmla="*/ 4154287 h 7893622"/>
              <a:gd name="connsiteX2266" fmla="*/ 1262783 w 23379103"/>
              <a:gd name="connsiteY2266" fmla="*/ 4148067 h 7893622"/>
              <a:gd name="connsiteX2267" fmla="*/ 1184696 w 23379103"/>
              <a:gd name="connsiteY2267" fmla="*/ 4139801 h 7893622"/>
              <a:gd name="connsiteX2268" fmla="*/ 1058721 w 23379103"/>
              <a:gd name="connsiteY2268" fmla="*/ 4131605 h 7893622"/>
              <a:gd name="connsiteX2269" fmla="*/ 891613 w 23379103"/>
              <a:gd name="connsiteY2269" fmla="*/ 4130108 h 7893622"/>
              <a:gd name="connsiteX2270" fmla="*/ 464340 w 23379103"/>
              <a:gd name="connsiteY2270" fmla="*/ 4124462 h 7893622"/>
              <a:gd name="connsiteX2271" fmla="*/ 435870 w 23379103"/>
              <a:gd name="connsiteY2271" fmla="*/ 4124055 h 7893622"/>
              <a:gd name="connsiteX2272" fmla="*/ 463189 w 23379103"/>
              <a:gd name="connsiteY2272" fmla="*/ 4110897 h 7893622"/>
              <a:gd name="connsiteX2273" fmla="*/ 472199 w 23379103"/>
              <a:gd name="connsiteY2273" fmla="*/ 4105547 h 7893622"/>
              <a:gd name="connsiteX2274" fmla="*/ 560862 w 23379103"/>
              <a:gd name="connsiteY2274" fmla="*/ 4104184 h 7893622"/>
              <a:gd name="connsiteX2275" fmla="*/ 791310 w 23379103"/>
              <a:gd name="connsiteY2275" fmla="*/ 4101163 h 7893622"/>
              <a:gd name="connsiteX2276" fmla="*/ 811433 w 23379103"/>
              <a:gd name="connsiteY2276" fmla="*/ 4054806 h 7893622"/>
              <a:gd name="connsiteX2277" fmla="*/ 915905 w 23379103"/>
              <a:gd name="connsiteY2277" fmla="*/ 4043591 h 7893622"/>
              <a:gd name="connsiteX2278" fmla="*/ 1016584 w 23379103"/>
              <a:gd name="connsiteY2278" fmla="*/ 4023049 h 7893622"/>
              <a:gd name="connsiteX2279" fmla="*/ 1048941 w 23379103"/>
              <a:gd name="connsiteY2279" fmla="*/ 4021643 h 7893622"/>
              <a:gd name="connsiteX2280" fmla="*/ 1047535 w 23379103"/>
              <a:gd name="connsiteY2280" fmla="*/ 4021258 h 7893622"/>
              <a:gd name="connsiteX2281" fmla="*/ 1044450 w 23379103"/>
              <a:gd name="connsiteY2281" fmla="*/ 4017726 h 7893622"/>
              <a:gd name="connsiteX2282" fmla="*/ 1066256 w 23379103"/>
              <a:gd name="connsiteY2282" fmla="*/ 4009221 h 7893622"/>
              <a:gd name="connsiteX2283" fmla="*/ 1089971 w 23379103"/>
              <a:gd name="connsiteY2283" fmla="*/ 4005479 h 7893622"/>
              <a:gd name="connsiteX2284" fmla="*/ 1078014 w 23379103"/>
              <a:gd name="connsiteY2284" fmla="*/ 3999995 h 7893622"/>
              <a:gd name="connsiteX2285" fmla="*/ 1060762 w 23379103"/>
              <a:gd name="connsiteY2285" fmla="*/ 3987412 h 7893622"/>
              <a:gd name="connsiteX2286" fmla="*/ 959351 w 23379103"/>
              <a:gd name="connsiteY2286" fmla="*/ 3988189 h 7893622"/>
              <a:gd name="connsiteX2287" fmla="*/ 883102 w 23379103"/>
              <a:gd name="connsiteY2287" fmla="*/ 3969964 h 7893622"/>
              <a:gd name="connsiteX2288" fmla="*/ 1031173 w 23379103"/>
              <a:gd name="connsiteY2288" fmla="*/ 3969590 h 7893622"/>
              <a:gd name="connsiteX2289" fmla="*/ 1085189 w 23379103"/>
              <a:gd name="connsiteY2289" fmla="*/ 3948642 h 7893622"/>
              <a:gd name="connsiteX2290" fmla="*/ 1144239 w 23379103"/>
              <a:gd name="connsiteY2290" fmla="*/ 3955036 h 7893622"/>
              <a:gd name="connsiteX2291" fmla="*/ 1147117 w 23379103"/>
              <a:gd name="connsiteY2291" fmla="*/ 3953919 h 7893622"/>
              <a:gd name="connsiteX2292" fmla="*/ 1134497 w 23379103"/>
              <a:gd name="connsiteY2292" fmla="*/ 3953599 h 7893622"/>
              <a:gd name="connsiteX2293" fmla="*/ 1129018 w 23379103"/>
              <a:gd name="connsiteY2293" fmla="*/ 3937129 h 7893622"/>
              <a:gd name="connsiteX2294" fmla="*/ 1260399 w 23379103"/>
              <a:gd name="connsiteY2294" fmla="*/ 3923186 h 7893622"/>
              <a:gd name="connsiteX2295" fmla="*/ 1259778 w 23379103"/>
              <a:gd name="connsiteY2295" fmla="*/ 3911861 h 7893622"/>
              <a:gd name="connsiteX2296" fmla="*/ 1259691 w 23379103"/>
              <a:gd name="connsiteY2296" fmla="*/ 3908413 h 7893622"/>
              <a:gd name="connsiteX2297" fmla="*/ 1200987 w 23379103"/>
              <a:gd name="connsiteY2297" fmla="*/ 3912601 h 7893622"/>
              <a:gd name="connsiteX2298" fmla="*/ 1122004 w 23379103"/>
              <a:gd name="connsiteY2298" fmla="*/ 3915861 h 7893622"/>
              <a:gd name="connsiteX2299" fmla="*/ 982640 w 23379103"/>
              <a:gd name="connsiteY2299" fmla="*/ 3915745 h 7893622"/>
              <a:gd name="connsiteX2300" fmla="*/ 947383 w 23379103"/>
              <a:gd name="connsiteY2300" fmla="*/ 3914539 h 7893622"/>
              <a:gd name="connsiteX2301" fmla="*/ 954448 w 23379103"/>
              <a:gd name="connsiteY2301" fmla="*/ 3912631 h 7893622"/>
              <a:gd name="connsiteX2302" fmla="*/ 1012968 w 23379103"/>
              <a:gd name="connsiteY2302" fmla="*/ 3896574 h 7893622"/>
              <a:gd name="connsiteX2303" fmla="*/ 1101008 w 23379103"/>
              <a:gd name="connsiteY2303" fmla="*/ 3894703 h 7893622"/>
              <a:gd name="connsiteX2304" fmla="*/ 1189507 w 23379103"/>
              <a:gd name="connsiteY2304" fmla="*/ 3871179 h 7893622"/>
              <a:gd name="connsiteX2305" fmla="*/ 1128658 w 23379103"/>
              <a:gd name="connsiteY2305" fmla="*/ 3865479 h 7893622"/>
              <a:gd name="connsiteX2306" fmla="*/ 1174583 w 23379103"/>
              <a:gd name="connsiteY2306" fmla="*/ 3853879 h 7893622"/>
              <a:gd name="connsiteX2307" fmla="*/ 1163037 w 23379103"/>
              <a:gd name="connsiteY2307" fmla="*/ 3852162 h 7893622"/>
              <a:gd name="connsiteX2308" fmla="*/ 1147171 w 23379103"/>
              <a:gd name="connsiteY2308" fmla="*/ 3852992 h 7893622"/>
              <a:gd name="connsiteX2309" fmla="*/ 1217655 w 23379103"/>
              <a:gd name="connsiteY2309" fmla="*/ 3838015 h 7893622"/>
              <a:gd name="connsiteX2310" fmla="*/ 1235825 w 23379103"/>
              <a:gd name="connsiteY2310" fmla="*/ 3838413 h 7893622"/>
              <a:gd name="connsiteX2311" fmla="*/ 1258224 w 23379103"/>
              <a:gd name="connsiteY2311" fmla="*/ 3832756 h 7893622"/>
              <a:gd name="connsiteX2312" fmla="*/ 1345818 w 23379103"/>
              <a:gd name="connsiteY2312" fmla="*/ 3810565 h 7893622"/>
              <a:gd name="connsiteX2313" fmla="*/ 1297308 w 23379103"/>
              <a:gd name="connsiteY2313" fmla="*/ 3809413 h 7893622"/>
              <a:gd name="connsiteX2314" fmla="*/ 1260330 w 23379103"/>
              <a:gd name="connsiteY2314" fmla="*/ 3809858 h 7893622"/>
              <a:gd name="connsiteX2315" fmla="*/ 1123267 w 23379103"/>
              <a:gd name="connsiteY2315" fmla="*/ 3838748 h 7893622"/>
              <a:gd name="connsiteX2316" fmla="*/ 1126587 w 23379103"/>
              <a:gd name="connsiteY2316" fmla="*/ 3818829 h 7893622"/>
              <a:gd name="connsiteX2317" fmla="*/ 1152935 w 23379103"/>
              <a:gd name="connsiteY2317" fmla="*/ 3809582 h 7893622"/>
              <a:gd name="connsiteX2318" fmla="*/ 1125623 w 23379103"/>
              <a:gd name="connsiteY2318" fmla="*/ 3809090 h 7893622"/>
              <a:gd name="connsiteX2319" fmla="*/ 1056982 w 23379103"/>
              <a:gd name="connsiteY2319" fmla="*/ 3806722 h 7893622"/>
              <a:gd name="connsiteX2320" fmla="*/ 1076557 w 23379103"/>
              <a:gd name="connsiteY2320" fmla="*/ 3801835 h 7893622"/>
              <a:gd name="connsiteX2321" fmla="*/ 1216285 w 23379103"/>
              <a:gd name="connsiteY2321" fmla="*/ 3761047 h 7893622"/>
              <a:gd name="connsiteX2322" fmla="*/ 1291889 w 23379103"/>
              <a:gd name="connsiteY2322" fmla="*/ 3749068 h 7893622"/>
              <a:gd name="connsiteX2323" fmla="*/ 1284811 w 23379103"/>
              <a:gd name="connsiteY2323" fmla="*/ 3741209 h 7893622"/>
              <a:gd name="connsiteX2324" fmla="*/ 1284373 w 23379103"/>
              <a:gd name="connsiteY2324" fmla="*/ 3741166 h 7893622"/>
              <a:gd name="connsiteX2325" fmla="*/ 1290405 w 23379103"/>
              <a:gd name="connsiteY2325" fmla="*/ 3739406 h 7893622"/>
              <a:gd name="connsiteX2326" fmla="*/ 1519691 w 23379103"/>
              <a:gd name="connsiteY2326" fmla="*/ 3680523 h 7893622"/>
              <a:gd name="connsiteX2327" fmla="*/ 1565892 w 23379103"/>
              <a:gd name="connsiteY2327" fmla="*/ 3666572 h 7893622"/>
              <a:gd name="connsiteX2328" fmla="*/ 1580730 w 23379103"/>
              <a:gd name="connsiteY2328" fmla="*/ 3661210 h 7893622"/>
              <a:gd name="connsiteX2329" fmla="*/ 1547025 w 23379103"/>
              <a:gd name="connsiteY2329" fmla="*/ 3667514 h 7893622"/>
              <a:gd name="connsiteX2330" fmla="*/ 1185910 w 23379103"/>
              <a:gd name="connsiteY2330" fmla="*/ 3758384 h 7893622"/>
              <a:gd name="connsiteX2331" fmla="*/ 1264423 w 23379103"/>
              <a:gd name="connsiteY2331" fmla="*/ 3733601 h 7893622"/>
              <a:gd name="connsiteX2332" fmla="*/ 1248427 w 23379103"/>
              <a:gd name="connsiteY2332" fmla="*/ 3737714 h 7893622"/>
              <a:gd name="connsiteX2333" fmla="*/ 1231887 w 23379103"/>
              <a:gd name="connsiteY2333" fmla="*/ 3736124 h 7893622"/>
              <a:gd name="connsiteX2334" fmla="*/ 1225870 w 23379103"/>
              <a:gd name="connsiteY2334" fmla="*/ 3733965 h 7893622"/>
              <a:gd name="connsiteX2335" fmla="*/ 1164496 w 23379103"/>
              <a:gd name="connsiteY2335" fmla="*/ 3751840 h 7893622"/>
              <a:gd name="connsiteX2336" fmla="*/ 1106947 w 23379103"/>
              <a:gd name="connsiteY2336" fmla="*/ 3768387 h 7893622"/>
              <a:gd name="connsiteX2337" fmla="*/ 1063241 w 23379103"/>
              <a:gd name="connsiteY2337" fmla="*/ 3756064 h 7893622"/>
              <a:gd name="connsiteX2338" fmla="*/ 1064504 w 23379103"/>
              <a:gd name="connsiteY2338" fmla="*/ 3748057 h 7893622"/>
              <a:gd name="connsiteX2339" fmla="*/ 1171150 w 23379103"/>
              <a:gd name="connsiteY2339" fmla="*/ 3711742 h 7893622"/>
              <a:gd name="connsiteX2340" fmla="*/ 1158968 w 23379103"/>
              <a:gd name="connsiteY2340" fmla="*/ 3710159 h 7893622"/>
              <a:gd name="connsiteX2341" fmla="*/ 1177615 w 23379103"/>
              <a:gd name="connsiteY2341" fmla="*/ 3701453 h 7893622"/>
              <a:gd name="connsiteX2342" fmla="*/ 1195687 w 23379103"/>
              <a:gd name="connsiteY2342" fmla="*/ 3700485 h 7893622"/>
              <a:gd name="connsiteX2343" fmla="*/ 1186461 w 23379103"/>
              <a:gd name="connsiteY2343" fmla="*/ 3706570 h 7893622"/>
              <a:gd name="connsiteX2344" fmla="*/ 1213161 w 23379103"/>
              <a:gd name="connsiteY2344" fmla="*/ 3697559 h 7893622"/>
              <a:gd name="connsiteX2345" fmla="*/ 1195687 w 23379103"/>
              <a:gd name="connsiteY2345" fmla="*/ 3700485 h 7893622"/>
              <a:gd name="connsiteX2346" fmla="*/ 1232426 w 23379103"/>
              <a:gd name="connsiteY2346" fmla="*/ 3686878 h 7893622"/>
              <a:gd name="connsiteX2347" fmla="*/ 1253560 w 23379103"/>
              <a:gd name="connsiteY2347" fmla="*/ 3680083 h 7893622"/>
              <a:gd name="connsiteX2348" fmla="*/ 1244048 w 23379103"/>
              <a:gd name="connsiteY2348" fmla="*/ 3679713 h 7893622"/>
              <a:gd name="connsiteX2349" fmla="*/ 1215634 w 23379103"/>
              <a:gd name="connsiteY2349" fmla="*/ 3677541 h 7893622"/>
              <a:gd name="connsiteX2350" fmla="*/ 1147007 w 23379103"/>
              <a:gd name="connsiteY2350" fmla="*/ 3696782 h 7893622"/>
              <a:gd name="connsiteX2351" fmla="*/ 794206 w 23379103"/>
              <a:gd name="connsiteY2351" fmla="*/ 3788796 h 7893622"/>
              <a:gd name="connsiteX2352" fmla="*/ 790311 w 23379103"/>
              <a:gd name="connsiteY2352" fmla="*/ 3790501 h 7893622"/>
              <a:gd name="connsiteX2353" fmla="*/ 789272 w 23379103"/>
              <a:gd name="connsiteY2353" fmla="*/ 3790934 h 7893622"/>
              <a:gd name="connsiteX2354" fmla="*/ 807711 w 23379103"/>
              <a:gd name="connsiteY2354" fmla="*/ 3789341 h 7893622"/>
              <a:gd name="connsiteX2355" fmla="*/ 962003 w 23379103"/>
              <a:gd name="connsiteY2355" fmla="*/ 3790652 h 7893622"/>
              <a:gd name="connsiteX2356" fmla="*/ 1091736 w 23379103"/>
              <a:gd name="connsiteY2356" fmla="*/ 3778043 h 7893622"/>
              <a:gd name="connsiteX2357" fmla="*/ 988375 w 23379103"/>
              <a:gd name="connsiteY2357" fmla="*/ 3804726 h 7893622"/>
              <a:gd name="connsiteX2358" fmla="*/ 974263 w 23379103"/>
              <a:gd name="connsiteY2358" fmla="*/ 3804330 h 7893622"/>
              <a:gd name="connsiteX2359" fmla="*/ 877288 w 23379103"/>
              <a:gd name="connsiteY2359" fmla="*/ 3805004 h 7893622"/>
              <a:gd name="connsiteX2360" fmla="*/ 774224 w 23379103"/>
              <a:gd name="connsiteY2360" fmla="*/ 3804297 h 7893622"/>
              <a:gd name="connsiteX2361" fmla="*/ 757448 w 23379103"/>
              <a:gd name="connsiteY2361" fmla="*/ 3802745 h 7893622"/>
              <a:gd name="connsiteX2362" fmla="*/ 748246 w 23379103"/>
              <a:gd name="connsiteY2362" fmla="*/ 3805996 h 7893622"/>
              <a:gd name="connsiteX2363" fmla="*/ 697628 w 23379103"/>
              <a:gd name="connsiteY2363" fmla="*/ 3803830 h 7893622"/>
              <a:gd name="connsiteX2364" fmla="*/ 857274 w 23379103"/>
              <a:gd name="connsiteY2364" fmla="*/ 3758248 h 7893622"/>
              <a:gd name="connsiteX2365" fmla="*/ 1066972 w 23379103"/>
              <a:gd name="connsiteY2365" fmla="*/ 3697898 h 7893622"/>
              <a:gd name="connsiteX2366" fmla="*/ 1182116 w 23379103"/>
              <a:gd name="connsiteY2366" fmla="*/ 3663234 h 7893622"/>
              <a:gd name="connsiteX2367" fmla="*/ 1183896 w 23379103"/>
              <a:gd name="connsiteY2367" fmla="*/ 3657014 h 7893622"/>
              <a:gd name="connsiteX2368" fmla="*/ 1195730 w 23379103"/>
              <a:gd name="connsiteY2368" fmla="*/ 3639679 h 7893622"/>
              <a:gd name="connsiteX2369" fmla="*/ 1197017 w 23379103"/>
              <a:gd name="connsiteY2369" fmla="*/ 3637970 h 7893622"/>
              <a:gd name="connsiteX2370" fmla="*/ 1169588 w 23379103"/>
              <a:gd name="connsiteY2370" fmla="*/ 3645695 h 7893622"/>
              <a:gd name="connsiteX2371" fmla="*/ 1100395 w 23379103"/>
              <a:gd name="connsiteY2371" fmla="*/ 3665957 h 7893622"/>
              <a:gd name="connsiteX2372" fmla="*/ 583043 w 23379103"/>
              <a:gd name="connsiteY2372" fmla="*/ 3815327 h 7893622"/>
              <a:gd name="connsiteX2373" fmla="*/ 492430 w 23379103"/>
              <a:gd name="connsiteY2373" fmla="*/ 3827250 h 7893622"/>
              <a:gd name="connsiteX2374" fmla="*/ 519337 w 23379103"/>
              <a:gd name="connsiteY2374" fmla="*/ 3818333 h 7893622"/>
              <a:gd name="connsiteX2375" fmla="*/ 560452 w 23379103"/>
              <a:gd name="connsiteY2375" fmla="*/ 3815804 h 7893622"/>
              <a:gd name="connsiteX2376" fmla="*/ 594096 w 23379103"/>
              <a:gd name="connsiteY2376" fmla="*/ 3809766 h 7893622"/>
              <a:gd name="connsiteX2377" fmla="*/ 583338 w 23379103"/>
              <a:gd name="connsiteY2377" fmla="*/ 3800180 h 7893622"/>
              <a:gd name="connsiteX2378" fmla="*/ 593163 w 23379103"/>
              <a:gd name="connsiteY2378" fmla="*/ 3797603 h 7893622"/>
              <a:gd name="connsiteX2379" fmla="*/ 681815 w 23379103"/>
              <a:gd name="connsiteY2379" fmla="*/ 3756494 h 7893622"/>
              <a:gd name="connsiteX2380" fmla="*/ 545216 w 23379103"/>
              <a:gd name="connsiteY2380" fmla="*/ 3795136 h 7893622"/>
              <a:gd name="connsiteX2381" fmla="*/ 536583 w 23379103"/>
              <a:gd name="connsiteY2381" fmla="*/ 3797335 h 7893622"/>
              <a:gd name="connsiteX2382" fmla="*/ 535307 w 23379103"/>
              <a:gd name="connsiteY2382" fmla="*/ 3797272 h 7893622"/>
              <a:gd name="connsiteX2383" fmla="*/ 506284 w 23379103"/>
              <a:gd name="connsiteY2383" fmla="*/ 3798526 h 7893622"/>
              <a:gd name="connsiteX2384" fmla="*/ 698014 w 23379103"/>
              <a:gd name="connsiteY2384" fmla="*/ 3736381 h 7893622"/>
              <a:gd name="connsiteX2385" fmla="*/ 999236 w 23379103"/>
              <a:gd name="connsiteY2385" fmla="*/ 3645787 h 7893622"/>
              <a:gd name="connsiteX2386" fmla="*/ 1036819 w 23379103"/>
              <a:gd name="connsiteY2386" fmla="*/ 3637048 h 7893622"/>
              <a:gd name="connsiteX2387" fmla="*/ 994054 w 23379103"/>
              <a:gd name="connsiteY2387" fmla="*/ 3640184 h 7893622"/>
              <a:gd name="connsiteX2388" fmla="*/ 444139 w 23379103"/>
              <a:gd name="connsiteY2388" fmla="*/ 3784613 h 7893622"/>
              <a:gd name="connsiteX2389" fmla="*/ 1031456 w 23379103"/>
              <a:gd name="connsiteY2389" fmla="*/ 3610555 h 7893622"/>
              <a:gd name="connsiteX2390" fmla="*/ 1078071 w 23379103"/>
              <a:gd name="connsiteY2390" fmla="*/ 3594861 h 7893622"/>
              <a:gd name="connsiteX2391" fmla="*/ 1083980 w 23379103"/>
              <a:gd name="connsiteY2391" fmla="*/ 3591618 h 7893622"/>
              <a:gd name="connsiteX2392" fmla="*/ 1081277 w 23379103"/>
              <a:gd name="connsiteY2392" fmla="*/ 3591743 h 7893622"/>
              <a:gd name="connsiteX2393" fmla="*/ 1068899 w 23379103"/>
              <a:gd name="connsiteY2393" fmla="*/ 3592122 h 7893622"/>
              <a:gd name="connsiteX2394" fmla="*/ 1096842 w 23379103"/>
              <a:gd name="connsiteY2394" fmla="*/ 3584562 h 7893622"/>
              <a:gd name="connsiteX2395" fmla="*/ 1100177 w 23379103"/>
              <a:gd name="connsiteY2395" fmla="*/ 3582732 h 7893622"/>
              <a:gd name="connsiteX2396" fmla="*/ 1104725 w 23379103"/>
              <a:gd name="connsiteY2396" fmla="*/ 3571921 h 7893622"/>
              <a:gd name="connsiteX2397" fmla="*/ 1015047 w 23379103"/>
              <a:gd name="connsiteY2397" fmla="*/ 3592817 h 7893622"/>
              <a:gd name="connsiteX2398" fmla="*/ 750341 w 23379103"/>
              <a:gd name="connsiteY2398" fmla="*/ 3663378 h 7893622"/>
              <a:gd name="connsiteX2399" fmla="*/ 973337 w 23379103"/>
              <a:gd name="connsiteY2399" fmla="*/ 3594307 h 7893622"/>
              <a:gd name="connsiteX2400" fmla="*/ 1147967 w 23379103"/>
              <a:gd name="connsiteY2400" fmla="*/ 3544022 h 7893622"/>
              <a:gd name="connsiteX2401" fmla="*/ 1133425 w 23379103"/>
              <a:gd name="connsiteY2401" fmla="*/ 3546456 h 7893622"/>
              <a:gd name="connsiteX2402" fmla="*/ 1205589 w 23379103"/>
              <a:gd name="connsiteY2402" fmla="*/ 3520418 h 7893622"/>
              <a:gd name="connsiteX2403" fmla="*/ 1148036 w 23379103"/>
              <a:gd name="connsiteY2403" fmla="*/ 3519445 h 7893622"/>
              <a:gd name="connsiteX2404" fmla="*/ 1077527 w 23379103"/>
              <a:gd name="connsiteY2404" fmla="*/ 3524117 h 7893622"/>
              <a:gd name="connsiteX2405" fmla="*/ 1058277 w 23379103"/>
              <a:gd name="connsiteY2405" fmla="*/ 3528522 h 7893622"/>
              <a:gd name="connsiteX2406" fmla="*/ 1051772 w 23379103"/>
              <a:gd name="connsiteY2406" fmla="*/ 3527264 h 7893622"/>
              <a:gd name="connsiteX2407" fmla="*/ 1041110 w 23379103"/>
              <a:gd name="connsiteY2407" fmla="*/ 3520970 h 7893622"/>
              <a:gd name="connsiteX2408" fmla="*/ 1081706 w 23379103"/>
              <a:gd name="connsiteY2408" fmla="*/ 3510764 h 7893622"/>
              <a:gd name="connsiteX2409" fmla="*/ 1103187 w 23379103"/>
              <a:gd name="connsiteY2409" fmla="*/ 3503073 h 7893622"/>
              <a:gd name="connsiteX2410" fmla="*/ 1181447 w 23379103"/>
              <a:gd name="connsiteY2410" fmla="*/ 3478826 h 7893622"/>
              <a:gd name="connsiteX2411" fmla="*/ 1311670 w 23379103"/>
              <a:gd name="connsiteY2411" fmla="*/ 3436687 h 7893622"/>
              <a:gd name="connsiteX2412" fmla="*/ 1317520 w 23379103"/>
              <a:gd name="connsiteY2412" fmla="*/ 3434964 h 7893622"/>
              <a:gd name="connsiteX2413" fmla="*/ 1277866 w 23379103"/>
              <a:gd name="connsiteY2413" fmla="*/ 3438015 h 7893622"/>
              <a:gd name="connsiteX2414" fmla="*/ 1208051 w 23379103"/>
              <a:gd name="connsiteY2414" fmla="*/ 3437724 h 7893622"/>
              <a:gd name="connsiteX2415" fmla="*/ 1294590 w 23379103"/>
              <a:gd name="connsiteY2415" fmla="*/ 3394908 h 7893622"/>
              <a:gd name="connsiteX2416" fmla="*/ 1097897 w 23379103"/>
              <a:gd name="connsiteY2416" fmla="*/ 3375590 h 7893622"/>
              <a:gd name="connsiteX2417" fmla="*/ 1188153 w 23379103"/>
              <a:gd name="connsiteY2417" fmla="*/ 3369243 h 7893622"/>
              <a:gd name="connsiteX2418" fmla="*/ 1232064 w 23379103"/>
              <a:gd name="connsiteY2418" fmla="*/ 3353505 h 7893622"/>
              <a:gd name="connsiteX2419" fmla="*/ 1294943 w 23379103"/>
              <a:gd name="connsiteY2419" fmla="*/ 3331785 h 7893622"/>
              <a:gd name="connsiteX2420" fmla="*/ 1196037 w 23379103"/>
              <a:gd name="connsiteY2420" fmla="*/ 3350771 h 7893622"/>
              <a:gd name="connsiteX2421" fmla="*/ 1200284 w 23379103"/>
              <a:gd name="connsiteY2421" fmla="*/ 3347260 h 7893622"/>
              <a:gd name="connsiteX2422" fmla="*/ 1273770 w 23379103"/>
              <a:gd name="connsiteY2422" fmla="*/ 3310559 h 7893622"/>
              <a:gd name="connsiteX2423" fmla="*/ 1307124 w 23379103"/>
              <a:gd name="connsiteY2423" fmla="*/ 3303710 h 7893622"/>
              <a:gd name="connsiteX2424" fmla="*/ 1304487 w 23379103"/>
              <a:gd name="connsiteY2424" fmla="*/ 3292143 h 7893622"/>
              <a:gd name="connsiteX2425" fmla="*/ 1306477 w 23379103"/>
              <a:gd name="connsiteY2425" fmla="*/ 3283904 h 7893622"/>
              <a:gd name="connsiteX2426" fmla="*/ 1147468 w 23379103"/>
              <a:gd name="connsiteY2426" fmla="*/ 3299315 h 7893622"/>
              <a:gd name="connsiteX2427" fmla="*/ 1107440 w 23379103"/>
              <a:gd name="connsiteY2427" fmla="*/ 3276286 h 7893622"/>
              <a:gd name="connsiteX2428" fmla="*/ 945754 w 23379103"/>
              <a:gd name="connsiteY2428" fmla="*/ 3271145 h 7893622"/>
              <a:gd name="connsiteX2429" fmla="*/ 607250 w 23379103"/>
              <a:gd name="connsiteY2429" fmla="*/ 3279066 h 7893622"/>
              <a:gd name="connsiteX2430" fmla="*/ 956166 w 23379103"/>
              <a:gd name="connsiteY2430" fmla="*/ 3239350 h 7893622"/>
              <a:gd name="connsiteX2431" fmla="*/ 1134930 w 23379103"/>
              <a:gd name="connsiteY2431" fmla="*/ 3227076 h 7893622"/>
              <a:gd name="connsiteX2432" fmla="*/ 1193196 w 23379103"/>
              <a:gd name="connsiteY2432" fmla="*/ 3222116 h 7893622"/>
              <a:gd name="connsiteX2433" fmla="*/ 1213482 w 23379103"/>
              <a:gd name="connsiteY2433" fmla="*/ 3220639 h 7893622"/>
              <a:gd name="connsiteX2434" fmla="*/ 1200182 w 23379103"/>
              <a:gd name="connsiteY2434" fmla="*/ 3195527 h 7893622"/>
              <a:gd name="connsiteX2435" fmla="*/ 1178141 w 23379103"/>
              <a:gd name="connsiteY2435" fmla="*/ 3195669 h 7893622"/>
              <a:gd name="connsiteX2436" fmla="*/ 1096735 w 23379103"/>
              <a:gd name="connsiteY2436" fmla="*/ 3194089 h 7893622"/>
              <a:gd name="connsiteX2437" fmla="*/ 1081861 w 23379103"/>
              <a:gd name="connsiteY2437" fmla="*/ 3181738 h 7893622"/>
              <a:gd name="connsiteX2438" fmla="*/ 1081390 w 23379103"/>
              <a:gd name="connsiteY2438" fmla="*/ 3181055 h 7893622"/>
              <a:gd name="connsiteX2439" fmla="*/ 1027859 w 23379103"/>
              <a:gd name="connsiteY2439" fmla="*/ 3197133 h 7893622"/>
              <a:gd name="connsiteX2440" fmla="*/ 990723 w 23379103"/>
              <a:gd name="connsiteY2440" fmla="*/ 3201986 h 7893622"/>
              <a:gd name="connsiteX2441" fmla="*/ 974539 w 23379103"/>
              <a:gd name="connsiteY2441" fmla="*/ 3179616 h 7893622"/>
              <a:gd name="connsiteX2442" fmla="*/ 971579 w 23379103"/>
              <a:gd name="connsiteY2442" fmla="*/ 3175607 h 7893622"/>
              <a:gd name="connsiteX2443" fmla="*/ 931973 w 23379103"/>
              <a:gd name="connsiteY2443" fmla="*/ 3180888 h 7893622"/>
              <a:gd name="connsiteX2444" fmla="*/ 791266 w 23379103"/>
              <a:gd name="connsiteY2444" fmla="*/ 3178404 h 7893622"/>
              <a:gd name="connsiteX2445" fmla="*/ 821958 w 23379103"/>
              <a:gd name="connsiteY2445" fmla="*/ 3166502 h 7893622"/>
              <a:gd name="connsiteX2446" fmla="*/ 796663 w 23379103"/>
              <a:gd name="connsiteY2446" fmla="*/ 3137764 h 7893622"/>
              <a:gd name="connsiteX2447" fmla="*/ 928340 w 23379103"/>
              <a:gd name="connsiteY2447" fmla="*/ 3129292 h 7893622"/>
              <a:gd name="connsiteX2448" fmla="*/ 936546 w 23379103"/>
              <a:gd name="connsiteY2448" fmla="*/ 3128133 h 7893622"/>
              <a:gd name="connsiteX2449" fmla="*/ 930864 w 23379103"/>
              <a:gd name="connsiteY2449" fmla="*/ 3120432 h 7893622"/>
              <a:gd name="connsiteX2450" fmla="*/ 914249 w 23379103"/>
              <a:gd name="connsiteY2450" fmla="*/ 3099041 h 7893622"/>
              <a:gd name="connsiteX2451" fmla="*/ 877905 w 23379103"/>
              <a:gd name="connsiteY2451" fmla="*/ 3098570 h 7893622"/>
              <a:gd name="connsiteX2452" fmla="*/ 869748 w 23379103"/>
              <a:gd name="connsiteY2452" fmla="*/ 3098373 h 7893622"/>
              <a:gd name="connsiteX2453" fmla="*/ 904693 w 23379103"/>
              <a:gd name="connsiteY2453" fmla="*/ 3086739 h 7893622"/>
              <a:gd name="connsiteX2454" fmla="*/ 899007 w 23379103"/>
              <a:gd name="connsiteY2454" fmla="*/ 3079421 h 7893622"/>
              <a:gd name="connsiteX2455" fmla="*/ 825908 w 23379103"/>
              <a:gd name="connsiteY2455" fmla="*/ 3096340 h 7893622"/>
              <a:gd name="connsiteX2456" fmla="*/ 796735 w 23379103"/>
              <a:gd name="connsiteY2456" fmla="*/ 3086848 h 7893622"/>
              <a:gd name="connsiteX2457" fmla="*/ 862922 w 23379103"/>
              <a:gd name="connsiteY2457" fmla="*/ 3075058 h 7893622"/>
              <a:gd name="connsiteX2458" fmla="*/ 315353 w 23379103"/>
              <a:gd name="connsiteY2458" fmla="*/ 3076166 h 7893622"/>
              <a:gd name="connsiteX2459" fmla="*/ 283855 w 23379103"/>
              <a:gd name="connsiteY2459" fmla="*/ 3074960 h 7893622"/>
              <a:gd name="connsiteX2460" fmla="*/ 285554 w 23379103"/>
              <a:gd name="connsiteY2460" fmla="*/ 3074292 h 7893622"/>
              <a:gd name="connsiteX2461" fmla="*/ 443490 w 23379103"/>
              <a:gd name="connsiteY2461" fmla="*/ 3028454 h 7893622"/>
              <a:gd name="connsiteX2462" fmla="*/ 348624 w 23379103"/>
              <a:gd name="connsiteY2462" fmla="*/ 3043745 h 7893622"/>
              <a:gd name="connsiteX2463" fmla="*/ 272679 w 23379103"/>
              <a:gd name="connsiteY2463" fmla="*/ 3065154 h 7893622"/>
              <a:gd name="connsiteX2464" fmla="*/ 239083 w 23379103"/>
              <a:gd name="connsiteY2464" fmla="*/ 3073243 h 7893622"/>
              <a:gd name="connsiteX2465" fmla="*/ 123554 w 23379103"/>
              <a:gd name="connsiteY2465" fmla="*/ 3068806 h 7893622"/>
              <a:gd name="connsiteX2466" fmla="*/ 125397 w 23379103"/>
              <a:gd name="connsiteY2466" fmla="*/ 3060417 h 7893622"/>
              <a:gd name="connsiteX2467" fmla="*/ 113144 w 23379103"/>
              <a:gd name="connsiteY2467" fmla="*/ 3064535 h 7893622"/>
              <a:gd name="connsiteX2468" fmla="*/ 86345 w 23379103"/>
              <a:gd name="connsiteY2468" fmla="*/ 3067377 h 7893622"/>
              <a:gd name="connsiteX2469" fmla="*/ 0 w 23379103"/>
              <a:gd name="connsiteY2469" fmla="*/ 3064060 h 7893622"/>
              <a:gd name="connsiteX2470" fmla="*/ 29506 w 23379103"/>
              <a:gd name="connsiteY2470" fmla="*/ 3055487 h 7893622"/>
              <a:gd name="connsiteX2471" fmla="*/ 40552 w 23379103"/>
              <a:gd name="connsiteY2471" fmla="*/ 3046736 h 7893622"/>
              <a:gd name="connsiteX2472" fmla="*/ 29506 w 23379103"/>
              <a:gd name="connsiteY2472" fmla="*/ 3055487 h 7893622"/>
              <a:gd name="connsiteX2473" fmla="*/ 23742 w 23379103"/>
              <a:gd name="connsiteY2473" fmla="*/ 3036383 h 7893622"/>
              <a:gd name="connsiteX2474" fmla="*/ 112394 w 23379103"/>
              <a:gd name="connsiteY2474" fmla="*/ 3029979 h 7893622"/>
              <a:gd name="connsiteX2475" fmla="*/ 187408 w 23379103"/>
              <a:gd name="connsiteY2475" fmla="*/ 3030189 h 7893622"/>
              <a:gd name="connsiteX2476" fmla="*/ 193154 w 23379103"/>
              <a:gd name="connsiteY2476" fmla="*/ 3035980 h 7893622"/>
              <a:gd name="connsiteX2477" fmla="*/ 195279 w 23379103"/>
              <a:gd name="connsiteY2477" fmla="*/ 3038122 h 7893622"/>
              <a:gd name="connsiteX2478" fmla="*/ 196263 w 23379103"/>
              <a:gd name="connsiteY2478" fmla="*/ 3039113 h 7893622"/>
              <a:gd name="connsiteX2479" fmla="*/ 193154 w 23379103"/>
              <a:gd name="connsiteY2479" fmla="*/ 3035980 h 7893622"/>
              <a:gd name="connsiteX2480" fmla="*/ 190360 w 23379103"/>
              <a:gd name="connsiteY2480" fmla="*/ 3033164 h 7893622"/>
              <a:gd name="connsiteX2481" fmla="*/ 187408 w 23379103"/>
              <a:gd name="connsiteY2481" fmla="*/ 3030189 h 7893622"/>
              <a:gd name="connsiteX2482" fmla="*/ 112394 w 23379103"/>
              <a:gd name="connsiteY2482" fmla="*/ 3029979 h 7893622"/>
              <a:gd name="connsiteX2483" fmla="*/ 20683 w 23379103"/>
              <a:gd name="connsiteY2483" fmla="*/ 3024011 h 7893622"/>
              <a:gd name="connsiteX2484" fmla="*/ 65574 w 23379103"/>
              <a:gd name="connsiteY2484" fmla="*/ 3007500 h 7893622"/>
              <a:gd name="connsiteX2485" fmla="*/ 84250 w 23379103"/>
              <a:gd name="connsiteY2485" fmla="*/ 2999415 h 7893622"/>
              <a:gd name="connsiteX2486" fmla="*/ 375578 w 23379103"/>
              <a:gd name="connsiteY2486" fmla="*/ 3000192 h 7893622"/>
              <a:gd name="connsiteX2487" fmla="*/ 945530 w 23379103"/>
              <a:gd name="connsiteY2487" fmla="*/ 2975173 h 7893622"/>
              <a:gd name="connsiteX2488" fmla="*/ 1064053 w 23379103"/>
              <a:gd name="connsiteY2488" fmla="*/ 2973541 h 7893622"/>
              <a:gd name="connsiteX2489" fmla="*/ 1085911 w 23379103"/>
              <a:gd name="connsiteY2489" fmla="*/ 2972207 h 7893622"/>
              <a:gd name="connsiteX2490" fmla="*/ 1146129 w 23379103"/>
              <a:gd name="connsiteY2490" fmla="*/ 2955912 h 7893622"/>
              <a:gd name="connsiteX2491" fmla="*/ 1157368 w 23379103"/>
              <a:gd name="connsiteY2491" fmla="*/ 2952938 h 7893622"/>
              <a:gd name="connsiteX2492" fmla="*/ 1142085 w 23379103"/>
              <a:gd name="connsiteY2492" fmla="*/ 2946747 h 7893622"/>
              <a:gd name="connsiteX2493" fmla="*/ 909294 w 23379103"/>
              <a:gd name="connsiteY2493" fmla="*/ 2961473 h 7893622"/>
              <a:gd name="connsiteX2494" fmla="*/ 678849 w 23379103"/>
              <a:gd name="connsiteY2494" fmla="*/ 2964497 h 7893622"/>
              <a:gd name="connsiteX2495" fmla="*/ 650487 w 23379103"/>
              <a:gd name="connsiteY2495" fmla="*/ 2946197 h 7893622"/>
              <a:gd name="connsiteX2496" fmla="*/ 455754 w 23379103"/>
              <a:gd name="connsiteY2496" fmla="*/ 2946161 h 7893622"/>
              <a:gd name="connsiteX2497" fmla="*/ 421864 w 23379103"/>
              <a:gd name="connsiteY2497" fmla="*/ 2920756 h 7893622"/>
              <a:gd name="connsiteX2498" fmla="*/ 409991 w 23379103"/>
              <a:gd name="connsiteY2498" fmla="*/ 2919963 h 7893622"/>
              <a:gd name="connsiteX2499" fmla="*/ 399508 w 23379103"/>
              <a:gd name="connsiteY2499" fmla="*/ 2921656 h 7893622"/>
              <a:gd name="connsiteX2500" fmla="*/ 383299 w 23379103"/>
              <a:gd name="connsiteY2500" fmla="*/ 2919991 h 7893622"/>
              <a:gd name="connsiteX2501" fmla="*/ 381466 w 23379103"/>
              <a:gd name="connsiteY2501" fmla="*/ 2917532 h 7893622"/>
              <a:gd name="connsiteX2502" fmla="*/ 374484 w 23379103"/>
              <a:gd name="connsiteY2502" fmla="*/ 2919085 h 7893622"/>
              <a:gd name="connsiteX2503" fmla="*/ 383299 w 23379103"/>
              <a:gd name="connsiteY2503" fmla="*/ 2919991 h 7893622"/>
              <a:gd name="connsiteX2504" fmla="*/ 386151 w 23379103"/>
              <a:gd name="connsiteY2504" fmla="*/ 2923813 h 7893622"/>
              <a:gd name="connsiteX2505" fmla="*/ 332109 w 23379103"/>
              <a:gd name="connsiteY2505" fmla="*/ 2907764 h 7893622"/>
              <a:gd name="connsiteX2506" fmla="*/ 534212 w 23379103"/>
              <a:gd name="connsiteY2506" fmla="*/ 2904941 h 7893622"/>
              <a:gd name="connsiteX2507" fmla="*/ 567962 w 23379103"/>
              <a:gd name="connsiteY2507" fmla="*/ 2882600 h 7893622"/>
              <a:gd name="connsiteX2508" fmla="*/ 749787 w 23379103"/>
              <a:gd name="connsiteY2508" fmla="*/ 2859887 h 7893622"/>
              <a:gd name="connsiteX2509" fmla="*/ 1015228 w 23379103"/>
              <a:gd name="connsiteY2509" fmla="*/ 2852543 h 7893622"/>
              <a:gd name="connsiteX2510" fmla="*/ 996279 w 23379103"/>
              <a:gd name="connsiteY2510" fmla="*/ 2831364 h 7893622"/>
              <a:gd name="connsiteX2511" fmla="*/ 976205 w 23379103"/>
              <a:gd name="connsiteY2511" fmla="*/ 2820625 h 7893622"/>
              <a:gd name="connsiteX2512" fmla="*/ 924912 w 23379103"/>
              <a:gd name="connsiteY2512" fmla="*/ 2824204 h 7893622"/>
              <a:gd name="connsiteX2513" fmla="*/ 752151 w 23379103"/>
              <a:gd name="connsiteY2513" fmla="*/ 2838501 h 7893622"/>
              <a:gd name="connsiteX2514" fmla="*/ 776240 w 23379103"/>
              <a:gd name="connsiteY2514" fmla="*/ 2809165 h 7893622"/>
              <a:gd name="connsiteX2515" fmla="*/ 803169 w 23379103"/>
              <a:gd name="connsiteY2515" fmla="*/ 2797195 h 7893622"/>
              <a:gd name="connsiteX2516" fmla="*/ 761306 w 23379103"/>
              <a:gd name="connsiteY2516" fmla="*/ 2798364 h 7893622"/>
              <a:gd name="connsiteX2517" fmla="*/ 594196 w 23379103"/>
              <a:gd name="connsiteY2517" fmla="*/ 2796869 h 7893622"/>
              <a:gd name="connsiteX2518" fmla="*/ 166925 w 23379103"/>
              <a:gd name="connsiteY2518" fmla="*/ 2791225 h 7893622"/>
              <a:gd name="connsiteX2519" fmla="*/ 138454 w 23379103"/>
              <a:gd name="connsiteY2519" fmla="*/ 2790819 h 7893622"/>
              <a:gd name="connsiteX2520" fmla="*/ 165771 w 23379103"/>
              <a:gd name="connsiteY2520" fmla="*/ 2777657 h 7893622"/>
              <a:gd name="connsiteX2521" fmla="*/ 174782 w 23379103"/>
              <a:gd name="connsiteY2521" fmla="*/ 2772309 h 7893622"/>
              <a:gd name="connsiteX2522" fmla="*/ 263446 w 23379103"/>
              <a:gd name="connsiteY2522" fmla="*/ 2770946 h 7893622"/>
              <a:gd name="connsiteX2523" fmla="*/ 493893 w 23379103"/>
              <a:gd name="connsiteY2523" fmla="*/ 2767924 h 7893622"/>
              <a:gd name="connsiteX2524" fmla="*/ 514017 w 23379103"/>
              <a:gd name="connsiteY2524" fmla="*/ 2721571 h 7893622"/>
              <a:gd name="connsiteX2525" fmla="*/ 618487 w 23379103"/>
              <a:gd name="connsiteY2525" fmla="*/ 2710351 h 7893622"/>
              <a:gd name="connsiteX2526" fmla="*/ 719164 w 23379103"/>
              <a:gd name="connsiteY2526" fmla="*/ 2689808 h 7893622"/>
              <a:gd name="connsiteX2527" fmla="*/ 970876 w 23379103"/>
              <a:gd name="connsiteY2527" fmla="*/ 2677238 h 7893622"/>
              <a:gd name="connsiteX2528" fmla="*/ 991179 w 23379103"/>
              <a:gd name="connsiteY2528" fmla="*/ 2671381 h 7893622"/>
              <a:gd name="connsiteX2529" fmla="*/ 935560 w 23379103"/>
              <a:gd name="connsiteY2529" fmla="*/ 2677203 h 7893622"/>
              <a:gd name="connsiteX2530" fmla="*/ 803373 w 23379103"/>
              <a:gd name="connsiteY2530" fmla="*/ 2677196 h 7893622"/>
              <a:gd name="connsiteX2531" fmla="*/ 763349 w 23379103"/>
              <a:gd name="connsiteY2531" fmla="*/ 2654173 h 7893622"/>
              <a:gd name="connsiteX2532" fmla="*/ 661937 w 23379103"/>
              <a:gd name="connsiteY2532" fmla="*/ 2654951 h 7893622"/>
              <a:gd name="connsiteX2533" fmla="*/ 585685 w 23379103"/>
              <a:gd name="connsiteY2533" fmla="*/ 2636722 h 7893622"/>
              <a:gd name="connsiteX2534" fmla="*/ 733757 w 23379103"/>
              <a:gd name="connsiteY2534" fmla="*/ 2636348 h 7893622"/>
              <a:gd name="connsiteX2535" fmla="*/ 787773 w 23379103"/>
              <a:gd name="connsiteY2535" fmla="*/ 2615398 h 7893622"/>
              <a:gd name="connsiteX2536" fmla="*/ 846821 w 23379103"/>
              <a:gd name="connsiteY2536" fmla="*/ 2621798 h 7893622"/>
              <a:gd name="connsiteX2537" fmla="*/ 899611 w 23379103"/>
              <a:gd name="connsiteY2537" fmla="*/ 2601323 h 7893622"/>
              <a:gd name="connsiteX2538" fmla="*/ 1051974 w 23379103"/>
              <a:gd name="connsiteY2538" fmla="*/ 2590038 h 7893622"/>
              <a:gd name="connsiteX2539" fmla="*/ 1151420 w 23379103"/>
              <a:gd name="connsiteY2539" fmla="*/ 2569972 h 7893622"/>
              <a:gd name="connsiteX2540" fmla="*/ 1050706 w 23379103"/>
              <a:gd name="connsiteY2540" fmla="*/ 2572097 h 7893622"/>
              <a:gd name="connsiteX2541" fmla="*/ 986389 w 23379103"/>
              <a:gd name="connsiteY2541" fmla="*/ 2573455 h 7893622"/>
              <a:gd name="connsiteX2542" fmla="*/ 824585 w 23379103"/>
              <a:gd name="connsiteY2542" fmla="*/ 2582621 h 7893622"/>
              <a:gd name="connsiteX2543" fmla="*/ 685225 w 23379103"/>
              <a:gd name="connsiteY2543" fmla="*/ 2582507 h 7893622"/>
              <a:gd name="connsiteX2544" fmla="*/ 649966 w 23379103"/>
              <a:gd name="connsiteY2544" fmla="*/ 2581302 h 7893622"/>
              <a:gd name="connsiteX2545" fmla="*/ 657031 w 23379103"/>
              <a:gd name="connsiteY2545" fmla="*/ 2579389 h 7893622"/>
              <a:gd name="connsiteX2546" fmla="*/ 715551 w 23379103"/>
              <a:gd name="connsiteY2546" fmla="*/ 2563335 h 7893622"/>
              <a:gd name="connsiteX2547" fmla="*/ 803595 w 23379103"/>
              <a:gd name="connsiteY2547" fmla="*/ 2561466 h 7893622"/>
              <a:gd name="connsiteX2548" fmla="*/ 892092 w 23379103"/>
              <a:gd name="connsiteY2548" fmla="*/ 2537937 h 7893622"/>
              <a:gd name="connsiteX2549" fmla="*/ 831245 w 23379103"/>
              <a:gd name="connsiteY2549" fmla="*/ 2532237 h 7893622"/>
              <a:gd name="connsiteX2550" fmla="*/ 960804 w 23379103"/>
              <a:gd name="connsiteY2550" fmla="*/ 2499515 h 7893622"/>
              <a:gd name="connsiteX2551" fmla="*/ 1281231 w 23379103"/>
              <a:gd name="connsiteY2551" fmla="*/ 2414945 h 7893622"/>
              <a:gd name="connsiteX2552" fmla="*/ 1211947 w 23379103"/>
              <a:gd name="connsiteY2552" fmla="*/ 2419675 h 7893622"/>
              <a:gd name="connsiteX2553" fmla="*/ 825852 w 23379103"/>
              <a:gd name="connsiteY2553" fmla="*/ 2505510 h 7893622"/>
              <a:gd name="connsiteX2554" fmla="*/ 792972 w 23379103"/>
              <a:gd name="connsiteY2554" fmla="*/ 2501220 h 7893622"/>
              <a:gd name="connsiteX2555" fmla="*/ 821520 w 23379103"/>
              <a:gd name="connsiteY2555" fmla="*/ 2490093 h 7893622"/>
              <a:gd name="connsiteX2556" fmla="*/ 802946 w 23379103"/>
              <a:gd name="connsiteY2556" fmla="*/ 2496296 h 7893622"/>
              <a:gd name="connsiteX2557" fmla="*/ 698643 w 23379103"/>
              <a:gd name="connsiteY2557" fmla="*/ 2519375 h 7893622"/>
              <a:gd name="connsiteX2558" fmla="*/ 712636 w 23379103"/>
              <a:gd name="connsiteY2558" fmla="*/ 2504992 h 7893622"/>
              <a:gd name="connsiteX2559" fmla="*/ 791006 w 23379103"/>
              <a:gd name="connsiteY2559" fmla="*/ 2483831 h 7893622"/>
              <a:gd name="connsiteX2560" fmla="*/ 1101383 w 23379103"/>
              <a:gd name="connsiteY2560" fmla="*/ 2401383 h 7893622"/>
              <a:gd name="connsiteX2561" fmla="*/ 1320138 w 23379103"/>
              <a:gd name="connsiteY2561" fmla="*/ 2331917 h 7893622"/>
              <a:gd name="connsiteX2562" fmla="*/ 1295636 w 23379103"/>
              <a:gd name="connsiteY2562" fmla="*/ 2325663 h 7893622"/>
              <a:gd name="connsiteX2563" fmla="*/ 1249609 w 23379103"/>
              <a:gd name="connsiteY2563" fmla="*/ 2334276 h 7893622"/>
              <a:gd name="connsiteX2564" fmla="*/ 888494 w 23379103"/>
              <a:gd name="connsiteY2564" fmla="*/ 2425142 h 7893622"/>
              <a:gd name="connsiteX2565" fmla="*/ 1169032 w 23379103"/>
              <a:gd name="connsiteY2565" fmla="*/ 2342442 h 7893622"/>
              <a:gd name="connsiteX2566" fmla="*/ 1266543 w 23379103"/>
              <a:gd name="connsiteY2566" fmla="*/ 2318241 h 7893622"/>
              <a:gd name="connsiteX2567" fmla="*/ 1262687 w 23379103"/>
              <a:gd name="connsiteY2567" fmla="*/ 2317255 h 7893622"/>
              <a:gd name="connsiteX2568" fmla="*/ 901880 w 23379103"/>
              <a:gd name="connsiteY2568" fmla="*/ 2382920 h 7893622"/>
              <a:gd name="connsiteX2569" fmla="*/ 660933 w 23379103"/>
              <a:gd name="connsiteY2569" fmla="*/ 2440740 h 7893622"/>
              <a:gd name="connsiteX2570" fmla="*/ 627249 w 23379103"/>
              <a:gd name="connsiteY2570" fmla="*/ 2441290 h 7893622"/>
              <a:gd name="connsiteX2571" fmla="*/ 611730 w 23379103"/>
              <a:gd name="connsiteY2571" fmla="*/ 2428322 h 7893622"/>
              <a:gd name="connsiteX2572" fmla="*/ 618237 w 23379103"/>
              <a:gd name="connsiteY2572" fmla="*/ 2424073 h 7893622"/>
              <a:gd name="connsiteX2573" fmla="*/ 496789 w 23379103"/>
              <a:gd name="connsiteY2573" fmla="*/ 2455556 h 7893622"/>
              <a:gd name="connsiteX2574" fmla="*/ 400211 w 23379103"/>
              <a:gd name="connsiteY2574" fmla="*/ 2470590 h 7893622"/>
              <a:gd name="connsiteX2575" fmla="*/ 559859 w 23379103"/>
              <a:gd name="connsiteY2575" fmla="*/ 2425008 h 7893622"/>
              <a:gd name="connsiteX2576" fmla="*/ 769552 w 23379103"/>
              <a:gd name="connsiteY2576" fmla="*/ 2364657 h 7893622"/>
              <a:gd name="connsiteX2577" fmla="*/ 934360 w 23379103"/>
              <a:gd name="connsiteY2577" fmla="*/ 2315043 h 7893622"/>
              <a:gd name="connsiteX2578" fmla="*/ 929284 w 23379103"/>
              <a:gd name="connsiteY2578" fmla="*/ 2300126 h 7893622"/>
              <a:gd name="connsiteX2579" fmla="*/ 923519 w 23379103"/>
              <a:gd name="connsiteY2579" fmla="*/ 2298885 h 7893622"/>
              <a:gd name="connsiteX2580" fmla="*/ 907878 w 23379103"/>
              <a:gd name="connsiteY2580" fmla="*/ 2302399 h 7893622"/>
              <a:gd name="connsiteX2581" fmla="*/ 802980 w 23379103"/>
              <a:gd name="connsiteY2581" fmla="*/ 2332719 h 7893622"/>
              <a:gd name="connsiteX2582" fmla="*/ 285626 w 23379103"/>
              <a:gd name="connsiteY2582" fmla="*/ 2482087 h 7893622"/>
              <a:gd name="connsiteX2583" fmla="*/ 195012 w 23379103"/>
              <a:gd name="connsiteY2583" fmla="*/ 2494008 h 7893622"/>
              <a:gd name="connsiteX2584" fmla="*/ 221921 w 23379103"/>
              <a:gd name="connsiteY2584" fmla="*/ 2485095 h 7893622"/>
              <a:gd name="connsiteX2585" fmla="*/ 263035 w 23379103"/>
              <a:gd name="connsiteY2585" fmla="*/ 2482564 h 7893622"/>
              <a:gd name="connsiteX2586" fmla="*/ 296681 w 23379103"/>
              <a:gd name="connsiteY2586" fmla="*/ 2476529 h 7893622"/>
              <a:gd name="connsiteX2587" fmla="*/ 285921 w 23379103"/>
              <a:gd name="connsiteY2587" fmla="*/ 2466942 h 7893622"/>
              <a:gd name="connsiteX2588" fmla="*/ 295748 w 23379103"/>
              <a:gd name="connsiteY2588" fmla="*/ 2464362 h 7893622"/>
              <a:gd name="connsiteX2589" fmla="*/ 384400 w 23379103"/>
              <a:gd name="connsiteY2589" fmla="*/ 2423251 h 7893622"/>
              <a:gd name="connsiteX2590" fmla="*/ 247799 w 23379103"/>
              <a:gd name="connsiteY2590" fmla="*/ 2461898 h 7893622"/>
              <a:gd name="connsiteX2591" fmla="*/ 239166 w 23379103"/>
              <a:gd name="connsiteY2591" fmla="*/ 2464096 h 7893622"/>
              <a:gd name="connsiteX2592" fmla="*/ 237890 w 23379103"/>
              <a:gd name="connsiteY2592" fmla="*/ 2464028 h 7893622"/>
              <a:gd name="connsiteX2593" fmla="*/ 208866 w 23379103"/>
              <a:gd name="connsiteY2593" fmla="*/ 2465287 h 7893622"/>
              <a:gd name="connsiteX2594" fmla="*/ 400597 w 23379103"/>
              <a:gd name="connsiteY2594" fmla="*/ 2403140 h 7893622"/>
              <a:gd name="connsiteX2595" fmla="*/ 701821 w 23379103"/>
              <a:gd name="connsiteY2595" fmla="*/ 2312545 h 7893622"/>
              <a:gd name="connsiteX2596" fmla="*/ 739401 w 23379103"/>
              <a:gd name="connsiteY2596" fmla="*/ 2303807 h 7893622"/>
              <a:gd name="connsiteX2597" fmla="*/ 696636 w 23379103"/>
              <a:gd name="connsiteY2597" fmla="*/ 2306944 h 7893622"/>
              <a:gd name="connsiteX2598" fmla="*/ 146720 w 23379103"/>
              <a:gd name="connsiteY2598" fmla="*/ 2451371 h 7893622"/>
              <a:gd name="connsiteX2599" fmla="*/ 734041 w 23379103"/>
              <a:gd name="connsiteY2599" fmla="*/ 2277313 h 7893622"/>
              <a:gd name="connsiteX2600" fmla="*/ 780656 w 23379103"/>
              <a:gd name="connsiteY2600" fmla="*/ 2261621 h 7893622"/>
              <a:gd name="connsiteX2601" fmla="*/ 806209 w 23379103"/>
              <a:gd name="connsiteY2601" fmla="*/ 2239629 h 7893622"/>
              <a:gd name="connsiteX2602" fmla="*/ 806481 w 23379103"/>
              <a:gd name="connsiteY2602" fmla="*/ 2238875 h 7893622"/>
              <a:gd name="connsiteX2603" fmla="*/ 717629 w 23379103"/>
              <a:gd name="connsiteY2603" fmla="*/ 2259575 h 7893622"/>
              <a:gd name="connsiteX2604" fmla="*/ 452925 w 23379103"/>
              <a:gd name="connsiteY2604" fmla="*/ 2330136 h 7893622"/>
              <a:gd name="connsiteX2605" fmla="*/ 675919 w 23379103"/>
              <a:gd name="connsiteY2605" fmla="*/ 2261070 h 7893622"/>
              <a:gd name="connsiteX2606" fmla="*/ 842868 w 23379103"/>
              <a:gd name="connsiteY2606" fmla="*/ 2212994 h 7893622"/>
              <a:gd name="connsiteX2607" fmla="*/ 860675 w 23379103"/>
              <a:gd name="connsiteY2607" fmla="*/ 2202655 h 7893622"/>
              <a:gd name="connsiteX2608" fmla="*/ 1023172 w 23379103"/>
              <a:gd name="connsiteY2608" fmla="*/ 2145289 h 7893622"/>
              <a:gd name="connsiteX2609" fmla="*/ 1660249 w 23379103"/>
              <a:gd name="connsiteY2609" fmla="*/ 1984029 h 7893622"/>
              <a:gd name="connsiteX2610" fmla="*/ 1692104 w 23379103"/>
              <a:gd name="connsiteY2610" fmla="*/ 1979035 h 7893622"/>
              <a:gd name="connsiteX2611" fmla="*/ 1831317 w 23379103"/>
              <a:gd name="connsiteY2611" fmla="*/ 1945227 h 7893622"/>
              <a:gd name="connsiteX2612" fmla="*/ 2047094 w 23379103"/>
              <a:gd name="connsiteY2612" fmla="*/ 1899660 h 7893622"/>
              <a:gd name="connsiteX2613" fmla="*/ 1836943 w 23379103"/>
              <a:gd name="connsiteY2613" fmla="*/ 1896885 h 7893622"/>
              <a:gd name="connsiteX2614" fmla="*/ 1738944 w 23379103"/>
              <a:gd name="connsiteY2614" fmla="*/ 1911262 h 7893622"/>
              <a:gd name="connsiteX2615" fmla="*/ 1296644 w 23379103"/>
              <a:gd name="connsiteY2615" fmla="*/ 1973181 h 7893622"/>
              <a:gd name="connsiteX2616" fmla="*/ 753134 w 23379103"/>
              <a:gd name="connsiteY2616" fmla="*/ 2086323 h 7893622"/>
              <a:gd name="connsiteX2617" fmla="*/ 801018 w 23379103"/>
              <a:gd name="connsiteY2617" fmla="*/ 2038454 h 7893622"/>
              <a:gd name="connsiteX2618" fmla="*/ 910823 w 23379103"/>
              <a:gd name="connsiteY2618" fmla="*/ 1951710 h 7893622"/>
              <a:gd name="connsiteX2619" fmla="*/ 1620261 w 23379103"/>
              <a:gd name="connsiteY2619" fmla="*/ 1827520 h 7893622"/>
              <a:gd name="connsiteX2620" fmla="*/ 1875059 w 23379103"/>
              <a:gd name="connsiteY2620" fmla="*/ 1793796 h 7893622"/>
              <a:gd name="connsiteX2621" fmla="*/ 2124401 w 23379103"/>
              <a:gd name="connsiteY2621" fmla="*/ 1749998 h 7893622"/>
              <a:gd name="connsiteX2622" fmla="*/ 2129771 w 23379103"/>
              <a:gd name="connsiteY2622" fmla="*/ 1745976 h 7893622"/>
              <a:gd name="connsiteX2623" fmla="*/ 2151951 w 23379103"/>
              <a:gd name="connsiteY2623" fmla="*/ 1741012 h 7893622"/>
              <a:gd name="connsiteX2624" fmla="*/ 2235195 w 23379103"/>
              <a:gd name="connsiteY2624" fmla="*/ 1737255 h 7893622"/>
              <a:gd name="connsiteX2625" fmla="*/ 2241541 w 23379103"/>
              <a:gd name="connsiteY2625" fmla="*/ 1737586 h 7893622"/>
              <a:gd name="connsiteX2626" fmla="*/ 2341073 w 23379103"/>
              <a:gd name="connsiteY2626" fmla="*/ 1727462 h 7893622"/>
              <a:gd name="connsiteX2627" fmla="*/ 2354039 w 23379103"/>
              <a:gd name="connsiteY2627" fmla="*/ 1719688 h 7893622"/>
              <a:gd name="connsiteX2628" fmla="*/ 2377315 w 23379103"/>
              <a:gd name="connsiteY2628" fmla="*/ 1723774 h 7893622"/>
              <a:gd name="connsiteX2629" fmla="*/ 2433892 w 23379103"/>
              <a:gd name="connsiteY2629" fmla="*/ 1718019 h 7893622"/>
              <a:gd name="connsiteX2630" fmla="*/ 2436720 w 23379103"/>
              <a:gd name="connsiteY2630" fmla="*/ 1716924 h 7893622"/>
              <a:gd name="connsiteX2631" fmla="*/ 2465876 w 23379103"/>
              <a:gd name="connsiteY2631" fmla="*/ 1705613 h 7893622"/>
              <a:gd name="connsiteX2632" fmla="*/ 2618240 w 23379103"/>
              <a:gd name="connsiteY2632" fmla="*/ 1694327 h 7893622"/>
              <a:gd name="connsiteX2633" fmla="*/ 2717686 w 23379103"/>
              <a:gd name="connsiteY2633" fmla="*/ 1674261 h 7893622"/>
              <a:gd name="connsiteX2634" fmla="*/ 2616972 w 23379103"/>
              <a:gd name="connsiteY2634" fmla="*/ 1676387 h 7893622"/>
              <a:gd name="connsiteX2635" fmla="*/ 2552656 w 23379103"/>
              <a:gd name="connsiteY2635" fmla="*/ 1677745 h 7893622"/>
              <a:gd name="connsiteX2636" fmla="*/ 2390850 w 23379103"/>
              <a:gd name="connsiteY2636" fmla="*/ 1686911 h 7893622"/>
              <a:gd name="connsiteX2637" fmla="*/ 2251492 w 23379103"/>
              <a:gd name="connsiteY2637" fmla="*/ 1686796 h 7893622"/>
              <a:gd name="connsiteX2638" fmla="*/ 2216232 w 23379103"/>
              <a:gd name="connsiteY2638" fmla="*/ 1685591 h 7893622"/>
              <a:gd name="connsiteX2639" fmla="*/ 2223296 w 23379103"/>
              <a:gd name="connsiteY2639" fmla="*/ 1683679 h 7893622"/>
              <a:gd name="connsiteX2640" fmla="*/ 2281817 w 23379103"/>
              <a:gd name="connsiteY2640" fmla="*/ 1667624 h 7893622"/>
              <a:gd name="connsiteX2641" fmla="*/ 2369863 w 23379103"/>
              <a:gd name="connsiteY2641" fmla="*/ 1665755 h 7893622"/>
              <a:gd name="connsiteX2642" fmla="*/ 2487853 w 23379103"/>
              <a:gd name="connsiteY2642" fmla="*/ 1657291 h 7893622"/>
              <a:gd name="connsiteX2643" fmla="*/ 2466289 w 23379103"/>
              <a:gd name="connsiteY2643" fmla="*/ 1646278 h 7893622"/>
              <a:gd name="connsiteX2644" fmla="*/ 2275886 w 23379103"/>
              <a:gd name="connsiteY2644" fmla="*/ 1662231 h 7893622"/>
              <a:gd name="connsiteX2645" fmla="*/ 1730234 w 23379103"/>
              <a:gd name="connsiteY2645" fmla="*/ 1743248 h 7893622"/>
              <a:gd name="connsiteX2646" fmla="*/ 1384470 w 23379103"/>
              <a:gd name="connsiteY2646" fmla="*/ 1798539 h 7893622"/>
              <a:gd name="connsiteX2647" fmla="*/ 1231482 w 23379103"/>
              <a:gd name="connsiteY2647" fmla="*/ 1761568 h 7893622"/>
              <a:gd name="connsiteX2648" fmla="*/ 1050487 w 23379103"/>
              <a:gd name="connsiteY2648" fmla="*/ 1788513 h 7893622"/>
              <a:gd name="connsiteX2649" fmla="*/ 1136340 w 23379103"/>
              <a:gd name="connsiteY2649" fmla="*/ 1584215 h 7893622"/>
              <a:gd name="connsiteX2650" fmla="*/ 905488 w 23379103"/>
              <a:gd name="connsiteY2650" fmla="*/ 1629379 h 7893622"/>
              <a:gd name="connsiteX2651" fmla="*/ 675789 w 23379103"/>
              <a:gd name="connsiteY2651" fmla="*/ 1691839 h 7893622"/>
              <a:gd name="connsiteX2652" fmla="*/ 737590 w 23379103"/>
              <a:gd name="connsiteY2652" fmla="*/ 1610772 h 7893622"/>
              <a:gd name="connsiteX2653" fmla="*/ 703340 w 23379103"/>
              <a:gd name="connsiteY2653" fmla="*/ 1580785 h 7893622"/>
              <a:gd name="connsiteX2654" fmla="*/ 750524 w 23379103"/>
              <a:gd name="connsiteY2654" fmla="*/ 1562750 h 7893622"/>
              <a:gd name="connsiteX2655" fmla="*/ 1308115 w 23379103"/>
              <a:gd name="connsiteY2655" fmla="*/ 1418881 h 7893622"/>
              <a:gd name="connsiteX2656" fmla="*/ 1504714 w 23379103"/>
              <a:gd name="connsiteY2656" fmla="*/ 1343736 h 7893622"/>
              <a:gd name="connsiteX2657" fmla="*/ 2725295 w 23379103"/>
              <a:gd name="connsiteY2657" fmla="*/ 1185501 h 7893622"/>
              <a:gd name="connsiteX2658" fmla="*/ 2853186 w 23379103"/>
              <a:gd name="connsiteY2658" fmla="*/ 1173775 h 7893622"/>
              <a:gd name="connsiteX2659" fmla="*/ 2903308 w 23379103"/>
              <a:gd name="connsiteY2659" fmla="*/ 1159370 h 7893622"/>
              <a:gd name="connsiteX2660" fmla="*/ 3226516 w 23379103"/>
              <a:gd name="connsiteY2660" fmla="*/ 1088319 h 7893622"/>
              <a:gd name="connsiteX2661" fmla="*/ 3258370 w 23379103"/>
              <a:gd name="connsiteY2661" fmla="*/ 1083325 h 7893622"/>
              <a:gd name="connsiteX2662" fmla="*/ 3397583 w 23379103"/>
              <a:gd name="connsiteY2662" fmla="*/ 1049516 h 7893622"/>
              <a:gd name="connsiteX2663" fmla="*/ 3614384 w 23379103"/>
              <a:gd name="connsiteY2663" fmla="*/ 1003735 h 7893622"/>
              <a:gd name="connsiteX2664" fmla="*/ 4096455 w 23379103"/>
              <a:gd name="connsiteY2664" fmla="*/ 932469 h 7893622"/>
              <a:gd name="connsiteX2665" fmla="*/ 4267851 w 23379103"/>
              <a:gd name="connsiteY2665" fmla="*/ 909336 h 7893622"/>
              <a:gd name="connsiteX2666" fmla="*/ 4268083 w 23379103"/>
              <a:gd name="connsiteY2666" fmla="*/ 909314 h 7893622"/>
              <a:gd name="connsiteX2667" fmla="*/ 4099553 w 23379103"/>
              <a:gd name="connsiteY2667" fmla="*/ 920726 h 7893622"/>
              <a:gd name="connsiteX2668" fmla="*/ 3488683 w 23379103"/>
              <a:gd name="connsiteY2668" fmla="*/ 988635 h 7893622"/>
              <a:gd name="connsiteX2669" fmla="*/ 2862910 w 23379103"/>
              <a:gd name="connsiteY2669" fmla="*/ 1077471 h 7893622"/>
              <a:gd name="connsiteX2670" fmla="*/ 2319401 w 23379103"/>
              <a:gd name="connsiteY2670" fmla="*/ 1190613 h 7893622"/>
              <a:gd name="connsiteX2671" fmla="*/ 2367285 w 23379103"/>
              <a:gd name="connsiteY2671" fmla="*/ 1142744 h 7893622"/>
              <a:gd name="connsiteX2672" fmla="*/ 2477090 w 23379103"/>
              <a:gd name="connsiteY2672" fmla="*/ 1055999 h 7893622"/>
              <a:gd name="connsiteX2673" fmla="*/ 3186526 w 23379103"/>
              <a:gd name="connsiteY2673" fmla="*/ 931810 h 7893622"/>
              <a:gd name="connsiteX2674" fmla="*/ 3697388 w 23379103"/>
              <a:gd name="connsiteY2674" fmla="*/ 853108 h 7893622"/>
              <a:gd name="connsiteX2675" fmla="*/ 4699551 w 23379103"/>
              <a:gd name="connsiteY2675" fmla="*/ 760889 h 7893622"/>
              <a:gd name="connsiteX2676" fmla="*/ 5169849 w 23379103"/>
              <a:gd name="connsiteY2676" fmla="*/ 731787 h 7893622"/>
              <a:gd name="connsiteX2677" fmla="*/ 5145583 w 23379103"/>
              <a:gd name="connsiteY2677" fmla="*/ 723157 h 7893622"/>
              <a:gd name="connsiteX2678" fmla="*/ 5093413 w 23379103"/>
              <a:gd name="connsiteY2678" fmla="*/ 712979 h 7893622"/>
              <a:gd name="connsiteX2679" fmla="*/ 4912418 w 23379103"/>
              <a:gd name="connsiteY2679" fmla="*/ 739924 h 7893622"/>
              <a:gd name="connsiteX2680" fmla="*/ 4794549 w 23379103"/>
              <a:gd name="connsiteY2680" fmla="*/ 706275 h 7893622"/>
              <a:gd name="connsiteX2681" fmla="*/ 4793801 w 23379103"/>
              <a:gd name="connsiteY2681" fmla="*/ 704560 h 7893622"/>
              <a:gd name="connsiteX2682" fmla="*/ 4613540 w 23379103"/>
              <a:gd name="connsiteY2682" fmla="*/ 719338 h 7893622"/>
              <a:gd name="connsiteX2683" fmla="*/ 3842153 w 23379103"/>
              <a:gd name="connsiteY2683" fmla="*/ 766520 h 7893622"/>
              <a:gd name="connsiteX2684" fmla="*/ 3296501 w 23379103"/>
              <a:gd name="connsiteY2684" fmla="*/ 847538 h 7893622"/>
              <a:gd name="connsiteX2685" fmla="*/ 2950736 w 23379103"/>
              <a:gd name="connsiteY2685" fmla="*/ 902829 h 7893622"/>
              <a:gd name="connsiteX2686" fmla="*/ 2797749 w 23379103"/>
              <a:gd name="connsiteY2686" fmla="*/ 865858 h 7893622"/>
              <a:gd name="connsiteX2687" fmla="*/ 2616753 w 23379103"/>
              <a:gd name="connsiteY2687" fmla="*/ 892803 h 7893622"/>
              <a:gd name="connsiteX2688" fmla="*/ 2702606 w 23379103"/>
              <a:gd name="connsiteY2688" fmla="*/ 688506 h 7893622"/>
              <a:gd name="connsiteX2689" fmla="*/ 2471755 w 23379103"/>
              <a:gd name="connsiteY2689" fmla="*/ 733669 h 7893622"/>
              <a:gd name="connsiteX2690" fmla="*/ 2242055 w 23379103"/>
              <a:gd name="connsiteY2690" fmla="*/ 796129 h 7893622"/>
              <a:gd name="connsiteX2691" fmla="*/ 2303855 w 23379103"/>
              <a:gd name="connsiteY2691" fmla="*/ 715062 h 7893622"/>
              <a:gd name="connsiteX2692" fmla="*/ 2269606 w 23379103"/>
              <a:gd name="connsiteY2692" fmla="*/ 685075 h 7893622"/>
              <a:gd name="connsiteX2693" fmla="*/ 2316789 w 23379103"/>
              <a:gd name="connsiteY2693" fmla="*/ 667040 h 7893622"/>
              <a:gd name="connsiteX2694" fmla="*/ 2874382 w 23379103"/>
              <a:gd name="connsiteY2694" fmla="*/ 523171 h 7893622"/>
              <a:gd name="connsiteX2695" fmla="*/ 3070980 w 23379103"/>
              <a:gd name="connsiteY2695" fmla="*/ 448026 h 7893622"/>
              <a:gd name="connsiteX2696" fmla="*/ 4291561 w 23379103"/>
              <a:gd name="connsiteY2696" fmla="*/ 289791 h 7893622"/>
              <a:gd name="connsiteX2697" fmla="*/ 5376639 w 23379103"/>
              <a:gd name="connsiteY2697" fmla="*/ 202828 h 7893622"/>
              <a:gd name="connsiteX2698" fmla="*/ 5859613 w 23379103"/>
              <a:gd name="connsiteY2698" fmla="*/ 178959 h 7893622"/>
              <a:gd name="connsiteX2699" fmla="*/ 6270421 w 23379103"/>
              <a:gd name="connsiteY2699" fmla="*/ 165385 h 7893622"/>
              <a:gd name="connsiteX2700" fmla="*/ 6587224 w 23379103"/>
              <a:gd name="connsiteY2700" fmla="*/ 136912 h 7893622"/>
              <a:gd name="connsiteX2701" fmla="*/ 7672302 w 23379103"/>
              <a:gd name="connsiteY2701" fmla="*/ 49949 h 7893622"/>
              <a:gd name="connsiteX2702" fmla="*/ 8641371 w 23379103"/>
              <a:gd name="connsiteY2702" fmla="*/ 10018 h 78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</a:cxnLst>
            <a:rect l="l" t="t" r="r" b="b"/>
            <a:pathLst>
              <a:path w="23379103" h="7893622">
                <a:moveTo>
                  <a:pt x="22840757" y="7468324"/>
                </a:moveTo>
                <a:cubicBezTo>
                  <a:pt x="22841745" y="7483154"/>
                  <a:pt x="22808103" y="7502770"/>
                  <a:pt x="22806951" y="7485469"/>
                </a:cubicBezTo>
                <a:cubicBezTo>
                  <a:pt x="22790895" y="7486539"/>
                  <a:pt x="22824695" y="7469394"/>
                  <a:pt x="22840757" y="7468324"/>
                </a:cubicBezTo>
                <a:close/>
                <a:moveTo>
                  <a:pt x="22939829" y="7366335"/>
                </a:moveTo>
                <a:lnTo>
                  <a:pt x="22961499" y="7370519"/>
                </a:lnTo>
                <a:lnTo>
                  <a:pt x="22959355" y="7372307"/>
                </a:lnTo>
                <a:cubicBezTo>
                  <a:pt x="22946891" y="7376862"/>
                  <a:pt x="22934179" y="7377708"/>
                  <a:pt x="22933685" y="7370293"/>
                </a:cubicBezTo>
                <a:close/>
                <a:moveTo>
                  <a:pt x="20733057" y="7356896"/>
                </a:moveTo>
                <a:cubicBezTo>
                  <a:pt x="20712647" y="7356861"/>
                  <a:pt x="20687795" y="7369684"/>
                  <a:pt x="20700577" y="7380003"/>
                </a:cubicBezTo>
                <a:lnTo>
                  <a:pt x="20750439" y="7361789"/>
                </a:lnTo>
                <a:cubicBezTo>
                  <a:pt x="20746175" y="7358352"/>
                  <a:pt x="20739865" y="7356911"/>
                  <a:pt x="20733057" y="7356896"/>
                </a:cubicBezTo>
                <a:close/>
                <a:moveTo>
                  <a:pt x="22874187" y="7353671"/>
                </a:moveTo>
                <a:lnTo>
                  <a:pt x="22895561" y="7357794"/>
                </a:lnTo>
                <a:lnTo>
                  <a:pt x="22891447" y="7361627"/>
                </a:lnTo>
                <a:cubicBezTo>
                  <a:pt x="22879003" y="7366491"/>
                  <a:pt x="22866289" y="7367335"/>
                  <a:pt x="22865797" y="7359924"/>
                </a:cubicBezTo>
                <a:close/>
                <a:moveTo>
                  <a:pt x="22807805" y="7340594"/>
                </a:moveTo>
                <a:lnTo>
                  <a:pt x="22829333" y="7344882"/>
                </a:lnTo>
                <a:lnTo>
                  <a:pt x="22823471" y="7350018"/>
                </a:lnTo>
                <a:cubicBezTo>
                  <a:pt x="22811027" y="7354885"/>
                  <a:pt x="22798315" y="7355731"/>
                  <a:pt x="22797737" y="7347081"/>
                </a:cubicBezTo>
                <a:close/>
                <a:moveTo>
                  <a:pt x="20607549" y="7336516"/>
                </a:moveTo>
                <a:lnTo>
                  <a:pt x="20608217" y="7338110"/>
                </a:lnTo>
                <a:lnTo>
                  <a:pt x="20610585" y="7343774"/>
                </a:lnTo>
                <a:lnTo>
                  <a:pt x="20613841" y="7351565"/>
                </a:lnTo>
                <a:lnTo>
                  <a:pt x="20615641" y="7355872"/>
                </a:lnTo>
                <a:cubicBezTo>
                  <a:pt x="20615641" y="7355872"/>
                  <a:pt x="20614967" y="7354259"/>
                  <a:pt x="20613999" y="7351940"/>
                </a:cubicBezTo>
                <a:lnTo>
                  <a:pt x="20613841" y="7351565"/>
                </a:lnTo>
                <a:lnTo>
                  <a:pt x="20610137" y="7342700"/>
                </a:lnTo>
                <a:lnTo>
                  <a:pt x="20608217" y="7338110"/>
                </a:lnTo>
                <a:lnTo>
                  <a:pt x="20607677" y="7336818"/>
                </a:lnTo>
                <a:cubicBezTo>
                  <a:pt x="20607045" y="7335306"/>
                  <a:pt x="20606875" y="7334903"/>
                  <a:pt x="20607549" y="7336516"/>
                </a:cubicBezTo>
                <a:close/>
                <a:moveTo>
                  <a:pt x="20440187" y="7299453"/>
                </a:moveTo>
                <a:cubicBezTo>
                  <a:pt x="20431063" y="7298662"/>
                  <a:pt x="20413737" y="7310986"/>
                  <a:pt x="20414477" y="7322106"/>
                </a:cubicBezTo>
                <a:cubicBezTo>
                  <a:pt x="20414477" y="7322106"/>
                  <a:pt x="20464339" y="7303893"/>
                  <a:pt x="20445607" y="7305141"/>
                </a:cubicBezTo>
                <a:cubicBezTo>
                  <a:pt x="20445361" y="7301432"/>
                  <a:pt x="20443229" y="7299715"/>
                  <a:pt x="20440187" y="7299453"/>
                </a:cubicBezTo>
                <a:close/>
                <a:moveTo>
                  <a:pt x="20320679" y="7271296"/>
                </a:moveTo>
                <a:cubicBezTo>
                  <a:pt x="20321663" y="7274260"/>
                  <a:pt x="20329543" y="7297978"/>
                  <a:pt x="20329543" y="7297978"/>
                </a:cubicBezTo>
                <a:cubicBezTo>
                  <a:pt x="20321979" y="7275209"/>
                  <a:pt x="20320091" y="7269515"/>
                  <a:pt x="20320679" y="7271296"/>
                </a:cubicBezTo>
                <a:close/>
                <a:moveTo>
                  <a:pt x="20246049" y="7265218"/>
                </a:moveTo>
                <a:cubicBezTo>
                  <a:pt x="20230903" y="7264831"/>
                  <a:pt x="20216591" y="7276953"/>
                  <a:pt x="20229373" y="7287270"/>
                </a:cubicBezTo>
                <a:lnTo>
                  <a:pt x="20260499" y="7270304"/>
                </a:lnTo>
                <a:cubicBezTo>
                  <a:pt x="20256239" y="7266864"/>
                  <a:pt x="20251101" y="7265346"/>
                  <a:pt x="20246049" y="7265218"/>
                </a:cubicBezTo>
                <a:close/>
                <a:moveTo>
                  <a:pt x="22538207" y="7235433"/>
                </a:moveTo>
                <a:cubicBezTo>
                  <a:pt x="22543945" y="7236301"/>
                  <a:pt x="22550915" y="7238163"/>
                  <a:pt x="22559523" y="7241313"/>
                </a:cubicBezTo>
                <a:cubicBezTo>
                  <a:pt x="22554593" y="7237920"/>
                  <a:pt x="22550209" y="7240227"/>
                  <a:pt x="22547173" y="7245046"/>
                </a:cubicBezTo>
                <a:lnTo>
                  <a:pt x="22546183" y="7249367"/>
                </a:lnTo>
                <a:lnTo>
                  <a:pt x="22513821" y="7242976"/>
                </a:lnTo>
                <a:lnTo>
                  <a:pt x="22524279" y="7235519"/>
                </a:lnTo>
                <a:cubicBezTo>
                  <a:pt x="22527963" y="7234691"/>
                  <a:pt x="22532469" y="7234565"/>
                  <a:pt x="22538207" y="7235433"/>
                </a:cubicBezTo>
                <a:close/>
                <a:moveTo>
                  <a:pt x="21999759" y="7212580"/>
                </a:moveTo>
                <a:lnTo>
                  <a:pt x="22000819" y="7214996"/>
                </a:lnTo>
                <a:lnTo>
                  <a:pt x="22002323" y="7218430"/>
                </a:lnTo>
                <a:lnTo>
                  <a:pt x="22005203" y="7225009"/>
                </a:lnTo>
                <a:lnTo>
                  <a:pt x="22006151" y="7227175"/>
                </a:lnTo>
                <a:cubicBezTo>
                  <a:pt x="22007113" y="7229369"/>
                  <a:pt x="22007781" y="7230895"/>
                  <a:pt x="22007781" y="7230895"/>
                </a:cubicBezTo>
                <a:lnTo>
                  <a:pt x="22005203" y="7225009"/>
                </a:lnTo>
                <a:lnTo>
                  <a:pt x="22002769" y="7219447"/>
                </a:lnTo>
                <a:lnTo>
                  <a:pt x="22000819" y="7214996"/>
                </a:lnTo>
                <a:lnTo>
                  <a:pt x="21999885" y="7212865"/>
                </a:lnTo>
                <a:cubicBezTo>
                  <a:pt x="21999259" y="7211434"/>
                  <a:pt x="21999093" y="7211054"/>
                  <a:pt x="21999759" y="7212580"/>
                </a:cubicBezTo>
                <a:close/>
                <a:moveTo>
                  <a:pt x="23140249" y="7202638"/>
                </a:moveTo>
                <a:cubicBezTo>
                  <a:pt x="23156313" y="7201570"/>
                  <a:pt x="23122503" y="7218715"/>
                  <a:pt x="23106451" y="7219784"/>
                </a:cubicBezTo>
                <a:cubicBezTo>
                  <a:pt x="23105461" y="7204955"/>
                  <a:pt x="23140249" y="7202638"/>
                  <a:pt x="23140249" y="7202638"/>
                </a:cubicBezTo>
                <a:close/>
                <a:moveTo>
                  <a:pt x="23175093" y="6999262"/>
                </a:moveTo>
                <a:cubicBezTo>
                  <a:pt x="23192139" y="7013018"/>
                  <a:pt x="23145121" y="7033525"/>
                  <a:pt x="23127907" y="7017298"/>
                </a:cubicBezTo>
                <a:close/>
                <a:moveTo>
                  <a:pt x="23053139" y="6991162"/>
                </a:moveTo>
                <a:lnTo>
                  <a:pt x="23042973" y="6993164"/>
                </a:lnTo>
                <a:cubicBezTo>
                  <a:pt x="23042973" y="6993164"/>
                  <a:pt x="23046985" y="6992373"/>
                  <a:pt x="23052753" y="6991238"/>
                </a:cubicBezTo>
                <a:close/>
                <a:moveTo>
                  <a:pt x="23091107" y="6983679"/>
                </a:moveTo>
                <a:lnTo>
                  <a:pt x="23053139" y="6991162"/>
                </a:lnTo>
                <a:lnTo>
                  <a:pt x="23073057" y="6987235"/>
                </a:lnTo>
                <a:cubicBezTo>
                  <a:pt x="23087097" y="6984469"/>
                  <a:pt x="23099131" y="6982099"/>
                  <a:pt x="23091107" y="6983679"/>
                </a:cubicBezTo>
                <a:close/>
                <a:moveTo>
                  <a:pt x="22608569" y="6759023"/>
                </a:moveTo>
                <a:lnTo>
                  <a:pt x="22594827" y="6762378"/>
                </a:lnTo>
                <a:cubicBezTo>
                  <a:pt x="22594827" y="6762378"/>
                  <a:pt x="22598267" y="6761538"/>
                  <a:pt x="22603213" y="6760330"/>
                </a:cubicBezTo>
                <a:close/>
                <a:moveTo>
                  <a:pt x="22636117" y="6752297"/>
                </a:moveTo>
                <a:cubicBezTo>
                  <a:pt x="22642997" y="6750617"/>
                  <a:pt x="22632675" y="6753137"/>
                  <a:pt x="22620631" y="6756077"/>
                </a:cubicBezTo>
                <a:lnTo>
                  <a:pt x="22608569" y="6759023"/>
                </a:lnTo>
                <a:close/>
                <a:moveTo>
                  <a:pt x="22057155" y="6386216"/>
                </a:moveTo>
                <a:lnTo>
                  <a:pt x="22186631" y="6404818"/>
                </a:lnTo>
                <a:lnTo>
                  <a:pt x="22265407" y="6430104"/>
                </a:lnTo>
                <a:lnTo>
                  <a:pt x="22206005" y="6423506"/>
                </a:lnTo>
                <a:close/>
                <a:moveTo>
                  <a:pt x="21803221" y="6329042"/>
                </a:moveTo>
                <a:lnTo>
                  <a:pt x="21848695" y="6335480"/>
                </a:lnTo>
                <a:lnTo>
                  <a:pt x="21859259" y="6340672"/>
                </a:lnTo>
                <a:close/>
                <a:moveTo>
                  <a:pt x="21675473" y="6301809"/>
                </a:moveTo>
                <a:lnTo>
                  <a:pt x="21721723" y="6310738"/>
                </a:lnTo>
                <a:lnTo>
                  <a:pt x="21792713" y="6326857"/>
                </a:lnTo>
                <a:lnTo>
                  <a:pt x="21693935" y="6306351"/>
                </a:lnTo>
                <a:close/>
                <a:moveTo>
                  <a:pt x="5583040" y="6262038"/>
                </a:moveTo>
                <a:lnTo>
                  <a:pt x="5582299" y="6264143"/>
                </a:lnTo>
                <a:cubicBezTo>
                  <a:pt x="5580174" y="6265828"/>
                  <a:pt x="5577392" y="6265607"/>
                  <a:pt x="5574800" y="6262808"/>
                </a:cubicBezTo>
                <a:close/>
                <a:moveTo>
                  <a:pt x="21436303" y="6232782"/>
                </a:moveTo>
                <a:cubicBezTo>
                  <a:pt x="21427179" y="6231994"/>
                  <a:pt x="21409851" y="6244318"/>
                  <a:pt x="21410593" y="6255438"/>
                </a:cubicBezTo>
                <a:cubicBezTo>
                  <a:pt x="21410593" y="6255438"/>
                  <a:pt x="21457775" y="6237401"/>
                  <a:pt x="21441723" y="6238471"/>
                </a:cubicBezTo>
                <a:cubicBezTo>
                  <a:pt x="21441475" y="6234768"/>
                  <a:pt x="21439345" y="6233045"/>
                  <a:pt x="21436303" y="6232782"/>
                </a:cubicBezTo>
                <a:close/>
                <a:moveTo>
                  <a:pt x="21255631" y="6188810"/>
                </a:moveTo>
                <a:cubicBezTo>
                  <a:pt x="21239569" y="6189880"/>
                  <a:pt x="21205769" y="6207024"/>
                  <a:pt x="21224503" y="6205776"/>
                </a:cubicBezTo>
                <a:cubicBezTo>
                  <a:pt x="21225655" y="6223072"/>
                  <a:pt x="21256617" y="6203637"/>
                  <a:pt x="21255631" y="6188810"/>
                </a:cubicBezTo>
                <a:close/>
                <a:moveTo>
                  <a:pt x="21203793" y="6177367"/>
                </a:moveTo>
                <a:cubicBezTo>
                  <a:pt x="21187733" y="6178437"/>
                  <a:pt x="21156609" y="6195403"/>
                  <a:pt x="21172663" y="6194334"/>
                </a:cubicBezTo>
                <a:cubicBezTo>
                  <a:pt x="21173649" y="6209163"/>
                  <a:pt x="21204781" y="6192195"/>
                  <a:pt x="21203793" y="6177367"/>
                </a:cubicBezTo>
                <a:close/>
                <a:moveTo>
                  <a:pt x="21661555" y="6128714"/>
                </a:moveTo>
                <a:lnTo>
                  <a:pt x="21813935" y="6143987"/>
                </a:lnTo>
                <a:lnTo>
                  <a:pt x="21830569" y="6150540"/>
                </a:lnTo>
                <a:lnTo>
                  <a:pt x="21849611" y="6159578"/>
                </a:lnTo>
                <a:lnTo>
                  <a:pt x="21775341" y="6156523"/>
                </a:lnTo>
                <a:lnTo>
                  <a:pt x="21704649" y="6150880"/>
                </a:lnTo>
                <a:lnTo>
                  <a:pt x="21675295" y="6134966"/>
                </a:lnTo>
                <a:close/>
                <a:moveTo>
                  <a:pt x="5528139" y="6094163"/>
                </a:moveTo>
                <a:lnTo>
                  <a:pt x="5541729" y="6098093"/>
                </a:lnTo>
                <a:cubicBezTo>
                  <a:pt x="5530677" y="6106848"/>
                  <a:pt x="5525575" y="6110891"/>
                  <a:pt x="5520393" y="6105288"/>
                </a:cubicBezTo>
                <a:lnTo>
                  <a:pt x="5526031" y="6095751"/>
                </a:lnTo>
                <a:lnTo>
                  <a:pt x="5529213" y="6095214"/>
                </a:lnTo>
                <a:close/>
                <a:moveTo>
                  <a:pt x="5551931" y="6090013"/>
                </a:moveTo>
                <a:cubicBezTo>
                  <a:pt x="5552010" y="6099654"/>
                  <a:pt x="5541729" y="6098093"/>
                  <a:pt x="5541729" y="6098093"/>
                </a:cubicBezTo>
                <a:cubicBezTo>
                  <a:pt x="5541686" y="6093274"/>
                  <a:pt x="5544236" y="6091253"/>
                  <a:pt x="5546798" y="6090438"/>
                </a:cubicBezTo>
                <a:cubicBezTo>
                  <a:pt x="5549358" y="6089624"/>
                  <a:pt x="5551931" y="6090013"/>
                  <a:pt x="5551931" y="6090013"/>
                </a:cubicBezTo>
                <a:close/>
                <a:moveTo>
                  <a:pt x="19509487" y="6077127"/>
                </a:moveTo>
                <a:cubicBezTo>
                  <a:pt x="19697593" y="6127771"/>
                  <a:pt x="19882845" y="6158164"/>
                  <a:pt x="20076023" y="6200048"/>
                </a:cubicBezTo>
                <a:lnTo>
                  <a:pt x="20182673" y="6225538"/>
                </a:lnTo>
                <a:lnTo>
                  <a:pt x="20426719" y="6269760"/>
                </a:lnTo>
                <a:lnTo>
                  <a:pt x="20435193" y="6271436"/>
                </a:lnTo>
                <a:lnTo>
                  <a:pt x="20238789" y="6211281"/>
                </a:lnTo>
                <a:lnTo>
                  <a:pt x="20158481" y="6190501"/>
                </a:lnTo>
                <a:lnTo>
                  <a:pt x="19851873" y="6128431"/>
                </a:lnTo>
                <a:lnTo>
                  <a:pt x="19804731" y="6119440"/>
                </a:lnTo>
                <a:lnTo>
                  <a:pt x="19664769" y="6093567"/>
                </a:lnTo>
                <a:close/>
                <a:moveTo>
                  <a:pt x="5496071" y="6011390"/>
                </a:moveTo>
                <a:lnTo>
                  <a:pt x="5484646" y="6015500"/>
                </a:lnTo>
                <a:cubicBezTo>
                  <a:pt x="5456168" y="6025522"/>
                  <a:pt x="5424374" y="6035743"/>
                  <a:pt x="5403427" y="6037781"/>
                </a:cubicBezTo>
                <a:cubicBezTo>
                  <a:pt x="5379451" y="6036548"/>
                  <a:pt x="5392646" y="6028518"/>
                  <a:pt x="5417065" y="6019085"/>
                </a:cubicBezTo>
                <a:lnTo>
                  <a:pt x="5438401" y="6011935"/>
                </a:lnTo>
                <a:lnTo>
                  <a:pt x="5463123" y="6011919"/>
                </a:lnTo>
                <a:close/>
                <a:moveTo>
                  <a:pt x="6403976" y="5990924"/>
                </a:moveTo>
                <a:lnTo>
                  <a:pt x="6366848" y="6004961"/>
                </a:lnTo>
                <a:lnTo>
                  <a:pt x="6405236" y="5996461"/>
                </a:lnTo>
                <a:lnTo>
                  <a:pt x="6426389" y="5993044"/>
                </a:lnTo>
                <a:close/>
                <a:moveTo>
                  <a:pt x="5473846" y="5965013"/>
                </a:moveTo>
                <a:lnTo>
                  <a:pt x="5357844" y="5996237"/>
                </a:lnTo>
                <a:lnTo>
                  <a:pt x="5329334" y="5993210"/>
                </a:lnTo>
                <a:cubicBezTo>
                  <a:pt x="5320517" y="5991572"/>
                  <a:pt x="5315214" y="5989486"/>
                  <a:pt x="5315981" y="5986873"/>
                </a:cubicBezTo>
                <a:cubicBezTo>
                  <a:pt x="5316426" y="5985352"/>
                  <a:pt x="5318746" y="5983875"/>
                  <a:pt x="5322521" y="5982453"/>
                </a:cubicBezTo>
                <a:cubicBezTo>
                  <a:pt x="5326293" y="5981032"/>
                  <a:pt x="5331522" y="5979666"/>
                  <a:pt x="5337785" y="5978370"/>
                </a:cubicBezTo>
                <a:cubicBezTo>
                  <a:pt x="5356572" y="5974479"/>
                  <a:pt x="5384659" y="5971213"/>
                  <a:pt x="5410712" y="5968898"/>
                </a:cubicBezTo>
                <a:cubicBezTo>
                  <a:pt x="5423735" y="5967741"/>
                  <a:pt x="5436252" y="5966821"/>
                  <a:pt x="5446840" y="5966182"/>
                </a:cubicBezTo>
                <a:cubicBezTo>
                  <a:pt x="5457429" y="5965544"/>
                  <a:pt x="5466089" y="5965185"/>
                  <a:pt x="5471402" y="5965149"/>
                </a:cubicBezTo>
                <a:close/>
                <a:moveTo>
                  <a:pt x="6569260" y="5960835"/>
                </a:moveTo>
                <a:cubicBezTo>
                  <a:pt x="6562054" y="5960443"/>
                  <a:pt x="6551504" y="5963850"/>
                  <a:pt x="6542856" y="5968745"/>
                </a:cubicBezTo>
                <a:lnTo>
                  <a:pt x="6537128" y="5975158"/>
                </a:lnTo>
                <a:lnTo>
                  <a:pt x="6575110" y="5969024"/>
                </a:lnTo>
                <a:lnTo>
                  <a:pt x="6577673" y="5967373"/>
                </a:lnTo>
                <a:cubicBezTo>
                  <a:pt x="6577388" y="5963045"/>
                  <a:pt x="6574067" y="5961098"/>
                  <a:pt x="6569260" y="5960835"/>
                </a:cubicBezTo>
                <a:close/>
                <a:moveTo>
                  <a:pt x="20759899" y="5952035"/>
                </a:moveTo>
                <a:lnTo>
                  <a:pt x="20758491" y="5958948"/>
                </a:lnTo>
                <a:cubicBezTo>
                  <a:pt x="20762735" y="5963003"/>
                  <a:pt x="20768055" y="5958249"/>
                  <a:pt x="20772297" y="5962305"/>
                </a:cubicBezTo>
                <a:cubicBezTo>
                  <a:pt x="20784915" y="5963292"/>
                  <a:pt x="20784389" y="5960021"/>
                  <a:pt x="20779455" y="5956691"/>
                </a:cubicBezTo>
                <a:lnTo>
                  <a:pt x="20775119" y="5954652"/>
                </a:lnTo>
                <a:close/>
                <a:moveTo>
                  <a:pt x="5523298" y="5847109"/>
                </a:moveTo>
                <a:cubicBezTo>
                  <a:pt x="5525831" y="5847280"/>
                  <a:pt x="5528161" y="5851388"/>
                  <a:pt x="5530672" y="5855810"/>
                </a:cubicBezTo>
                <a:cubicBezTo>
                  <a:pt x="5522078" y="5859145"/>
                  <a:pt x="5514714" y="5861999"/>
                  <a:pt x="5514714" y="5861999"/>
                </a:cubicBezTo>
                <a:cubicBezTo>
                  <a:pt x="5518033" y="5850692"/>
                  <a:pt x="5520766" y="5846931"/>
                  <a:pt x="5523298" y="5847109"/>
                </a:cubicBezTo>
                <a:close/>
                <a:moveTo>
                  <a:pt x="22728577" y="5783827"/>
                </a:moveTo>
                <a:cubicBezTo>
                  <a:pt x="22729565" y="5798657"/>
                  <a:pt x="22695921" y="5818273"/>
                  <a:pt x="22694769" y="5800972"/>
                </a:cubicBezTo>
                <a:cubicBezTo>
                  <a:pt x="22678717" y="5802041"/>
                  <a:pt x="22712517" y="5784897"/>
                  <a:pt x="22728577" y="5783827"/>
                </a:cubicBezTo>
                <a:close/>
                <a:moveTo>
                  <a:pt x="5363265" y="5747190"/>
                </a:moveTo>
                <a:lnTo>
                  <a:pt x="5259906" y="5773876"/>
                </a:lnTo>
                <a:lnTo>
                  <a:pt x="5245788" y="5773477"/>
                </a:lnTo>
                <a:cubicBezTo>
                  <a:pt x="5218813" y="5773122"/>
                  <a:pt x="5187982" y="5773223"/>
                  <a:pt x="5148814" y="5774151"/>
                </a:cubicBezTo>
                <a:cubicBezTo>
                  <a:pt x="5134538" y="5772748"/>
                  <a:pt x="5038700" y="5776091"/>
                  <a:pt x="5019387" y="5771003"/>
                </a:cubicBezTo>
                <a:lnTo>
                  <a:pt x="5028443" y="5764704"/>
                </a:lnTo>
                <a:lnTo>
                  <a:pt x="5033437" y="5762447"/>
                </a:lnTo>
                <a:lnTo>
                  <a:pt x="5079240" y="5758487"/>
                </a:lnTo>
                <a:cubicBezTo>
                  <a:pt x="5135159" y="5757182"/>
                  <a:pt x="5208211" y="5762681"/>
                  <a:pt x="5233534" y="5759798"/>
                </a:cubicBezTo>
                <a:close/>
                <a:moveTo>
                  <a:pt x="20022693" y="5707083"/>
                </a:moveTo>
                <a:lnTo>
                  <a:pt x="20022407" y="5707225"/>
                </a:lnTo>
                <a:lnTo>
                  <a:pt x="20032435" y="5708937"/>
                </a:lnTo>
                <a:close/>
                <a:moveTo>
                  <a:pt x="22827651" y="5681838"/>
                </a:moveTo>
                <a:lnTo>
                  <a:pt x="22849321" y="5686021"/>
                </a:lnTo>
                <a:lnTo>
                  <a:pt x="22847175" y="5687810"/>
                </a:lnTo>
                <a:cubicBezTo>
                  <a:pt x="22834711" y="5692364"/>
                  <a:pt x="22821999" y="5693211"/>
                  <a:pt x="22821505" y="5685796"/>
                </a:cubicBezTo>
                <a:close/>
                <a:moveTo>
                  <a:pt x="22762009" y="5669174"/>
                </a:moveTo>
                <a:lnTo>
                  <a:pt x="22783381" y="5673298"/>
                </a:lnTo>
                <a:lnTo>
                  <a:pt x="22779267" y="5677130"/>
                </a:lnTo>
                <a:cubicBezTo>
                  <a:pt x="22766823" y="5681994"/>
                  <a:pt x="22754111" y="5682838"/>
                  <a:pt x="22753617" y="5675427"/>
                </a:cubicBezTo>
                <a:close/>
                <a:moveTo>
                  <a:pt x="22695625" y="5656096"/>
                </a:moveTo>
                <a:lnTo>
                  <a:pt x="22717153" y="5660385"/>
                </a:lnTo>
                <a:lnTo>
                  <a:pt x="22711289" y="5665522"/>
                </a:lnTo>
                <a:cubicBezTo>
                  <a:pt x="22698845" y="5670387"/>
                  <a:pt x="22686133" y="5671234"/>
                  <a:pt x="22685557" y="5662584"/>
                </a:cubicBezTo>
                <a:close/>
                <a:moveTo>
                  <a:pt x="1608929" y="5626129"/>
                </a:moveTo>
                <a:lnTo>
                  <a:pt x="1608190" y="5628235"/>
                </a:lnTo>
                <a:cubicBezTo>
                  <a:pt x="1606063" y="5629920"/>
                  <a:pt x="1603280" y="5629699"/>
                  <a:pt x="1600689" y="5626900"/>
                </a:cubicBezTo>
                <a:close/>
                <a:moveTo>
                  <a:pt x="22426029" y="5550936"/>
                </a:moveTo>
                <a:cubicBezTo>
                  <a:pt x="22431767" y="5551804"/>
                  <a:pt x="22438735" y="5553667"/>
                  <a:pt x="22447343" y="5556816"/>
                </a:cubicBezTo>
                <a:cubicBezTo>
                  <a:pt x="22442415" y="5553422"/>
                  <a:pt x="22438031" y="5555730"/>
                  <a:pt x="22434993" y="5560548"/>
                </a:cubicBezTo>
                <a:lnTo>
                  <a:pt x="22434005" y="5564871"/>
                </a:lnTo>
                <a:lnTo>
                  <a:pt x="22401641" y="5558478"/>
                </a:lnTo>
                <a:lnTo>
                  <a:pt x="22412101" y="5551021"/>
                </a:lnTo>
                <a:cubicBezTo>
                  <a:pt x="22415785" y="5550194"/>
                  <a:pt x="22420291" y="5550068"/>
                  <a:pt x="22426029" y="5550936"/>
                </a:cubicBezTo>
                <a:close/>
                <a:moveTo>
                  <a:pt x="21887581" y="5528084"/>
                </a:moveTo>
                <a:lnTo>
                  <a:pt x="21888599" y="5530409"/>
                </a:lnTo>
                <a:lnTo>
                  <a:pt x="21890589" y="5534951"/>
                </a:lnTo>
                <a:lnTo>
                  <a:pt x="21893039" y="5540549"/>
                </a:lnTo>
                <a:lnTo>
                  <a:pt x="21895599" y="5546398"/>
                </a:lnTo>
                <a:cubicBezTo>
                  <a:pt x="21895599" y="5546398"/>
                  <a:pt x="21894931" y="5544872"/>
                  <a:pt x="21893971" y="5542678"/>
                </a:cubicBezTo>
                <a:lnTo>
                  <a:pt x="21893039" y="5540549"/>
                </a:lnTo>
                <a:lnTo>
                  <a:pt x="21890145" y="5533933"/>
                </a:lnTo>
                <a:lnTo>
                  <a:pt x="21888599" y="5530409"/>
                </a:lnTo>
                <a:lnTo>
                  <a:pt x="21887707" y="5528368"/>
                </a:lnTo>
                <a:cubicBezTo>
                  <a:pt x="21887079" y="5526937"/>
                  <a:pt x="21886913" y="5526556"/>
                  <a:pt x="21887581" y="5528084"/>
                </a:cubicBezTo>
                <a:close/>
                <a:moveTo>
                  <a:pt x="23028069" y="5518141"/>
                </a:moveTo>
                <a:cubicBezTo>
                  <a:pt x="23044133" y="5517073"/>
                  <a:pt x="23010323" y="5534218"/>
                  <a:pt x="22994269" y="5535287"/>
                </a:cubicBezTo>
                <a:cubicBezTo>
                  <a:pt x="22993283" y="5520458"/>
                  <a:pt x="23028069" y="5518141"/>
                  <a:pt x="23028069" y="5518141"/>
                </a:cubicBezTo>
                <a:close/>
                <a:moveTo>
                  <a:pt x="1554028" y="5458254"/>
                </a:moveTo>
                <a:lnTo>
                  <a:pt x="1567617" y="5462184"/>
                </a:lnTo>
                <a:cubicBezTo>
                  <a:pt x="1556566" y="5470939"/>
                  <a:pt x="1551464" y="5474982"/>
                  <a:pt x="1546282" y="5469380"/>
                </a:cubicBezTo>
                <a:lnTo>
                  <a:pt x="1551921" y="5459842"/>
                </a:lnTo>
                <a:lnTo>
                  <a:pt x="1555102" y="5459306"/>
                </a:lnTo>
                <a:close/>
                <a:moveTo>
                  <a:pt x="5698543" y="5454144"/>
                </a:moveTo>
                <a:lnTo>
                  <a:pt x="5683960" y="5454187"/>
                </a:lnTo>
                <a:lnTo>
                  <a:pt x="5667188" y="5456708"/>
                </a:lnTo>
                <a:cubicBezTo>
                  <a:pt x="5622771" y="5466818"/>
                  <a:pt x="5579655" y="5478728"/>
                  <a:pt x="5536420" y="5489520"/>
                </a:cubicBezTo>
                <a:lnTo>
                  <a:pt x="5531799" y="5490437"/>
                </a:lnTo>
                <a:lnTo>
                  <a:pt x="5605030" y="5489680"/>
                </a:lnTo>
                <a:lnTo>
                  <a:pt x="5657933" y="5475366"/>
                </a:lnTo>
                <a:cubicBezTo>
                  <a:pt x="5671150" y="5469749"/>
                  <a:pt x="5690765" y="5461491"/>
                  <a:pt x="5698424" y="5456434"/>
                </a:cubicBezTo>
                <a:close/>
                <a:moveTo>
                  <a:pt x="1577819" y="5454104"/>
                </a:moveTo>
                <a:cubicBezTo>
                  <a:pt x="1577898" y="5463745"/>
                  <a:pt x="1567617" y="5462184"/>
                  <a:pt x="1567617" y="5462184"/>
                </a:cubicBezTo>
                <a:cubicBezTo>
                  <a:pt x="1567576" y="5457365"/>
                  <a:pt x="1570126" y="5455345"/>
                  <a:pt x="1572686" y="5454529"/>
                </a:cubicBezTo>
                <a:cubicBezTo>
                  <a:pt x="1575247" y="5453716"/>
                  <a:pt x="1577819" y="5454104"/>
                  <a:pt x="1577819" y="5454104"/>
                </a:cubicBezTo>
                <a:close/>
                <a:moveTo>
                  <a:pt x="21724489" y="5377043"/>
                </a:moveTo>
                <a:lnTo>
                  <a:pt x="21724875" y="5378177"/>
                </a:lnTo>
                <a:lnTo>
                  <a:pt x="21756369" y="5382554"/>
                </a:lnTo>
                <a:lnTo>
                  <a:pt x="21750609" y="5381250"/>
                </a:lnTo>
                <a:close/>
                <a:moveTo>
                  <a:pt x="1521960" y="5375481"/>
                </a:moveTo>
                <a:lnTo>
                  <a:pt x="1510534" y="5379592"/>
                </a:lnTo>
                <a:cubicBezTo>
                  <a:pt x="1482058" y="5389613"/>
                  <a:pt x="1450263" y="5399835"/>
                  <a:pt x="1429315" y="5401873"/>
                </a:cubicBezTo>
                <a:cubicBezTo>
                  <a:pt x="1405340" y="5400639"/>
                  <a:pt x="1418536" y="5392609"/>
                  <a:pt x="1442953" y="5383177"/>
                </a:cubicBezTo>
                <a:lnTo>
                  <a:pt x="1464289" y="5376027"/>
                </a:lnTo>
                <a:lnTo>
                  <a:pt x="1489012" y="5376010"/>
                </a:lnTo>
                <a:close/>
                <a:moveTo>
                  <a:pt x="2429867" y="5355015"/>
                </a:moveTo>
                <a:lnTo>
                  <a:pt x="2392736" y="5369053"/>
                </a:lnTo>
                <a:lnTo>
                  <a:pt x="2431125" y="5360553"/>
                </a:lnTo>
                <a:lnTo>
                  <a:pt x="2452278" y="5357135"/>
                </a:lnTo>
                <a:close/>
                <a:moveTo>
                  <a:pt x="1499735" y="5329105"/>
                </a:moveTo>
                <a:lnTo>
                  <a:pt x="1383735" y="5360328"/>
                </a:lnTo>
                <a:lnTo>
                  <a:pt x="1355224" y="5357301"/>
                </a:lnTo>
                <a:cubicBezTo>
                  <a:pt x="1346406" y="5355664"/>
                  <a:pt x="1341103" y="5353577"/>
                  <a:pt x="1341870" y="5350965"/>
                </a:cubicBezTo>
                <a:cubicBezTo>
                  <a:pt x="1342314" y="5349444"/>
                  <a:pt x="1344635" y="5347966"/>
                  <a:pt x="1348409" y="5346545"/>
                </a:cubicBezTo>
                <a:cubicBezTo>
                  <a:pt x="1352182" y="5345123"/>
                  <a:pt x="1357412" y="5343757"/>
                  <a:pt x="1363674" y="5342461"/>
                </a:cubicBezTo>
                <a:cubicBezTo>
                  <a:pt x="1382460" y="5338571"/>
                  <a:pt x="1410548" y="5335305"/>
                  <a:pt x="1436600" y="5332989"/>
                </a:cubicBezTo>
                <a:cubicBezTo>
                  <a:pt x="1449625" y="5331832"/>
                  <a:pt x="1462141" y="5330913"/>
                  <a:pt x="1472729" y="5330274"/>
                </a:cubicBezTo>
                <a:cubicBezTo>
                  <a:pt x="1483317" y="5329636"/>
                  <a:pt x="1491979" y="5329276"/>
                  <a:pt x="1497292" y="5329241"/>
                </a:cubicBezTo>
                <a:close/>
                <a:moveTo>
                  <a:pt x="2595152" y="5324926"/>
                </a:moveTo>
                <a:cubicBezTo>
                  <a:pt x="2587943" y="5324534"/>
                  <a:pt x="2577395" y="5327941"/>
                  <a:pt x="2568745" y="5332836"/>
                </a:cubicBezTo>
                <a:lnTo>
                  <a:pt x="2563017" y="5339250"/>
                </a:lnTo>
                <a:lnTo>
                  <a:pt x="2600999" y="5333116"/>
                </a:lnTo>
                <a:lnTo>
                  <a:pt x="2603564" y="5331464"/>
                </a:lnTo>
                <a:cubicBezTo>
                  <a:pt x="2603277" y="5327137"/>
                  <a:pt x="2599955" y="5325189"/>
                  <a:pt x="2595152" y="5324926"/>
                </a:cubicBezTo>
                <a:close/>
                <a:moveTo>
                  <a:pt x="23062913" y="5314764"/>
                </a:moveTo>
                <a:cubicBezTo>
                  <a:pt x="23079959" y="5328521"/>
                  <a:pt x="23032943" y="5349027"/>
                  <a:pt x="23015727" y="5332800"/>
                </a:cubicBezTo>
                <a:close/>
                <a:moveTo>
                  <a:pt x="22940961" y="5306664"/>
                </a:moveTo>
                <a:lnTo>
                  <a:pt x="22940573" y="5306741"/>
                </a:lnTo>
                <a:cubicBezTo>
                  <a:pt x="22934807" y="5307875"/>
                  <a:pt x="22930795" y="5308667"/>
                  <a:pt x="22930795" y="5308667"/>
                </a:cubicBezTo>
                <a:close/>
                <a:moveTo>
                  <a:pt x="22976509" y="5299658"/>
                </a:moveTo>
                <a:lnTo>
                  <a:pt x="22940961" y="5306664"/>
                </a:lnTo>
                <a:lnTo>
                  <a:pt x="22960879" y="5302738"/>
                </a:lnTo>
                <a:close/>
                <a:moveTo>
                  <a:pt x="22978927" y="5299182"/>
                </a:moveTo>
                <a:cubicBezTo>
                  <a:pt x="22982939" y="5298392"/>
                  <a:pt x="22981939" y="5298589"/>
                  <a:pt x="22978177" y="5299330"/>
                </a:cubicBezTo>
                <a:lnTo>
                  <a:pt x="22976509" y="5299658"/>
                </a:lnTo>
                <a:close/>
                <a:moveTo>
                  <a:pt x="1549187" y="5211200"/>
                </a:moveTo>
                <a:cubicBezTo>
                  <a:pt x="1551721" y="5211372"/>
                  <a:pt x="1554051" y="5215479"/>
                  <a:pt x="1556561" y="5219901"/>
                </a:cubicBezTo>
                <a:cubicBezTo>
                  <a:pt x="1547967" y="5223237"/>
                  <a:pt x="1540603" y="5226090"/>
                  <a:pt x="1540603" y="5226090"/>
                </a:cubicBezTo>
                <a:cubicBezTo>
                  <a:pt x="1543922" y="5214783"/>
                  <a:pt x="1546655" y="5211023"/>
                  <a:pt x="1549187" y="5211200"/>
                </a:cubicBezTo>
                <a:close/>
                <a:moveTo>
                  <a:pt x="1389153" y="5111281"/>
                </a:moveTo>
                <a:lnTo>
                  <a:pt x="1285794" y="5137967"/>
                </a:lnTo>
                <a:lnTo>
                  <a:pt x="1271678" y="5137568"/>
                </a:lnTo>
                <a:cubicBezTo>
                  <a:pt x="1244703" y="5137213"/>
                  <a:pt x="1213871" y="5137315"/>
                  <a:pt x="1174705" y="5138242"/>
                </a:cubicBezTo>
                <a:cubicBezTo>
                  <a:pt x="1160427" y="5136839"/>
                  <a:pt x="1064590" y="5140182"/>
                  <a:pt x="1045277" y="5135094"/>
                </a:cubicBezTo>
                <a:lnTo>
                  <a:pt x="1054332" y="5128795"/>
                </a:lnTo>
                <a:lnTo>
                  <a:pt x="1059328" y="5126538"/>
                </a:lnTo>
                <a:lnTo>
                  <a:pt x="1105128" y="5122579"/>
                </a:lnTo>
                <a:cubicBezTo>
                  <a:pt x="1161048" y="5121274"/>
                  <a:pt x="1234099" y="5126773"/>
                  <a:pt x="1259423" y="5123889"/>
                </a:cubicBezTo>
                <a:close/>
                <a:moveTo>
                  <a:pt x="22498465" y="5074018"/>
                </a:moveTo>
                <a:lnTo>
                  <a:pt x="22482649" y="5077880"/>
                </a:lnTo>
                <a:cubicBezTo>
                  <a:pt x="22482649" y="5077880"/>
                  <a:pt x="22486089" y="5077039"/>
                  <a:pt x="22491035" y="5075832"/>
                </a:cubicBezTo>
                <a:close/>
                <a:moveTo>
                  <a:pt x="22523939" y="5067799"/>
                </a:moveTo>
                <a:lnTo>
                  <a:pt x="22498465" y="5074018"/>
                </a:lnTo>
                <a:lnTo>
                  <a:pt x="22508453" y="5071579"/>
                </a:lnTo>
                <a:cubicBezTo>
                  <a:pt x="22520495" y="5068639"/>
                  <a:pt x="22530819" y="5066119"/>
                  <a:pt x="22523939" y="5067799"/>
                </a:cubicBezTo>
                <a:close/>
                <a:moveTo>
                  <a:pt x="22072141" y="4930861"/>
                </a:moveTo>
                <a:lnTo>
                  <a:pt x="22224521" y="4946137"/>
                </a:lnTo>
                <a:lnTo>
                  <a:pt x="22241153" y="4952687"/>
                </a:lnTo>
                <a:lnTo>
                  <a:pt x="22260193" y="4961727"/>
                </a:lnTo>
                <a:lnTo>
                  <a:pt x="22185925" y="4958673"/>
                </a:lnTo>
                <a:lnTo>
                  <a:pt x="22115233" y="4953027"/>
                </a:lnTo>
                <a:lnTo>
                  <a:pt x="22085879" y="4937115"/>
                </a:lnTo>
                <a:close/>
                <a:moveTo>
                  <a:pt x="2185826" y="4926560"/>
                </a:moveTo>
                <a:lnTo>
                  <a:pt x="2156122" y="4932379"/>
                </a:lnTo>
                <a:lnTo>
                  <a:pt x="2161308" y="4932001"/>
                </a:lnTo>
                <a:lnTo>
                  <a:pt x="2189028" y="4926783"/>
                </a:lnTo>
                <a:close/>
                <a:moveTo>
                  <a:pt x="767385" y="4920240"/>
                </a:moveTo>
                <a:lnTo>
                  <a:pt x="751718" y="4925865"/>
                </a:lnTo>
                <a:lnTo>
                  <a:pt x="717923" y="4940651"/>
                </a:lnTo>
                <a:lnTo>
                  <a:pt x="640585" y="4940835"/>
                </a:lnTo>
                <a:lnTo>
                  <a:pt x="559685" y="4937908"/>
                </a:lnTo>
                <a:lnTo>
                  <a:pt x="581441" y="4929709"/>
                </a:lnTo>
                <a:lnTo>
                  <a:pt x="600283" y="4924002"/>
                </a:lnTo>
                <a:close/>
                <a:moveTo>
                  <a:pt x="1325637" y="4898984"/>
                </a:moveTo>
                <a:cubicBezTo>
                  <a:pt x="1326603" y="4899583"/>
                  <a:pt x="1329183" y="4901179"/>
                  <a:pt x="1334349" y="4904370"/>
                </a:cubicBezTo>
                <a:cubicBezTo>
                  <a:pt x="1334349" y="4904370"/>
                  <a:pt x="1322731" y="4897189"/>
                  <a:pt x="1325637" y="4898984"/>
                </a:cubicBezTo>
                <a:close/>
                <a:moveTo>
                  <a:pt x="1362853" y="4889854"/>
                </a:moveTo>
                <a:cubicBezTo>
                  <a:pt x="1359827" y="4887925"/>
                  <a:pt x="1371930" y="4895631"/>
                  <a:pt x="1371930" y="4895631"/>
                </a:cubicBezTo>
                <a:cubicBezTo>
                  <a:pt x="1366550" y="4892207"/>
                  <a:pt x="1363861" y="4890492"/>
                  <a:pt x="1362853" y="4889854"/>
                </a:cubicBezTo>
                <a:close/>
                <a:moveTo>
                  <a:pt x="1250894" y="4885950"/>
                </a:moveTo>
                <a:lnTo>
                  <a:pt x="1152376" y="4910500"/>
                </a:lnTo>
                <a:lnTo>
                  <a:pt x="1080584" y="4934129"/>
                </a:lnTo>
                <a:lnTo>
                  <a:pt x="880545" y="4940266"/>
                </a:lnTo>
                <a:lnTo>
                  <a:pt x="849866" y="4940340"/>
                </a:lnTo>
                <a:lnTo>
                  <a:pt x="868179" y="4933914"/>
                </a:lnTo>
                <a:cubicBezTo>
                  <a:pt x="895908" y="4924482"/>
                  <a:pt x="910787" y="4918966"/>
                  <a:pt x="916831" y="4915897"/>
                </a:cubicBezTo>
                <a:lnTo>
                  <a:pt x="915033" y="4914512"/>
                </a:lnTo>
                <a:lnTo>
                  <a:pt x="1012006" y="4910295"/>
                </a:lnTo>
                <a:cubicBezTo>
                  <a:pt x="1079513" y="4904548"/>
                  <a:pt x="1144489" y="4896311"/>
                  <a:pt x="1208388" y="4886176"/>
                </a:cubicBezTo>
                <a:close/>
                <a:moveTo>
                  <a:pt x="1494572" y="4829972"/>
                </a:moveTo>
                <a:lnTo>
                  <a:pt x="1355695" y="4861762"/>
                </a:lnTo>
                <a:lnTo>
                  <a:pt x="1349192" y="4860504"/>
                </a:lnTo>
                <a:cubicBezTo>
                  <a:pt x="1339732" y="4857981"/>
                  <a:pt x="1334843" y="4855637"/>
                  <a:pt x="1338525" y="4854208"/>
                </a:cubicBezTo>
                <a:cubicBezTo>
                  <a:pt x="1380880" y="4837784"/>
                  <a:pt x="1429558" y="4833166"/>
                  <a:pt x="1479255" y="4830663"/>
                </a:cubicBezTo>
                <a:close/>
                <a:moveTo>
                  <a:pt x="1766657" y="4802957"/>
                </a:moveTo>
                <a:cubicBezTo>
                  <a:pt x="1763984" y="4802344"/>
                  <a:pt x="1760014" y="4802760"/>
                  <a:pt x="1755990" y="4803729"/>
                </a:cubicBezTo>
                <a:cubicBezTo>
                  <a:pt x="1751962" y="4804699"/>
                  <a:pt x="1747886" y="4806222"/>
                  <a:pt x="1745007" y="4807823"/>
                </a:cubicBezTo>
                <a:cubicBezTo>
                  <a:pt x="1739248" y="4811017"/>
                  <a:pt x="1738278" y="4814519"/>
                  <a:pt x="1752074" y="4814510"/>
                </a:cubicBezTo>
                <a:cubicBezTo>
                  <a:pt x="1757173" y="4810468"/>
                  <a:pt x="1762359" y="4816070"/>
                  <a:pt x="1767460" y="4812028"/>
                </a:cubicBezTo>
                <a:cubicBezTo>
                  <a:pt x="1771477" y="4806420"/>
                  <a:pt x="1770221" y="4803772"/>
                  <a:pt x="1766657" y="4802957"/>
                </a:cubicBezTo>
                <a:close/>
                <a:moveTo>
                  <a:pt x="1593249" y="4746168"/>
                </a:moveTo>
                <a:lnTo>
                  <a:pt x="1599199" y="4752164"/>
                </a:lnTo>
                <a:lnTo>
                  <a:pt x="1601968" y="4754957"/>
                </a:lnTo>
                <a:cubicBezTo>
                  <a:pt x="1602658" y="4755654"/>
                  <a:pt x="1602843" y="4755840"/>
                  <a:pt x="1602108" y="4755095"/>
                </a:cubicBezTo>
                <a:lnTo>
                  <a:pt x="1599199" y="4752164"/>
                </a:lnTo>
                <a:lnTo>
                  <a:pt x="1598785" y="4751747"/>
                </a:lnTo>
                <a:cubicBezTo>
                  <a:pt x="1596200" y="4749145"/>
                  <a:pt x="1593249" y="4746168"/>
                  <a:pt x="1593249" y="4746168"/>
                </a:cubicBezTo>
                <a:close/>
                <a:moveTo>
                  <a:pt x="1952347" y="4715711"/>
                </a:moveTo>
                <a:cubicBezTo>
                  <a:pt x="1942064" y="4714148"/>
                  <a:pt x="1963577" y="4727848"/>
                  <a:pt x="1963577" y="4727848"/>
                </a:cubicBezTo>
                <a:cubicBezTo>
                  <a:pt x="1966127" y="4725828"/>
                  <a:pt x="1964596" y="4721786"/>
                  <a:pt x="1961788" y="4718749"/>
                </a:cubicBezTo>
                <a:cubicBezTo>
                  <a:pt x="1958979" y="4715716"/>
                  <a:pt x="1954897" y="4713692"/>
                  <a:pt x="1952347" y="4715711"/>
                </a:cubicBezTo>
                <a:close/>
                <a:moveTo>
                  <a:pt x="21944975" y="4701720"/>
                </a:moveTo>
                <a:lnTo>
                  <a:pt x="22074453" y="4720321"/>
                </a:lnTo>
                <a:lnTo>
                  <a:pt x="22153227" y="4745606"/>
                </a:lnTo>
                <a:lnTo>
                  <a:pt x="22093825" y="4739009"/>
                </a:lnTo>
                <a:close/>
                <a:moveTo>
                  <a:pt x="2278867" y="4684174"/>
                </a:moveTo>
                <a:cubicBezTo>
                  <a:pt x="2265485" y="4683755"/>
                  <a:pt x="2248051" y="4685433"/>
                  <a:pt x="2236351" y="4687491"/>
                </a:cubicBezTo>
                <a:cubicBezTo>
                  <a:pt x="2228550" y="4688862"/>
                  <a:pt x="2223304" y="4690405"/>
                  <a:pt x="2223505" y="4691611"/>
                </a:cubicBezTo>
                <a:cubicBezTo>
                  <a:pt x="2223771" y="4693218"/>
                  <a:pt x="2233728" y="4694229"/>
                  <a:pt x="2260251" y="4693440"/>
                </a:cubicBezTo>
                <a:cubicBezTo>
                  <a:pt x="2260251" y="4693440"/>
                  <a:pt x="2268178" y="4694442"/>
                  <a:pt x="2276738" y="4694942"/>
                </a:cubicBezTo>
                <a:lnTo>
                  <a:pt x="2293687" y="4693665"/>
                </a:lnTo>
                <a:lnTo>
                  <a:pt x="2295347" y="4692544"/>
                </a:lnTo>
                <a:close/>
                <a:moveTo>
                  <a:pt x="2140553" y="4667914"/>
                </a:moveTo>
                <a:lnTo>
                  <a:pt x="2130392" y="4669716"/>
                </a:lnTo>
                <a:cubicBezTo>
                  <a:pt x="2090682" y="4679736"/>
                  <a:pt x="2053551" y="4691355"/>
                  <a:pt x="2021547" y="4701341"/>
                </a:cubicBezTo>
                <a:cubicBezTo>
                  <a:pt x="2042973" y="4704593"/>
                  <a:pt x="2060268" y="4700999"/>
                  <a:pt x="2080225" y="4695301"/>
                </a:cubicBezTo>
                <a:lnTo>
                  <a:pt x="2136881" y="4681130"/>
                </a:lnTo>
                <a:close/>
                <a:moveTo>
                  <a:pt x="2175566" y="4661701"/>
                </a:moveTo>
                <a:lnTo>
                  <a:pt x="2164250" y="4663710"/>
                </a:lnTo>
                <a:lnTo>
                  <a:pt x="2165079" y="4664415"/>
                </a:lnTo>
                <a:lnTo>
                  <a:pt x="2141110" y="4680072"/>
                </a:lnTo>
                <a:lnTo>
                  <a:pt x="2154845" y="4676638"/>
                </a:lnTo>
                <a:lnTo>
                  <a:pt x="2166376" y="4675967"/>
                </a:lnTo>
                <a:lnTo>
                  <a:pt x="2165079" y="4664415"/>
                </a:lnTo>
                <a:close/>
                <a:moveTo>
                  <a:pt x="21691041" y="4644544"/>
                </a:moveTo>
                <a:lnTo>
                  <a:pt x="21736515" y="4650983"/>
                </a:lnTo>
                <a:lnTo>
                  <a:pt x="21747079" y="4656175"/>
                </a:lnTo>
                <a:close/>
                <a:moveTo>
                  <a:pt x="855965" y="4605176"/>
                </a:moveTo>
                <a:cubicBezTo>
                  <a:pt x="866403" y="4604596"/>
                  <a:pt x="882508" y="4606252"/>
                  <a:pt x="904667" y="4612308"/>
                </a:cubicBezTo>
                <a:cubicBezTo>
                  <a:pt x="859432" y="4624643"/>
                  <a:pt x="837041" y="4615440"/>
                  <a:pt x="841881" y="4609335"/>
                </a:cubicBezTo>
                <a:cubicBezTo>
                  <a:pt x="843495" y="4607299"/>
                  <a:pt x="848136" y="4605608"/>
                  <a:pt x="855965" y="4605176"/>
                </a:cubicBezTo>
                <a:close/>
                <a:moveTo>
                  <a:pt x="22326001" y="4501604"/>
                </a:moveTo>
                <a:cubicBezTo>
                  <a:pt x="22326147" y="4503769"/>
                  <a:pt x="22325673" y="4504226"/>
                  <a:pt x="22324667" y="4503347"/>
                </a:cubicBezTo>
                <a:lnTo>
                  <a:pt x="22323853" y="4502233"/>
                </a:lnTo>
                <a:close/>
                <a:moveTo>
                  <a:pt x="21663301" y="4495032"/>
                </a:moveTo>
                <a:cubicBezTo>
                  <a:pt x="21664557" y="4495644"/>
                  <a:pt x="21667909" y="4497274"/>
                  <a:pt x="21674615" y="4500536"/>
                </a:cubicBezTo>
                <a:cubicBezTo>
                  <a:pt x="21674615" y="4500536"/>
                  <a:pt x="21659529" y="4493196"/>
                  <a:pt x="21663301" y="4495032"/>
                </a:cubicBezTo>
                <a:close/>
                <a:moveTo>
                  <a:pt x="22344893" y="4439979"/>
                </a:moveTo>
                <a:cubicBezTo>
                  <a:pt x="22339745" y="4444166"/>
                  <a:pt x="22337169" y="4446263"/>
                  <a:pt x="22336205" y="4447045"/>
                </a:cubicBezTo>
                <a:cubicBezTo>
                  <a:pt x="22333307" y="4449403"/>
                  <a:pt x="22344893" y="4439979"/>
                  <a:pt x="22344893" y="4439979"/>
                </a:cubicBezTo>
                <a:close/>
                <a:moveTo>
                  <a:pt x="22302041" y="4428043"/>
                </a:moveTo>
                <a:cubicBezTo>
                  <a:pt x="22298265" y="4426208"/>
                  <a:pt x="22313351" y="4433552"/>
                  <a:pt x="22313351" y="4433552"/>
                </a:cubicBezTo>
                <a:cubicBezTo>
                  <a:pt x="22306647" y="4430288"/>
                  <a:pt x="22303295" y="4428655"/>
                  <a:pt x="22302041" y="4428043"/>
                </a:cubicBezTo>
                <a:close/>
                <a:moveTo>
                  <a:pt x="532200" y="4365097"/>
                </a:moveTo>
                <a:cubicBezTo>
                  <a:pt x="537269" y="4370071"/>
                  <a:pt x="539804" y="4372558"/>
                  <a:pt x="540756" y="4373490"/>
                </a:cubicBezTo>
                <a:cubicBezTo>
                  <a:pt x="543607" y="4376285"/>
                  <a:pt x="532200" y="4365097"/>
                  <a:pt x="532200" y="4365097"/>
                </a:cubicBezTo>
                <a:close/>
                <a:moveTo>
                  <a:pt x="22205761" y="4327559"/>
                </a:moveTo>
                <a:lnTo>
                  <a:pt x="22217747" y="4330477"/>
                </a:lnTo>
                <a:cubicBezTo>
                  <a:pt x="22204797" y="4329380"/>
                  <a:pt x="22193657" y="4328794"/>
                  <a:pt x="22192719" y="4328338"/>
                </a:cubicBezTo>
                <a:cubicBezTo>
                  <a:pt x="22192249" y="4328107"/>
                  <a:pt x="22194333" y="4327914"/>
                  <a:pt x="22200011" y="4327703"/>
                </a:cubicBezTo>
                <a:close/>
                <a:moveTo>
                  <a:pt x="1311513" y="4292891"/>
                </a:moveTo>
                <a:lnTo>
                  <a:pt x="1310772" y="4294994"/>
                </a:lnTo>
                <a:cubicBezTo>
                  <a:pt x="1308646" y="4296682"/>
                  <a:pt x="1305863" y="4296456"/>
                  <a:pt x="1303272" y="4293657"/>
                </a:cubicBezTo>
                <a:close/>
                <a:moveTo>
                  <a:pt x="1258131" y="4289581"/>
                </a:moveTo>
                <a:lnTo>
                  <a:pt x="1210092" y="4294374"/>
                </a:lnTo>
                <a:lnTo>
                  <a:pt x="1197179" y="4296814"/>
                </a:lnTo>
                <a:cubicBezTo>
                  <a:pt x="1203809" y="4296818"/>
                  <a:pt x="1214767" y="4295822"/>
                  <a:pt x="1227391" y="4294238"/>
                </a:cubicBezTo>
                <a:close/>
                <a:moveTo>
                  <a:pt x="1455523" y="4286475"/>
                </a:moveTo>
                <a:lnTo>
                  <a:pt x="1387539" y="4305194"/>
                </a:lnTo>
                <a:lnTo>
                  <a:pt x="1428833" y="4302675"/>
                </a:lnTo>
                <a:cubicBezTo>
                  <a:pt x="1447588" y="4300171"/>
                  <a:pt x="1461104" y="4296279"/>
                  <a:pt x="1464786" y="4290227"/>
                </a:cubicBezTo>
                <a:close/>
                <a:moveTo>
                  <a:pt x="696927" y="4254896"/>
                </a:moveTo>
                <a:lnTo>
                  <a:pt x="703139" y="4255534"/>
                </a:lnTo>
                <a:cubicBezTo>
                  <a:pt x="709270" y="4256239"/>
                  <a:pt x="711506" y="4256625"/>
                  <a:pt x="710969" y="4256835"/>
                </a:cubicBezTo>
                <a:cubicBezTo>
                  <a:pt x="709895" y="4257249"/>
                  <a:pt x="697742" y="4256950"/>
                  <a:pt x="683568" y="4257051"/>
                </a:cubicBezTo>
                <a:close/>
                <a:moveTo>
                  <a:pt x="22205587" y="4186934"/>
                </a:moveTo>
                <a:lnTo>
                  <a:pt x="22184893" y="4187195"/>
                </a:lnTo>
                <a:lnTo>
                  <a:pt x="22197203" y="4188908"/>
                </a:lnTo>
                <a:lnTo>
                  <a:pt x="22205587" y="4186934"/>
                </a:lnTo>
                <a:cubicBezTo>
                  <a:pt x="22254745" y="4198557"/>
                  <a:pt x="22305597" y="4195170"/>
                  <a:pt x="22356441" y="4191784"/>
                </a:cubicBezTo>
                <a:cubicBezTo>
                  <a:pt x="22289537" y="4196240"/>
                  <a:pt x="22237705" y="4184798"/>
                  <a:pt x="22205587" y="4186934"/>
                </a:cubicBezTo>
                <a:close/>
                <a:moveTo>
                  <a:pt x="22231615" y="4093363"/>
                </a:moveTo>
                <a:cubicBezTo>
                  <a:pt x="22232601" y="4108189"/>
                  <a:pt x="22200483" y="4110328"/>
                  <a:pt x="22200483" y="4110328"/>
                </a:cubicBezTo>
                <a:cubicBezTo>
                  <a:pt x="22184429" y="4111397"/>
                  <a:pt x="22231615" y="4093363"/>
                  <a:pt x="22231615" y="4093363"/>
                </a:cubicBezTo>
                <a:close/>
                <a:moveTo>
                  <a:pt x="1293226" y="4004135"/>
                </a:moveTo>
                <a:lnTo>
                  <a:pt x="1232978" y="4010443"/>
                </a:lnTo>
                <a:cubicBezTo>
                  <a:pt x="1206065" y="4013170"/>
                  <a:pt x="1180169" y="4015215"/>
                  <a:pt x="1157426" y="4015550"/>
                </a:cubicBezTo>
                <a:lnTo>
                  <a:pt x="1131882" y="4014825"/>
                </a:lnTo>
                <a:lnTo>
                  <a:pt x="1117645" y="4018660"/>
                </a:lnTo>
                <a:lnTo>
                  <a:pt x="1184501" y="4015751"/>
                </a:lnTo>
                <a:lnTo>
                  <a:pt x="1264954" y="4012045"/>
                </a:lnTo>
                <a:close/>
                <a:moveTo>
                  <a:pt x="1412677" y="3994225"/>
                </a:moveTo>
                <a:lnTo>
                  <a:pt x="1359897" y="4006080"/>
                </a:lnTo>
                <a:lnTo>
                  <a:pt x="1363591" y="4006535"/>
                </a:lnTo>
                <a:cubicBezTo>
                  <a:pt x="1384631" y="4009043"/>
                  <a:pt x="1468726" y="4018086"/>
                  <a:pt x="1467638" y="4002316"/>
                </a:cubicBezTo>
                <a:cubicBezTo>
                  <a:pt x="1468531" y="3999271"/>
                  <a:pt x="1460678" y="3997304"/>
                  <a:pt x="1449249" y="3996053"/>
                </a:cubicBezTo>
                <a:close/>
                <a:moveTo>
                  <a:pt x="21822135" y="3953333"/>
                </a:moveTo>
                <a:cubicBezTo>
                  <a:pt x="21822135" y="3953333"/>
                  <a:pt x="21810543" y="3962754"/>
                  <a:pt x="21813441" y="3960402"/>
                </a:cubicBezTo>
                <a:cubicBezTo>
                  <a:pt x="21814407" y="3959616"/>
                  <a:pt x="21816985" y="3957522"/>
                  <a:pt x="21822135" y="3953333"/>
                </a:cubicBezTo>
                <a:close/>
                <a:moveTo>
                  <a:pt x="22483375" y="3949103"/>
                </a:moveTo>
                <a:lnTo>
                  <a:pt x="22489321" y="3949594"/>
                </a:lnTo>
                <a:lnTo>
                  <a:pt x="22509791" y="3958131"/>
                </a:lnTo>
                <a:close/>
                <a:moveTo>
                  <a:pt x="1529311" y="3908780"/>
                </a:moveTo>
                <a:lnTo>
                  <a:pt x="1532266" y="3911682"/>
                </a:lnTo>
                <a:cubicBezTo>
                  <a:pt x="1532937" y="3912335"/>
                  <a:pt x="1533111" y="3912510"/>
                  <a:pt x="1532401" y="3911811"/>
                </a:cubicBezTo>
                <a:lnTo>
                  <a:pt x="1529315" y="3908780"/>
                </a:lnTo>
                <a:close/>
                <a:moveTo>
                  <a:pt x="21967775" y="3894546"/>
                </a:moveTo>
                <a:cubicBezTo>
                  <a:pt x="21971063" y="3893537"/>
                  <a:pt x="21978807" y="3894942"/>
                  <a:pt x="21985621" y="3897424"/>
                </a:cubicBezTo>
                <a:cubicBezTo>
                  <a:pt x="21992443" y="3899906"/>
                  <a:pt x="21998337" y="3903464"/>
                  <a:pt x="21997933" y="3906769"/>
                </a:cubicBezTo>
                <a:cubicBezTo>
                  <a:pt x="21997933" y="3906769"/>
                  <a:pt x="21977209" y="3908281"/>
                  <a:pt x="21968725" y="3900173"/>
                </a:cubicBezTo>
                <a:cubicBezTo>
                  <a:pt x="21965367" y="3896961"/>
                  <a:pt x="21965579" y="3895218"/>
                  <a:pt x="21967775" y="3894546"/>
                </a:cubicBezTo>
                <a:close/>
                <a:moveTo>
                  <a:pt x="442606" y="3821241"/>
                </a:moveTo>
                <a:lnTo>
                  <a:pt x="412854" y="3828811"/>
                </a:lnTo>
                <a:lnTo>
                  <a:pt x="436100" y="3821277"/>
                </a:lnTo>
                <a:close/>
                <a:moveTo>
                  <a:pt x="22296627" y="3808093"/>
                </a:moveTo>
                <a:cubicBezTo>
                  <a:pt x="22299501" y="3809612"/>
                  <a:pt x="22302863" y="3812823"/>
                  <a:pt x="22307459" y="3817217"/>
                </a:cubicBezTo>
                <a:cubicBezTo>
                  <a:pt x="22296817" y="3826724"/>
                  <a:pt x="22292943" y="3813184"/>
                  <a:pt x="22288701" y="3809128"/>
                </a:cubicBezTo>
                <a:cubicBezTo>
                  <a:pt x="22291361" y="3806751"/>
                  <a:pt x="22293753" y="3806577"/>
                  <a:pt x="22296627" y="3808093"/>
                </a:cubicBezTo>
                <a:close/>
                <a:moveTo>
                  <a:pt x="1008368" y="3805397"/>
                </a:moveTo>
                <a:cubicBezTo>
                  <a:pt x="1010662" y="3806311"/>
                  <a:pt x="1010682" y="3808220"/>
                  <a:pt x="1006641" y="3811418"/>
                </a:cubicBezTo>
                <a:cubicBezTo>
                  <a:pt x="996444" y="3819500"/>
                  <a:pt x="974163" y="3816117"/>
                  <a:pt x="974163" y="3816117"/>
                </a:cubicBezTo>
                <a:cubicBezTo>
                  <a:pt x="974131" y="3812501"/>
                  <a:pt x="980961" y="3809138"/>
                  <a:pt x="988662" y="3807017"/>
                </a:cubicBezTo>
                <a:cubicBezTo>
                  <a:pt x="996357" y="3804901"/>
                  <a:pt x="1004925" y="3804028"/>
                  <a:pt x="1008368" y="3805397"/>
                </a:cubicBezTo>
                <a:close/>
                <a:moveTo>
                  <a:pt x="22277873" y="3800005"/>
                </a:moveTo>
                <a:cubicBezTo>
                  <a:pt x="22280745" y="3801525"/>
                  <a:pt x="22284105" y="3804737"/>
                  <a:pt x="22288701" y="3809128"/>
                </a:cubicBezTo>
                <a:cubicBezTo>
                  <a:pt x="22278059" y="3818636"/>
                  <a:pt x="22274187" y="3805094"/>
                  <a:pt x="22269945" y="3801039"/>
                </a:cubicBezTo>
                <a:cubicBezTo>
                  <a:pt x="22272605" y="3798662"/>
                  <a:pt x="22274999" y="3798488"/>
                  <a:pt x="22277873" y="3800005"/>
                </a:cubicBezTo>
                <a:close/>
                <a:moveTo>
                  <a:pt x="21807429" y="3785360"/>
                </a:moveTo>
                <a:cubicBezTo>
                  <a:pt x="21812209" y="3785011"/>
                  <a:pt x="21818055" y="3785675"/>
                  <a:pt x="21823851" y="3787526"/>
                </a:cubicBezTo>
                <a:cubicBezTo>
                  <a:pt x="21829647" y="3789375"/>
                  <a:pt x="21835397" y="3792412"/>
                  <a:pt x="21839993" y="3796805"/>
                </a:cubicBezTo>
                <a:cubicBezTo>
                  <a:pt x="21825111" y="3802259"/>
                  <a:pt x="21820159" y="3797527"/>
                  <a:pt x="21807429" y="3785360"/>
                </a:cubicBezTo>
                <a:close/>
                <a:moveTo>
                  <a:pt x="22218447" y="3782978"/>
                </a:moveTo>
                <a:cubicBezTo>
                  <a:pt x="22228453" y="3781882"/>
                  <a:pt x="22235577" y="3783361"/>
                  <a:pt x="22243077" y="3786634"/>
                </a:cubicBezTo>
                <a:cubicBezTo>
                  <a:pt x="22250575" y="3789905"/>
                  <a:pt x="22258445" y="3794971"/>
                  <a:pt x="22269945" y="3801039"/>
                </a:cubicBezTo>
                <a:cubicBezTo>
                  <a:pt x="22250817" y="3802439"/>
                  <a:pt x="22231175" y="3795143"/>
                  <a:pt x="22218447" y="3782978"/>
                </a:cubicBezTo>
                <a:close/>
                <a:moveTo>
                  <a:pt x="435426" y="3779226"/>
                </a:moveTo>
                <a:cubicBezTo>
                  <a:pt x="432523" y="3777429"/>
                  <a:pt x="444139" y="3784613"/>
                  <a:pt x="444139" y="3784613"/>
                </a:cubicBezTo>
                <a:cubicBezTo>
                  <a:pt x="438977" y="3781421"/>
                  <a:pt x="436396" y="3779824"/>
                  <a:pt x="435426" y="3779226"/>
                </a:cubicBezTo>
                <a:close/>
                <a:moveTo>
                  <a:pt x="21742531" y="3727446"/>
                </a:moveTo>
                <a:lnTo>
                  <a:pt x="21753867" y="3732526"/>
                </a:lnTo>
                <a:cubicBezTo>
                  <a:pt x="21766643" y="3737049"/>
                  <a:pt x="21774095" y="3737869"/>
                  <a:pt x="21759705" y="3729746"/>
                </a:cubicBezTo>
                <a:lnTo>
                  <a:pt x="21757003" y="3728376"/>
                </a:lnTo>
                <a:close/>
                <a:moveTo>
                  <a:pt x="662481" y="3684041"/>
                </a:moveTo>
                <a:cubicBezTo>
                  <a:pt x="665785" y="3682638"/>
                  <a:pt x="668352" y="3683026"/>
                  <a:pt x="670943" y="3685829"/>
                </a:cubicBezTo>
                <a:cubicBezTo>
                  <a:pt x="665843" y="3689870"/>
                  <a:pt x="659975" y="3704225"/>
                  <a:pt x="649612" y="3693023"/>
                </a:cubicBezTo>
                <a:cubicBezTo>
                  <a:pt x="655135" y="3688647"/>
                  <a:pt x="659174" y="3685447"/>
                  <a:pt x="662481" y="3684041"/>
                </a:cubicBezTo>
                <a:close/>
                <a:moveTo>
                  <a:pt x="1400196" y="3683190"/>
                </a:moveTo>
                <a:lnTo>
                  <a:pt x="1326100" y="3704769"/>
                </a:lnTo>
                <a:lnTo>
                  <a:pt x="1375767" y="3698922"/>
                </a:lnTo>
                <a:lnTo>
                  <a:pt x="1395169" y="3695263"/>
                </a:lnTo>
                <a:lnTo>
                  <a:pt x="1407246" y="3691945"/>
                </a:lnTo>
                <a:lnTo>
                  <a:pt x="1413629" y="3687362"/>
                </a:lnTo>
                <a:close/>
                <a:moveTo>
                  <a:pt x="683809" y="3676848"/>
                </a:moveTo>
                <a:cubicBezTo>
                  <a:pt x="687115" y="3675443"/>
                  <a:pt x="689687" y="3675835"/>
                  <a:pt x="692278" y="3678634"/>
                </a:cubicBezTo>
                <a:cubicBezTo>
                  <a:pt x="687178" y="3682675"/>
                  <a:pt x="681308" y="3697030"/>
                  <a:pt x="670943" y="3685829"/>
                </a:cubicBezTo>
                <a:cubicBezTo>
                  <a:pt x="676470" y="3681451"/>
                  <a:pt x="680508" y="3678252"/>
                  <a:pt x="683809" y="3676848"/>
                </a:cubicBezTo>
                <a:close/>
                <a:moveTo>
                  <a:pt x="21903959" y="3674267"/>
                </a:moveTo>
                <a:lnTo>
                  <a:pt x="21905679" y="3680046"/>
                </a:lnTo>
                <a:lnTo>
                  <a:pt x="21954555" y="3690401"/>
                </a:lnTo>
                <a:close/>
                <a:moveTo>
                  <a:pt x="750341" y="3663378"/>
                </a:moveTo>
                <a:cubicBezTo>
                  <a:pt x="735043" y="3675499"/>
                  <a:pt x="712845" y="3681758"/>
                  <a:pt x="692278" y="3678634"/>
                </a:cubicBezTo>
                <a:cubicBezTo>
                  <a:pt x="705494" y="3673017"/>
                  <a:pt x="714653" y="3668189"/>
                  <a:pt x="723189" y="3665272"/>
                </a:cubicBezTo>
                <a:cubicBezTo>
                  <a:pt x="731721" y="3662354"/>
                  <a:pt x="739627" y="3661345"/>
                  <a:pt x="750341" y="3663378"/>
                </a:cubicBezTo>
                <a:close/>
                <a:moveTo>
                  <a:pt x="21846323" y="3655561"/>
                </a:moveTo>
                <a:cubicBezTo>
                  <a:pt x="21843765" y="3655883"/>
                  <a:pt x="21843251" y="3657241"/>
                  <a:pt x="21846433" y="3660282"/>
                </a:cubicBezTo>
                <a:cubicBezTo>
                  <a:pt x="21864113" y="3677178"/>
                  <a:pt x="21889269" y="3671703"/>
                  <a:pt x="21880077" y="3662916"/>
                </a:cubicBezTo>
                <a:cubicBezTo>
                  <a:pt x="21880077" y="3662916"/>
                  <a:pt x="21853993" y="3654589"/>
                  <a:pt x="21846323" y="3655561"/>
                </a:cubicBezTo>
                <a:close/>
                <a:moveTo>
                  <a:pt x="1585019" y="3646252"/>
                </a:moveTo>
                <a:lnTo>
                  <a:pt x="1577444" y="3647109"/>
                </a:lnTo>
                <a:cubicBezTo>
                  <a:pt x="1566171" y="3649259"/>
                  <a:pt x="1551982" y="3653326"/>
                  <a:pt x="1537471" y="3657946"/>
                </a:cubicBezTo>
                <a:lnTo>
                  <a:pt x="1536227" y="3658363"/>
                </a:lnTo>
                <a:close/>
                <a:moveTo>
                  <a:pt x="469970" y="3587000"/>
                </a:moveTo>
                <a:lnTo>
                  <a:pt x="454301" y="3592625"/>
                </a:lnTo>
                <a:lnTo>
                  <a:pt x="420509" y="3607415"/>
                </a:lnTo>
                <a:lnTo>
                  <a:pt x="343169" y="3607595"/>
                </a:lnTo>
                <a:lnTo>
                  <a:pt x="262265" y="3604669"/>
                </a:lnTo>
                <a:lnTo>
                  <a:pt x="284024" y="3596468"/>
                </a:lnTo>
                <a:lnTo>
                  <a:pt x="302869" y="3590763"/>
                </a:lnTo>
                <a:close/>
                <a:moveTo>
                  <a:pt x="1028219" y="3565744"/>
                </a:moveTo>
                <a:cubicBezTo>
                  <a:pt x="1029186" y="3566344"/>
                  <a:pt x="1031766" y="3567939"/>
                  <a:pt x="1036930" y="3571128"/>
                </a:cubicBezTo>
                <a:cubicBezTo>
                  <a:pt x="1036930" y="3571128"/>
                  <a:pt x="1025315" y="3563949"/>
                  <a:pt x="1028219" y="3565744"/>
                </a:cubicBezTo>
                <a:close/>
                <a:moveTo>
                  <a:pt x="1065436" y="3556613"/>
                </a:moveTo>
                <a:cubicBezTo>
                  <a:pt x="1066445" y="3557254"/>
                  <a:pt x="1069133" y="3558967"/>
                  <a:pt x="1074511" y="3562391"/>
                </a:cubicBezTo>
                <a:cubicBezTo>
                  <a:pt x="1074511" y="3562391"/>
                  <a:pt x="1062408" y="3554686"/>
                  <a:pt x="1065436" y="3556613"/>
                </a:cubicBezTo>
                <a:close/>
                <a:moveTo>
                  <a:pt x="1169527" y="3556483"/>
                </a:moveTo>
                <a:cubicBezTo>
                  <a:pt x="1161331" y="3554786"/>
                  <a:pt x="1132027" y="3561624"/>
                  <a:pt x="1132027" y="3561624"/>
                </a:cubicBezTo>
                <a:cubicBezTo>
                  <a:pt x="1126500" y="3566001"/>
                  <a:pt x="1130387" y="3570200"/>
                  <a:pt x="1138311" y="3571203"/>
                </a:cubicBezTo>
                <a:lnTo>
                  <a:pt x="1150111" y="3570149"/>
                </a:lnTo>
                <a:lnTo>
                  <a:pt x="1154384" y="3568994"/>
                </a:lnTo>
                <a:lnTo>
                  <a:pt x="1168825" y="3561591"/>
                </a:lnTo>
                <a:cubicBezTo>
                  <a:pt x="1172651" y="3558559"/>
                  <a:pt x="1172262" y="3557047"/>
                  <a:pt x="1169527" y="3556483"/>
                </a:cubicBezTo>
                <a:close/>
                <a:moveTo>
                  <a:pt x="953479" y="3552708"/>
                </a:moveTo>
                <a:lnTo>
                  <a:pt x="854959" y="3577263"/>
                </a:lnTo>
                <a:lnTo>
                  <a:pt x="783171" y="3600890"/>
                </a:lnTo>
                <a:lnTo>
                  <a:pt x="583131" y="3607029"/>
                </a:lnTo>
                <a:lnTo>
                  <a:pt x="552449" y="3607102"/>
                </a:lnTo>
                <a:lnTo>
                  <a:pt x="570759" y="3600672"/>
                </a:lnTo>
                <a:cubicBezTo>
                  <a:pt x="598493" y="3591240"/>
                  <a:pt x="613367" y="3585726"/>
                  <a:pt x="619414" y="3582657"/>
                </a:cubicBezTo>
                <a:lnTo>
                  <a:pt x="617616" y="3581272"/>
                </a:lnTo>
                <a:lnTo>
                  <a:pt x="714590" y="3577057"/>
                </a:lnTo>
                <a:cubicBezTo>
                  <a:pt x="782096" y="3571306"/>
                  <a:pt x="847072" y="3563068"/>
                  <a:pt x="910970" y="3552936"/>
                </a:cubicBezTo>
                <a:close/>
                <a:moveTo>
                  <a:pt x="21960615" y="3462458"/>
                </a:moveTo>
                <a:lnTo>
                  <a:pt x="21966557" y="3462949"/>
                </a:lnTo>
                <a:lnTo>
                  <a:pt x="21987029" y="3471484"/>
                </a:lnTo>
                <a:close/>
                <a:moveTo>
                  <a:pt x="1295832" y="3412930"/>
                </a:moveTo>
                <a:lnTo>
                  <a:pt x="1303708" y="3420867"/>
                </a:lnTo>
                <a:lnTo>
                  <a:pt x="1304551" y="3421717"/>
                </a:lnTo>
                <a:cubicBezTo>
                  <a:pt x="1305244" y="3422414"/>
                  <a:pt x="1305426" y="3422600"/>
                  <a:pt x="1304690" y="3421854"/>
                </a:cubicBezTo>
                <a:lnTo>
                  <a:pt x="1303708" y="3420867"/>
                </a:lnTo>
                <a:lnTo>
                  <a:pt x="1301369" y="3418507"/>
                </a:lnTo>
                <a:cubicBezTo>
                  <a:pt x="1298785" y="3415905"/>
                  <a:pt x="1295832" y="3412930"/>
                  <a:pt x="1295832" y="3412930"/>
                </a:cubicBezTo>
                <a:close/>
                <a:moveTo>
                  <a:pt x="21445011" y="3407899"/>
                </a:moveTo>
                <a:cubicBezTo>
                  <a:pt x="21448303" y="3406892"/>
                  <a:pt x="21456041" y="3408296"/>
                  <a:pt x="21462861" y="3410777"/>
                </a:cubicBezTo>
                <a:cubicBezTo>
                  <a:pt x="21469681" y="3413261"/>
                  <a:pt x="21475575" y="3416820"/>
                  <a:pt x="21475169" y="3420124"/>
                </a:cubicBezTo>
                <a:cubicBezTo>
                  <a:pt x="21475169" y="3420124"/>
                  <a:pt x="21454447" y="3421636"/>
                  <a:pt x="21445963" y="3413527"/>
                </a:cubicBezTo>
                <a:cubicBezTo>
                  <a:pt x="21442605" y="3410316"/>
                  <a:pt x="21442817" y="3408570"/>
                  <a:pt x="21445011" y="3407899"/>
                </a:cubicBezTo>
                <a:close/>
                <a:moveTo>
                  <a:pt x="21583325" y="3387319"/>
                </a:moveTo>
                <a:lnTo>
                  <a:pt x="21610245" y="3406174"/>
                </a:lnTo>
                <a:lnTo>
                  <a:pt x="21630133" y="3407433"/>
                </a:lnTo>
                <a:lnTo>
                  <a:pt x="21646825" y="3410195"/>
                </a:lnTo>
                <a:lnTo>
                  <a:pt x="21645919" y="3409729"/>
                </a:lnTo>
                <a:cubicBezTo>
                  <a:pt x="21643759" y="3408576"/>
                  <a:pt x="21642535" y="3407894"/>
                  <a:pt x="21642535" y="3407894"/>
                </a:cubicBezTo>
                <a:close/>
                <a:moveTo>
                  <a:pt x="21443165" y="3338533"/>
                </a:moveTo>
                <a:lnTo>
                  <a:pt x="21434715" y="3345063"/>
                </a:lnTo>
                <a:cubicBezTo>
                  <a:pt x="21432771" y="3346565"/>
                  <a:pt x="21434067" y="3345562"/>
                  <a:pt x="21436661" y="3343563"/>
                </a:cubicBezTo>
                <a:close/>
                <a:moveTo>
                  <a:pt x="1523561" y="3324190"/>
                </a:moveTo>
                <a:lnTo>
                  <a:pt x="1468530" y="3335484"/>
                </a:lnTo>
                <a:lnTo>
                  <a:pt x="1480882" y="3334997"/>
                </a:lnTo>
                <a:cubicBezTo>
                  <a:pt x="1494812" y="3333354"/>
                  <a:pt x="1509130" y="3330213"/>
                  <a:pt x="1524167" y="3324379"/>
                </a:cubicBezTo>
                <a:lnTo>
                  <a:pt x="1527116" y="3329576"/>
                </a:lnTo>
                <a:lnTo>
                  <a:pt x="1528101" y="3331308"/>
                </a:lnTo>
                <a:cubicBezTo>
                  <a:pt x="1528540" y="3332078"/>
                  <a:pt x="1528247" y="3331567"/>
                  <a:pt x="1527664" y="3330538"/>
                </a:cubicBezTo>
                <a:lnTo>
                  <a:pt x="1527116" y="3329576"/>
                </a:lnTo>
                <a:lnTo>
                  <a:pt x="1525480" y="3326690"/>
                </a:lnTo>
                <a:cubicBezTo>
                  <a:pt x="1524750" y="3325405"/>
                  <a:pt x="1524167" y="3324379"/>
                  <a:pt x="1524167" y="3324379"/>
                </a:cubicBezTo>
                <a:close/>
                <a:moveTo>
                  <a:pt x="21233881" y="3275965"/>
                </a:moveTo>
                <a:lnTo>
                  <a:pt x="21252495" y="3283674"/>
                </a:lnTo>
                <a:lnTo>
                  <a:pt x="21272993" y="3293256"/>
                </a:lnTo>
                <a:lnTo>
                  <a:pt x="21303103" y="3299230"/>
                </a:lnTo>
                <a:lnTo>
                  <a:pt x="21369743" y="3312842"/>
                </a:lnTo>
                <a:lnTo>
                  <a:pt x="21329557" y="3298778"/>
                </a:lnTo>
                <a:lnTo>
                  <a:pt x="21268815" y="3276328"/>
                </a:lnTo>
                <a:lnTo>
                  <a:pt x="21242611" y="3276301"/>
                </a:lnTo>
                <a:close/>
                <a:moveTo>
                  <a:pt x="21165791" y="3271989"/>
                </a:moveTo>
                <a:lnTo>
                  <a:pt x="21227423" y="3284216"/>
                </a:lnTo>
                <a:lnTo>
                  <a:pt x="21200917" y="3274409"/>
                </a:lnTo>
                <a:close/>
                <a:moveTo>
                  <a:pt x="558546" y="3271937"/>
                </a:moveTo>
                <a:cubicBezTo>
                  <a:pt x="568984" y="3271356"/>
                  <a:pt x="585092" y="3273012"/>
                  <a:pt x="607250" y="3279066"/>
                </a:cubicBezTo>
                <a:cubicBezTo>
                  <a:pt x="562015" y="3291402"/>
                  <a:pt x="539623" y="3282200"/>
                  <a:pt x="544464" y="3276095"/>
                </a:cubicBezTo>
                <a:cubicBezTo>
                  <a:pt x="546078" y="3274058"/>
                  <a:pt x="550720" y="3272368"/>
                  <a:pt x="558546" y="3271937"/>
                </a:cubicBezTo>
                <a:close/>
                <a:moveTo>
                  <a:pt x="22010985" y="3239395"/>
                </a:moveTo>
                <a:lnTo>
                  <a:pt x="22002355" y="3241804"/>
                </a:lnTo>
                <a:lnTo>
                  <a:pt x="22007151" y="3240464"/>
                </a:lnTo>
                <a:cubicBezTo>
                  <a:pt x="22012261" y="3239037"/>
                  <a:pt x="22014821" y="3238328"/>
                  <a:pt x="22010985" y="3239395"/>
                </a:cubicBezTo>
                <a:close/>
                <a:moveTo>
                  <a:pt x="234785" y="3031858"/>
                </a:moveTo>
                <a:cubicBezTo>
                  <a:pt x="239854" y="3036830"/>
                  <a:pt x="242386" y="3039318"/>
                  <a:pt x="243339" y="3040252"/>
                </a:cubicBezTo>
                <a:cubicBezTo>
                  <a:pt x="246190" y="3043047"/>
                  <a:pt x="234785" y="3031858"/>
                  <a:pt x="234785" y="3031858"/>
                </a:cubicBezTo>
                <a:close/>
                <a:moveTo>
                  <a:pt x="399508" y="2921656"/>
                </a:moveTo>
                <a:lnTo>
                  <a:pt x="405722" y="2922292"/>
                </a:lnTo>
                <a:cubicBezTo>
                  <a:pt x="411857" y="2922998"/>
                  <a:pt x="414087" y="2923386"/>
                  <a:pt x="413549" y="2923594"/>
                </a:cubicBezTo>
                <a:cubicBezTo>
                  <a:pt x="412478" y="2924009"/>
                  <a:pt x="400325" y="2923711"/>
                  <a:pt x="386151" y="2923813"/>
                </a:cubicBezTo>
                <a:close/>
                <a:moveTo>
                  <a:pt x="22213821" y="2817106"/>
                </a:moveTo>
                <a:cubicBezTo>
                  <a:pt x="22213969" y="2819272"/>
                  <a:pt x="22213495" y="2819729"/>
                  <a:pt x="22212489" y="2818849"/>
                </a:cubicBezTo>
                <a:lnTo>
                  <a:pt x="22211673" y="2817735"/>
                </a:lnTo>
                <a:close/>
                <a:moveTo>
                  <a:pt x="21551123" y="2810534"/>
                </a:moveTo>
                <a:cubicBezTo>
                  <a:pt x="21547349" y="2808698"/>
                  <a:pt x="21562433" y="2816039"/>
                  <a:pt x="21562433" y="2816039"/>
                </a:cubicBezTo>
                <a:cubicBezTo>
                  <a:pt x="21555731" y="2812777"/>
                  <a:pt x="21552379" y="2811146"/>
                  <a:pt x="21551123" y="2810534"/>
                </a:cubicBezTo>
                <a:close/>
                <a:moveTo>
                  <a:pt x="22232715" y="2755482"/>
                </a:moveTo>
                <a:cubicBezTo>
                  <a:pt x="22232715" y="2755482"/>
                  <a:pt x="22221127" y="2764905"/>
                  <a:pt x="22224025" y="2762548"/>
                </a:cubicBezTo>
                <a:cubicBezTo>
                  <a:pt x="22224987" y="2761765"/>
                  <a:pt x="22227567" y="2759669"/>
                  <a:pt x="22232715" y="2755482"/>
                </a:cubicBezTo>
                <a:close/>
                <a:moveTo>
                  <a:pt x="22189859" y="2743545"/>
                </a:moveTo>
                <a:cubicBezTo>
                  <a:pt x="22186085" y="2741711"/>
                  <a:pt x="22201171" y="2749055"/>
                  <a:pt x="22201171" y="2749055"/>
                </a:cubicBezTo>
                <a:cubicBezTo>
                  <a:pt x="22194467" y="2745791"/>
                  <a:pt x="22191115" y="2744157"/>
                  <a:pt x="22189859" y="2743545"/>
                </a:cubicBezTo>
                <a:close/>
                <a:moveTo>
                  <a:pt x="22093581" y="2643062"/>
                </a:moveTo>
                <a:lnTo>
                  <a:pt x="22105567" y="2645980"/>
                </a:lnTo>
                <a:cubicBezTo>
                  <a:pt x="22092617" y="2644883"/>
                  <a:pt x="22081477" y="2644297"/>
                  <a:pt x="22080541" y="2643840"/>
                </a:cubicBezTo>
                <a:cubicBezTo>
                  <a:pt x="22080069" y="2643610"/>
                  <a:pt x="22082153" y="2643417"/>
                  <a:pt x="22087831" y="2643206"/>
                </a:cubicBezTo>
                <a:close/>
                <a:moveTo>
                  <a:pt x="1050706" y="2572097"/>
                </a:moveTo>
                <a:lnTo>
                  <a:pt x="1046591" y="2576676"/>
                </a:lnTo>
                <a:cubicBezTo>
                  <a:pt x="1046228" y="2577081"/>
                  <a:pt x="1047545" y="2575611"/>
                  <a:pt x="1049661" y="2573259"/>
                </a:cubicBezTo>
                <a:close/>
                <a:moveTo>
                  <a:pt x="1217575" y="2561253"/>
                </a:moveTo>
                <a:cubicBezTo>
                  <a:pt x="1218557" y="2562247"/>
                  <a:pt x="1221181" y="2564890"/>
                  <a:pt x="1226431" y="2570178"/>
                </a:cubicBezTo>
                <a:cubicBezTo>
                  <a:pt x="1226431" y="2570178"/>
                  <a:pt x="1214625" y="2558279"/>
                  <a:pt x="1217575" y="2561253"/>
                </a:cubicBezTo>
                <a:close/>
                <a:moveTo>
                  <a:pt x="22093409" y="2502436"/>
                </a:moveTo>
                <a:lnTo>
                  <a:pt x="22072713" y="2502698"/>
                </a:lnTo>
                <a:lnTo>
                  <a:pt x="22085021" y="2504410"/>
                </a:lnTo>
                <a:lnTo>
                  <a:pt x="22093409" y="2502436"/>
                </a:lnTo>
                <a:cubicBezTo>
                  <a:pt x="22142567" y="2514059"/>
                  <a:pt x="22193417" y="2510673"/>
                  <a:pt x="22244261" y="2507287"/>
                </a:cubicBezTo>
                <a:cubicBezTo>
                  <a:pt x="22177357" y="2511742"/>
                  <a:pt x="22125527" y="2500300"/>
                  <a:pt x="22093409" y="2502436"/>
                </a:cubicBezTo>
                <a:close/>
                <a:moveTo>
                  <a:pt x="145190" y="2488000"/>
                </a:moveTo>
                <a:lnTo>
                  <a:pt x="115436" y="2495570"/>
                </a:lnTo>
                <a:lnTo>
                  <a:pt x="138683" y="2488036"/>
                </a:lnTo>
                <a:close/>
                <a:moveTo>
                  <a:pt x="710951" y="2472156"/>
                </a:moveTo>
                <a:cubicBezTo>
                  <a:pt x="713248" y="2473069"/>
                  <a:pt x="713265" y="2474978"/>
                  <a:pt x="709225" y="2478178"/>
                </a:cubicBezTo>
                <a:cubicBezTo>
                  <a:pt x="699025" y="2486256"/>
                  <a:pt x="676744" y="2482875"/>
                  <a:pt x="676744" y="2482875"/>
                </a:cubicBezTo>
                <a:cubicBezTo>
                  <a:pt x="676714" y="2479261"/>
                  <a:pt x="683546" y="2475898"/>
                  <a:pt x="691245" y="2473780"/>
                </a:cubicBezTo>
                <a:cubicBezTo>
                  <a:pt x="698943" y="2471661"/>
                  <a:pt x="707510" y="2470788"/>
                  <a:pt x="710951" y="2472156"/>
                </a:cubicBezTo>
                <a:close/>
                <a:moveTo>
                  <a:pt x="138010" y="2445984"/>
                </a:moveTo>
                <a:cubicBezTo>
                  <a:pt x="138980" y="2446585"/>
                  <a:pt x="141559" y="2448181"/>
                  <a:pt x="146720" y="2451371"/>
                </a:cubicBezTo>
                <a:cubicBezTo>
                  <a:pt x="146720" y="2451371"/>
                  <a:pt x="135106" y="2444191"/>
                  <a:pt x="138010" y="2445984"/>
                </a:cubicBezTo>
                <a:close/>
                <a:moveTo>
                  <a:pt x="22119437" y="2408865"/>
                </a:moveTo>
                <a:cubicBezTo>
                  <a:pt x="22120421" y="2423691"/>
                  <a:pt x="22088303" y="2425830"/>
                  <a:pt x="22088303" y="2425830"/>
                </a:cubicBezTo>
                <a:cubicBezTo>
                  <a:pt x="22072251" y="2426899"/>
                  <a:pt x="22119437" y="2408865"/>
                  <a:pt x="22119437" y="2408865"/>
                </a:cubicBezTo>
                <a:close/>
                <a:moveTo>
                  <a:pt x="365061" y="2350799"/>
                </a:moveTo>
                <a:cubicBezTo>
                  <a:pt x="368363" y="2349398"/>
                  <a:pt x="370934" y="2349787"/>
                  <a:pt x="373527" y="2352588"/>
                </a:cubicBezTo>
                <a:cubicBezTo>
                  <a:pt x="368425" y="2356630"/>
                  <a:pt x="362558" y="2370985"/>
                  <a:pt x="352193" y="2359781"/>
                </a:cubicBezTo>
                <a:cubicBezTo>
                  <a:pt x="357720" y="2355404"/>
                  <a:pt x="361758" y="2352206"/>
                  <a:pt x="365061" y="2350799"/>
                </a:cubicBezTo>
                <a:close/>
                <a:moveTo>
                  <a:pt x="386398" y="2343608"/>
                </a:moveTo>
                <a:cubicBezTo>
                  <a:pt x="389699" y="2342202"/>
                  <a:pt x="392269" y="2342591"/>
                  <a:pt x="394861" y="2345396"/>
                </a:cubicBezTo>
                <a:cubicBezTo>
                  <a:pt x="389762" y="2349435"/>
                  <a:pt x="383894" y="2363792"/>
                  <a:pt x="373527" y="2352588"/>
                </a:cubicBezTo>
                <a:cubicBezTo>
                  <a:pt x="379052" y="2348212"/>
                  <a:pt x="383091" y="2345010"/>
                  <a:pt x="386398" y="2343608"/>
                </a:cubicBezTo>
                <a:close/>
                <a:moveTo>
                  <a:pt x="452925" y="2330136"/>
                </a:moveTo>
                <a:cubicBezTo>
                  <a:pt x="437625" y="2342257"/>
                  <a:pt x="415428" y="2348518"/>
                  <a:pt x="394861" y="2345396"/>
                </a:cubicBezTo>
                <a:cubicBezTo>
                  <a:pt x="408077" y="2339777"/>
                  <a:pt x="417237" y="2334951"/>
                  <a:pt x="425771" y="2332032"/>
                </a:cubicBezTo>
                <a:cubicBezTo>
                  <a:pt x="434302" y="2329112"/>
                  <a:pt x="442210" y="2328108"/>
                  <a:pt x="452925" y="2330136"/>
                </a:cubicBezTo>
                <a:close/>
                <a:moveTo>
                  <a:pt x="22371197" y="2264606"/>
                </a:moveTo>
                <a:lnTo>
                  <a:pt x="22377141" y="2265096"/>
                </a:lnTo>
                <a:lnTo>
                  <a:pt x="22397611" y="2273634"/>
                </a:lnTo>
                <a:close/>
                <a:moveTo>
                  <a:pt x="21855595" y="2210048"/>
                </a:moveTo>
                <a:cubicBezTo>
                  <a:pt x="21858883" y="2209040"/>
                  <a:pt x="21866627" y="2210445"/>
                  <a:pt x="21873441" y="2212926"/>
                </a:cubicBezTo>
                <a:cubicBezTo>
                  <a:pt x="21880261" y="2215408"/>
                  <a:pt x="21886159" y="2218967"/>
                  <a:pt x="21885755" y="2222271"/>
                </a:cubicBezTo>
                <a:cubicBezTo>
                  <a:pt x="21885755" y="2222271"/>
                  <a:pt x="21865029" y="2223783"/>
                  <a:pt x="21856547" y="2215675"/>
                </a:cubicBezTo>
                <a:cubicBezTo>
                  <a:pt x="21853187" y="2212463"/>
                  <a:pt x="21853399" y="2210721"/>
                  <a:pt x="21855595" y="2210048"/>
                </a:cubicBezTo>
                <a:close/>
                <a:moveTo>
                  <a:pt x="22184445" y="2123596"/>
                </a:moveTo>
                <a:cubicBezTo>
                  <a:pt x="22187321" y="2125115"/>
                  <a:pt x="22190681" y="2128325"/>
                  <a:pt x="22195279" y="2132719"/>
                </a:cubicBezTo>
                <a:cubicBezTo>
                  <a:pt x="22184635" y="2142227"/>
                  <a:pt x="22180763" y="2128686"/>
                  <a:pt x="22176521" y="2124630"/>
                </a:cubicBezTo>
                <a:cubicBezTo>
                  <a:pt x="22179181" y="2122254"/>
                  <a:pt x="22181575" y="2122079"/>
                  <a:pt x="22184445" y="2123596"/>
                </a:cubicBezTo>
                <a:close/>
                <a:moveTo>
                  <a:pt x="22165695" y="2115508"/>
                </a:moveTo>
                <a:cubicBezTo>
                  <a:pt x="22168565" y="2117027"/>
                  <a:pt x="22171927" y="2120239"/>
                  <a:pt x="22176521" y="2124630"/>
                </a:cubicBezTo>
                <a:cubicBezTo>
                  <a:pt x="22165881" y="2134138"/>
                  <a:pt x="22162009" y="2120597"/>
                  <a:pt x="22157765" y="2116541"/>
                </a:cubicBezTo>
                <a:cubicBezTo>
                  <a:pt x="22160425" y="2114164"/>
                  <a:pt x="22162819" y="2113991"/>
                  <a:pt x="22165695" y="2115508"/>
                </a:cubicBezTo>
                <a:close/>
                <a:moveTo>
                  <a:pt x="21305939" y="2101140"/>
                </a:moveTo>
                <a:lnTo>
                  <a:pt x="21318545" y="2107109"/>
                </a:lnTo>
                <a:lnTo>
                  <a:pt x="21329527" y="2109845"/>
                </a:lnTo>
                <a:lnTo>
                  <a:pt x="21386513" y="2121781"/>
                </a:lnTo>
                <a:lnTo>
                  <a:pt x="21324081" y="2103611"/>
                </a:lnTo>
                <a:cubicBezTo>
                  <a:pt x="21312483" y="2100729"/>
                  <a:pt x="21304849" y="2099376"/>
                  <a:pt x="21305939" y="2101140"/>
                </a:cubicBezTo>
                <a:close/>
                <a:moveTo>
                  <a:pt x="21695249" y="2100863"/>
                </a:moveTo>
                <a:cubicBezTo>
                  <a:pt x="21700029" y="2100514"/>
                  <a:pt x="21705875" y="2101178"/>
                  <a:pt x="21711671" y="2103029"/>
                </a:cubicBezTo>
                <a:cubicBezTo>
                  <a:pt x="21717465" y="2104879"/>
                  <a:pt x="21723217" y="2107914"/>
                  <a:pt x="21727815" y="2112307"/>
                </a:cubicBezTo>
                <a:cubicBezTo>
                  <a:pt x="21712931" y="2117762"/>
                  <a:pt x="21707979" y="2113029"/>
                  <a:pt x="21695249" y="2100863"/>
                </a:cubicBezTo>
                <a:close/>
                <a:moveTo>
                  <a:pt x="22106267" y="2098481"/>
                </a:moveTo>
                <a:cubicBezTo>
                  <a:pt x="22116273" y="2097385"/>
                  <a:pt x="22123399" y="2098863"/>
                  <a:pt x="22130897" y="2102137"/>
                </a:cubicBezTo>
                <a:cubicBezTo>
                  <a:pt x="22138395" y="2105408"/>
                  <a:pt x="22146265" y="2110474"/>
                  <a:pt x="22157765" y="2116541"/>
                </a:cubicBezTo>
                <a:cubicBezTo>
                  <a:pt x="22138637" y="2117942"/>
                  <a:pt x="22118997" y="2110645"/>
                  <a:pt x="22106267" y="2098481"/>
                </a:cubicBezTo>
                <a:close/>
                <a:moveTo>
                  <a:pt x="21734143" y="1971063"/>
                </a:moveTo>
                <a:cubicBezTo>
                  <a:pt x="21731587" y="1971385"/>
                  <a:pt x="21731071" y="1972744"/>
                  <a:pt x="21734253" y="1975785"/>
                </a:cubicBezTo>
                <a:cubicBezTo>
                  <a:pt x="21751935" y="1992681"/>
                  <a:pt x="21777091" y="1987206"/>
                  <a:pt x="21767899" y="1978419"/>
                </a:cubicBezTo>
                <a:cubicBezTo>
                  <a:pt x="21767899" y="1978419"/>
                  <a:pt x="21741815" y="1970091"/>
                  <a:pt x="21734143" y="1971063"/>
                </a:cubicBezTo>
                <a:close/>
                <a:moveTo>
                  <a:pt x="2142063" y="1900915"/>
                </a:moveTo>
                <a:lnTo>
                  <a:pt x="2085860" y="1909992"/>
                </a:lnTo>
                <a:lnTo>
                  <a:pt x="1916486" y="1943870"/>
                </a:lnTo>
                <a:lnTo>
                  <a:pt x="2018723" y="1927848"/>
                </a:lnTo>
                <a:cubicBezTo>
                  <a:pt x="2082847" y="1919486"/>
                  <a:pt x="2149520" y="1911565"/>
                  <a:pt x="2219284" y="1903996"/>
                </a:cubicBezTo>
                <a:lnTo>
                  <a:pt x="2242826" y="1901659"/>
                </a:lnTo>
                <a:lnTo>
                  <a:pt x="2225791" y="1901459"/>
                </a:lnTo>
                <a:cubicBezTo>
                  <a:pt x="2196689" y="1900988"/>
                  <a:pt x="2173664" y="1900665"/>
                  <a:pt x="2160463" y="1901158"/>
                </a:cubicBezTo>
                <a:close/>
                <a:moveTo>
                  <a:pt x="21380873" y="1883585"/>
                </a:moveTo>
                <a:lnTo>
                  <a:pt x="21485251" y="1911428"/>
                </a:lnTo>
                <a:cubicBezTo>
                  <a:pt x="21473117" y="1910497"/>
                  <a:pt x="21445595" y="1904687"/>
                  <a:pt x="21421763" y="1898516"/>
                </a:cubicBezTo>
                <a:close/>
                <a:moveTo>
                  <a:pt x="21380463" y="1883438"/>
                </a:moveTo>
                <a:lnTo>
                  <a:pt x="21380873" y="1883585"/>
                </a:lnTo>
                <a:lnTo>
                  <a:pt x="21380457" y="1883475"/>
                </a:lnTo>
                <a:close/>
                <a:moveTo>
                  <a:pt x="2065608" y="1866481"/>
                </a:moveTo>
                <a:lnTo>
                  <a:pt x="1966881" y="1878797"/>
                </a:lnTo>
                <a:lnTo>
                  <a:pt x="2015795" y="1878745"/>
                </a:lnTo>
                <a:cubicBezTo>
                  <a:pt x="2034907" y="1877863"/>
                  <a:pt x="2050644" y="1875903"/>
                  <a:pt x="2060158" y="1872214"/>
                </a:cubicBezTo>
                <a:close/>
                <a:moveTo>
                  <a:pt x="21279989" y="1858945"/>
                </a:moveTo>
                <a:cubicBezTo>
                  <a:pt x="21281353" y="1858299"/>
                  <a:pt x="21295411" y="1861229"/>
                  <a:pt x="21327755" y="1869417"/>
                </a:cubicBezTo>
                <a:lnTo>
                  <a:pt x="21380457" y="1883475"/>
                </a:lnTo>
                <a:lnTo>
                  <a:pt x="21379381" y="1892244"/>
                </a:lnTo>
                <a:cubicBezTo>
                  <a:pt x="21325315" y="1875822"/>
                  <a:pt x="21277265" y="1860236"/>
                  <a:pt x="21279989" y="1858945"/>
                </a:cubicBezTo>
                <a:close/>
                <a:moveTo>
                  <a:pt x="1764488" y="1773232"/>
                </a:moveTo>
                <a:cubicBezTo>
                  <a:pt x="1781529" y="1786991"/>
                  <a:pt x="1734349" y="1805026"/>
                  <a:pt x="1733363" y="1790199"/>
                </a:cubicBezTo>
                <a:close/>
                <a:moveTo>
                  <a:pt x="2616972" y="1676387"/>
                </a:moveTo>
                <a:lnTo>
                  <a:pt x="2615928" y="1677549"/>
                </a:lnTo>
                <a:cubicBezTo>
                  <a:pt x="2613812" y="1679901"/>
                  <a:pt x="2612494" y="1681372"/>
                  <a:pt x="2612858" y="1680966"/>
                </a:cubicBezTo>
                <a:close/>
                <a:moveTo>
                  <a:pt x="2783842" y="1665543"/>
                </a:moveTo>
                <a:cubicBezTo>
                  <a:pt x="2784823" y="1666537"/>
                  <a:pt x="2787447" y="1669180"/>
                  <a:pt x="2792698" y="1674469"/>
                </a:cubicBezTo>
                <a:cubicBezTo>
                  <a:pt x="2792698" y="1674469"/>
                  <a:pt x="2780892" y="1662570"/>
                  <a:pt x="2783842" y="1665543"/>
                </a:cubicBezTo>
                <a:close/>
                <a:moveTo>
                  <a:pt x="20391111" y="1577390"/>
                </a:moveTo>
                <a:cubicBezTo>
                  <a:pt x="20399593" y="1585501"/>
                  <a:pt x="20383827" y="1591749"/>
                  <a:pt x="20379581" y="1587692"/>
                </a:cubicBezTo>
                <a:cubicBezTo>
                  <a:pt x="20377459" y="1585665"/>
                  <a:pt x="20380343" y="1583091"/>
                  <a:pt x="20383753" y="1581021"/>
                </a:cubicBezTo>
                <a:cubicBezTo>
                  <a:pt x="20387167" y="1578953"/>
                  <a:pt x="20391111" y="1577390"/>
                  <a:pt x="20391111" y="1577390"/>
                </a:cubicBezTo>
                <a:close/>
                <a:moveTo>
                  <a:pt x="21890175" y="1557306"/>
                </a:moveTo>
                <a:lnTo>
                  <a:pt x="21864289" y="1564527"/>
                </a:lnTo>
                <a:cubicBezTo>
                  <a:pt x="21864289" y="1564527"/>
                  <a:pt x="21869405" y="1563101"/>
                  <a:pt x="21875797" y="1561315"/>
                </a:cubicBezTo>
                <a:close/>
                <a:moveTo>
                  <a:pt x="20268013" y="1555624"/>
                </a:moveTo>
                <a:cubicBezTo>
                  <a:pt x="20294955" y="1557542"/>
                  <a:pt x="20321929" y="1568258"/>
                  <a:pt x="20347015" y="1576248"/>
                </a:cubicBezTo>
                <a:cubicBezTo>
                  <a:pt x="20312493" y="1574404"/>
                  <a:pt x="20274607" y="1567714"/>
                  <a:pt x="20241155" y="1557065"/>
                </a:cubicBezTo>
                <a:cubicBezTo>
                  <a:pt x="20250057" y="1555322"/>
                  <a:pt x="20259033" y="1554984"/>
                  <a:pt x="20268013" y="1555624"/>
                </a:cubicBezTo>
                <a:close/>
                <a:moveTo>
                  <a:pt x="21898805" y="1554897"/>
                </a:moveTo>
                <a:lnTo>
                  <a:pt x="21890175" y="1557306"/>
                </a:lnTo>
                <a:lnTo>
                  <a:pt x="21894973" y="1555966"/>
                </a:lnTo>
                <a:cubicBezTo>
                  <a:pt x="21900081" y="1554540"/>
                  <a:pt x="21902643" y="1553831"/>
                  <a:pt x="21898805" y="1554897"/>
                </a:cubicBezTo>
                <a:close/>
                <a:moveTo>
                  <a:pt x="1306140" y="1389227"/>
                </a:moveTo>
                <a:cubicBezTo>
                  <a:pt x="1323184" y="1402985"/>
                  <a:pt x="1276000" y="1421020"/>
                  <a:pt x="1258954" y="1407261"/>
                </a:cubicBezTo>
                <a:close/>
                <a:moveTo>
                  <a:pt x="18522955" y="1296179"/>
                </a:moveTo>
                <a:lnTo>
                  <a:pt x="19004243" y="1385011"/>
                </a:lnTo>
                <a:lnTo>
                  <a:pt x="19048261" y="1391032"/>
                </a:lnTo>
                <a:cubicBezTo>
                  <a:pt x="19235021" y="1426861"/>
                  <a:pt x="19412591" y="1453903"/>
                  <a:pt x="19618297" y="1489800"/>
                </a:cubicBezTo>
                <a:cubicBezTo>
                  <a:pt x="19646613" y="1497191"/>
                  <a:pt x="19743287" y="1507588"/>
                  <a:pt x="19642745" y="1483651"/>
                </a:cubicBezTo>
                <a:cubicBezTo>
                  <a:pt x="19595295" y="1477659"/>
                  <a:pt x="19542717" y="1468405"/>
                  <a:pt x="19498999" y="1457774"/>
                </a:cubicBezTo>
                <a:cubicBezTo>
                  <a:pt x="19418103" y="1441131"/>
                  <a:pt x="19376859" y="1429595"/>
                  <a:pt x="19304639" y="1413042"/>
                </a:cubicBezTo>
                <a:cubicBezTo>
                  <a:pt x="19185857" y="1389708"/>
                  <a:pt x="19039069" y="1382247"/>
                  <a:pt x="18919401" y="1359706"/>
                </a:cubicBezTo>
                <a:cubicBezTo>
                  <a:pt x="18823359" y="1344168"/>
                  <a:pt x="18729887" y="1328626"/>
                  <a:pt x="18633937" y="1313175"/>
                </a:cubicBezTo>
                <a:close/>
                <a:moveTo>
                  <a:pt x="17691167" y="1051985"/>
                </a:moveTo>
                <a:cubicBezTo>
                  <a:pt x="17696979" y="1048620"/>
                  <a:pt x="17834365" y="1073289"/>
                  <a:pt x="18219809" y="1152730"/>
                </a:cubicBezTo>
                <a:cubicBezTo>
                  <a:pt x="18159963" y="1151086"/>
                  <a:pt x="17939209" y="1110314"/>
                  <a:pt x="17949209" y="1098459"/>
                </a:cubicBezTo>
                <a:lnTo>
                  <a:pt x="17951619" y="1116957"/>
                </a:lnTo>
                <a:lnTo>
                  <a:pt x="17912799" y="1110178"/>
                </a:lnTo>
                <a:lnTo>
                  <a:pt x="17850963" y="1095573"/>
                </a:lnTo>
                <a:cubicBezTo>
                  <a:pt x="17756453" y="1072800"/>
                  <a:pt x="17686803" y="1054509"/>
                  <a:pt x="17691167" y="1051985"/>
                </a:cubicBezTo>
                <a:close/>
                <a:moveTo>
                  <a:pt x="3330753" y="877522"/>
                </a:moveTo>
                <a:cubicBezTo>
                  <a:pt x="3347796" y="891281"/>
                  <a:pt x="3300614" y="909317"/>
                  <a:pt x="3299629" y="894488"/>
                </a:cubicBezTo>
                <a:close/>
                <a:moveTo>
                  <a:pt x="4871433" y="871987"/>
                </a:moveTo>
                <a:lnTo>
                  <a:pt x="4715190" y="879030"/>
                </a:lnTo>
                <a:lnTo>
                  <a:pt x="4534557" y="891266"/>
                </a:lnTo>
                <a:lnTo>
                  <a:pt x="4553225" y="892221"/>
                </a:lnTo>
                <a:cubicBezTo>
                  <a:pt x="4564466" y="893173"/>
                  <a:pt x="4572394" y="894377"/>
                  <a:pt x="4573692" y="895777"/>
                </a:cubicBezTo>
                <a:cubicBezTo>
                  <a:pt x="4578871" y="901377"/>
                  <a:pt x="4531005" y="908555"/>
                  <a:pt x="4525906" y="912597"/>
                </a:cubicBezTo>
                <a:cubicBezTo>
                  <a:pt x="4229233" y="947009"/>
                  <a:pt x="3937492" y="958093"/>
                  <a:pt x="3652127" y="1014282"/>
                </a:cubicBezTo>
                <a:lnTo>
                  <a:pt x="3482753" y="1048160"/>
                </a:lnTo>
                <a:lnTo>
                  <a:pt x="3584989" y="1032138"/>
                </a:lnTo>
                <a:cubicBezTo>
                  <a:pt x="3713237" y="1015414"/>
                  <a:pt x="3851683" y="1000454"/>
                  <a:pt x="4004648" y="986544"/>
                </a:cubicBezTo>
                <a:cubicBezTo>
                  <a:pt x="4216660" y="961253"/>
                  <a:pt x="4465913" y="950239"/>
                  <a:pt x="4695834" y="938419"/>
                </a:cubicBezTo>
                <a:lnTo>
                  <a:pt x="4718901" y="937101"/>
                </a:lnTo>
                <a:lnTo>
                  <a:pt x="4722068" y="934114"/>
                </a:lnTo>
                <a:cubicBezTo>
                  <a:pt x="4739417" y="917134"/>
                  <a:pt x="4755361" y="904281"/>
                  <a:pt x="4772754" y="903120"/>
                </a:cubicBezTo>
                <a:close/>
                <a:moveTo>
                  <a:pt x="6193822" y="823210"/>
                </a:moveTo>
                <a:lnTo>
                  <a:pt x="6162988" y="826650"/>
                </a:lnTo>
                <a:lnTo>
                  <a:pt x="6078121" y="840355"/>
                </a:lnTo>
                <a:lnTo>
                  <a:pt x="6169346" y="834077"/>
                </a:lnTo>
                <a:lnTo>
                  <a:pt x="6195435" y="825753"/>
                </a:lnTo>
                <a:close/>
                <a:moveTo>
                  <a:pt x="6141541" y="811779"/>
                </a:moveTo>
                <a:lnTo>
                  <a:pt x="6081658" y="812543"/>
                </a:lnTo>
                <a:cubicBezTo>
                  <a:pt x="6019416" y="816378"/>
                  <a:pt x="5953430" y="824496"/>
                  <a:pt x="5945403" y="825030"/>
                </a:cubicBezTo>
                <a:lnTo>
                  <a:pt x="5831240" y="829905"/>
                </a:lnTo>
                <a:lnTo>
                  <a:pt x="5784347" y="835756"/>
                </a:lnTo>
                <a:cubicBezTo>
                  <a:pt x="5718400" y="844491"/>
                  <a:pt x="5657689" y="853653"/>
                  <a:pt x="5600875" y="862673"/>
                </a:cubicBezTo>
                <a:lnTo>
                  <a:pt x="5565367" y="868453"/>
                </a:lnTo>
                <a:lnTo>
                  <a:pt x="5587347" y="867472"/>
                </a:lnTo>
                <a:cubicBezTo>
                  <a:pt x="5611430" y="866624"/>
                  <a:pt x="5640457" y="865738"/>
                  <a:pt x="5672607" y="864761"/>
                </a:cubicBezTo>
                <a:lnTo>
                  <a:pt x="5770059" y="861423"/>
                </a:lnTo>
                <a:lnTo>
                  <a:pt x="5846595" y="856288"/>
                </a:lnTo>
                <a:lnTo>
                  <a:pt x="5902565" y="852436"/>
                </a:lnTo>
                <a:lnTo>
                  <a:pt x="5910049" y="850855"/>
                </a:lnTo>
                <a:close/>
                <a:moveTo>
                  <a:pt x="13577707" y="794002"/>
                </a:moveTo>
                <a:lnTo>
                  <a:pt x="13788759" y="837304"/>
                </a:lnTo>
                <a:lnTo>
                  <a:pt x="13800210" y="838102"/>
                </a:lnTo>
                <a:cubicBezTo>
                  <a:pt x="13851056" y="834716"/>
                  <a:pt x="14285044" y="852976"/>
                  <a:pt x="14034185" y="839895"/>
                </a:cubicBezTo>
                <a:cubicBezTo>
                  <a:pt x="13954457" y="833413"/>
                  <a:pt x="13856848" y="823314"/>
                  <a:pt x="13751141" y="812086"/>
                </a:cubicBezTo>
                <a:close/>
                <a:moveTo>
                  <a:pt x="6560569" y="785846"/>
                </a:moveTo>
                <a:lnTo>
                  <a:pt x="6455410" y="795507"/>
                </a:lnTo>
                <a:lnTo>
                  <a:pt x="6374073" y="811604"/>
                </a:lnTo>
                <a:lnTo>
                  <a:pt x="6333643" y="821333"/>
                </a:lnTo>
                <a:lnTo>
                  <a:pt x="6365976" y="818771"/>
                </a:lnTo>
                <a:cubicBezTo>
                  <a:pt x="6375600" y="818427"/>
                  <a:pt x="6389923" y="818683"/>
                  <a:pt x="6401228" y="819765"/>
                </a:cubicBezTo>
                <a:lnTo>
                  <a:pt x="6411029" y="823162"/>
                </a:lnTo>
                <a:lnTo>
                  <a:pt x="6480385" y="816583"/>
                </a:lnTo>
                <a:lnTo>
                  <a:pt x="6483922" y="813305"/>
                </a:lnTo>
                <a:lnTo>
                  <a:pt x="6489219" y="814993"/>
                </a:lnTo>
                <a:lnTo>
                  <a:pt x="6565110" y="800320"/>
                </a:lnTo>
                <a:cubicBezTo>
                  <a:pt x="6592263" y="795603"/>
                  <a:pt x="6609953" y="793807"/>
                  <a:pt x="6610241" y="798131"/>
                </a:cubicBezTo>
                <a:cubicBezTo>
                  <a:pt x="6605500" y="792553"/>
                  <a:pt x="6596776" y="788945"/>
                  <a:pt x="6585138" y="786902"/>
                </a:cubicBezTo>
                <a:close/>
                <a:moveTo>
                  <a:pt x="18038743" y="778533"/>
                </a:moveTo>
                <a:lnTo>
                  <a:pt x="18513415" y="866466"/>
                </a:lnTo>
                <a:cubicBezTo>
                  <a:pt x="19130639" y="967778"/>
                  <a:pt x="19738681" y="1038983"/>
                  <a:pt x="20322187" y="1173262"/>
                </a:cubicBezTo>
                <a:cubicBezTo>
                  <a:pt x="20576171" y="1233294"/>
                  <a:pt x="20273479" y="1208775"/>
                  <a:pt x="20188375" y="1182173"/>
                </a:cubicBezTo>
                <a:cubicBezTo>
                  <a:pt x="19539909" y="1071457"/>
                  <a:pt x="18898975" y="952795"/>
                  <a:pt x="18258433" y="840006"/>
                </a:cubicBezTo>
                <a:lnTo>
                  <a:pt x="18039113" y="802807"/>
                </a:lnTo>
                <a:lnTo>
                  <a:pt x="18054623" y="800005"/>
                </a:lnTo>
                <a:cubicBezTo>
                  <a:pt x="18054623" y="800005"/>
                  <a:pt x="18056601" y="797659"/>
                  <a:pt x="18059075" y="794726"/>
                </a:cubicBezTo>
                <a:lnTo>
                  <a:pt x="18062255" y="790955"/>
                </a:lnTo>
                <a:lnTo>
                  <a:pt x="18067981" y="784167"/>
                </a:lnTo>
                <a:cubicBezTo>
                  <a:pt x="18069465" y="782408"/>
                  <a:pt x="18068475" y="783581"/>
                  <a:pt x="18066497" y="785927"/>
                </a:cubicBezTo>
                <a:lnTo>
                  <a:pt x="18062255" y="790955"/>
                </a:lnTo>
                <a:lnTo>
                  <a:pt x="18054623" y="800005"/>
                </a:lnTo>
                <a:close/>
                <a:moveTo>
                  <a:pt x="17993971" y="770237"/>
                </a:moveTo>
                <a:lnTo>
                  <a:pt x="18028645" y="776661"/>
                </a:lnTo>
                <a:lnTo>
                  <a:pt x="18004325" y="783012"/>
                </a:lnTo>
                <a:close/>
                <a:moveTo>
                  <a:pt x="8648371" y="685030"/>
                </a:moveTo>
                <a:lnTo>
                  <a:pt x="8647507" y="685124"/>
                </a:lnTo>
                <a:lnTo>
                  <a:pt x="8647735" y="685134"/>
                </a:lnTo>
                <a:close/>
                <a:moveTo>
                  <a:pt x="17428319" y="683132"/>
                </a:moveTo>
                <a:lnTo>
                  <a:pt x="17469077" y="692444"/>
                </a:lnTo>
                <a:cubicBezTo>
                  <a:pt x="17515481" y="703005"/>
                  <a:pt x="17557743" y="711982"/>
                  <a:pt x="17573795" y="710912"/>
                </a:cubicBezTo>
                <a:cubicBezTo>
                  <a:pt x="17608589" y="708595"/>
                  <a:pt x="17639711" y="691628"/>
                  <a:pt x="17655767" y="690557"/>
                </a:cubicBezTo>
                <a:cubicBezTo>
                  <a:pt x="17671823" y="689490"/>
                  <a:pt x="17641685" y="721284"/>
                  <a:pt x="17641685" y="721284"/>
                </a:cubicBezTo>
                <a:cubicBezTo>
                  <a:pt x="17667381" y="743775"/>
                  <a:pt x="17719263" y="728218"/>
                  <a:pt x="17751501" y="718509"/>
                </a:cubicBezTo>
                <a:lnTo>
                  <a:pt x="17768551" y="714147"/>
                </a:lnTo>
                <a:lnTo>
                  <a:pt x="17777851" y="716387"/>
                </a:lnTo>
                <a:lnTo>
                  <a:pt x="17784595" y="727903"/>
                </a:lnTo>
                <a:cubicBezTo>
                  <a:pt x="17785131" y="735933"/>
                  <a:pt x="17785665" y="743963"/>
                  <a:pt x="17793695" y="743430"/>
                </a:cubicBezTo>
                <a:lnTo>
                  <a:pt x="17820437" y="726641"/>
                </a:lnTo>
                <a:lnTo>
                  <a:pt x="17845945" y="732785"/>
                </a:lnTo>
                <a:lnTo>
                  <a:pt x="17860243" y="738688"/>
                </a:lnTo>
                <a:cubicBezTo>
                  <a:pt x="17868873" y="742148"/>
                  <a:pt x="17877147" y="745319"/>
                  <a:pt x="17893699" y="751664"/>
                </a:cubicBezTo>
                <a:lnTo>
                  <a:pt x="17981391" y="767907"/>
                </a:lnTo>
                <a:lnTo>
                  <a:pt x="17992617" y="781767"/>
                </a:lnTo>
                <a:cubicBezTo>
                  <a:pt x="17998641" y="783699"/>
                  <a:pt x="18004325" y="783012"/>
                  <a:pt x="18004325" y="783012"/>
                </a:cubicBezTo>
                <a:lnTo>
                  <a:pt x="18033801" y="801907"/>
                </a:lnTo>
                <a:lnTo>
                  <a:pt x="17574503" y="724008"/>
                </a:lnTo>
                <a:close/>
                <a:moveTo>
                  <a:pt x="14616886" y="662086"/>
                </a:moveTo>
                <a:cubicBezTo>
                  <a:pt x="14633930" y="675845"/>
                  <a:pt x="14584069" y="694059"/>
                  <a:pt x="14583083" y="679229"/>
                </a:cubicBezTo>
                <a:close/>
                <a:moveTo>
                  <a:pt x="8460158" y="658608"/>
                </a:moveTo>
                <a:cubicBezTo>
                  <a:pt x="8438624" y="656900"/>
                  <a:pt x="8408440" y="657747"/>
                  <a:pt x="8377319" y="659665"/>
                </a:cubicBezTo>
                <a:lnTo>
                  <a:pt x="8294612" y="666659"/>
                </a:lnTo>
                <a:lnTo>
                  <a:pt x="8476266" y="677606"/>
                </a:lnTo>
                <a:lnTo>
                  <a:pt x="8491096" y="672875"/>
                </a:lnTo>
                <a:cubicBezTo>
                  <a:pt x="8494576" y="664576"/>
                  <a:pt x="8481692" y="660315"/>
                  <a:pt x="8460158" y="658608"/>
                </a:cubicBezTo>
                <a:close/>
                <a:moveTo>
                  <a:pt x="9239368" y="638435"/>
                </a:moveTo>
                <a:cubicBezTo>
                  <a:pt x="9226172" y="638237"/>
                  <a:pt x="9209790" y="638514"/>
                  <a:pt x="9192113" y="639226"/>
                </a:cubicBezTo>
                <a:cubicBezTo>
                  <a:pt x="9121406" y="642071"/>
                  <a:pt x="9029993" y="651880"/>
                  <a:pt x="9039013" y="666177"/>
                </a:cubicBezTo>
                <a:cubicBezTo>
                  <a:pt x="9057740" y="664928"/>
                  <a:pt x="9220988" y="654057"/>
                  <a:pt x="9220988" y="654057"/>
                </a:cubicBezTo>
                <a:cubicBezTo>
                  <a:pt x="9289863" y="643886"/>
                  <a:pt x="9278956" y="639026"/>
                  <a:pt x="9239368" y="638435"/>
                </a:cubicBezTo>
                <a:close/>
                <a:moveTo>
                  <a:pt x="8838209" y="632192"/>
                </a:moveTo>
                <a:cubicBezTo>
                  <a:pt x="8789018" y="634246"/>
                  <a:pt x="8723224" y="646741"/>
                  <a:pt x="8669734" y="658725"/>
                </a:cubicBezTo>
                <a:lnTo>
                  <a:pt x="8629305" y="668454"/>
                </a:lnTo>
                <a:lnTo>
                  <a:pt x="8661638" y="665893"/>
                </a:lnTo>
                <a:cubicBezTo>
                  <a:pt x="8680886" y="665203"/>
                  <a:pt x="8718929" y="666917"/>
                  <a:pt x="8714045" y="672833"/>
                </a:cubicBezTo>
                <a:lnTo>
                  <a:pt x="8705437" y="675791"/>
                </a:lnTo>
                <a:lnTo>
                  <a:pt x="8758847" y="667146"/>
                </a:lnTo>
                <a:lnTo>
                  <a:pt x="8775887" y="663852"/>
                </a:lnTo>
                <a:lnTo>
                  <a:pt x="8779584" y="660426"/>
                </a:lnTo>
                <a:lnTo>
                  <a:pt x="8784882" y="662114"/>
                </a:lnTo>
                <a:lnTo>
                  <a:pt x="8860773" y="647442"/>
                </a:lnTo>
                <a:cubicBezTo>
                  <a:pt x="8887927" y="642724"/>
                  <a:pt x="8905615" y="640928"/>
                  <a:pt x="8905903" y="645252"/>
                </a:cubicBezTo>
                <a:cubicBezTo>
                  <a:pt x="8896423" y="634094"/>
                  <a:pt x="8871007" y="630820"/>
                  <a:pt x="8838209" y="632192"/>
                </a:cubicBezTo>
                <a:close/>
                <a:moveTo>
                  <a:pt x="14364876" y="631708"/>
                </a:moveTo>
                <a:cubicBezTo>
                  <a:pt x="14413049" y="628498"/>
                  <a:pt x="14480940" y="638870"/>
                  <a:pt x="14514203" y="654031"/>
                </a:cubicBezTo>
                <a:lnTo>
                  <a:pt x="14433059" y="655668"/>
                </a:lnTo>
                <a:lnTo>
                  <a:pt x="14418082" y="652227"/>
                </a:lnTo>
                <a:close/>
                <a:moveTo>
                  <a:pt x="14294894" y="623950"/>
                </a:moveTo>
                <a:lnTo>
                  <a:pt x="14364876" y="631708"/>
                </a:lnTo>
                <a:lnTo>
                  <a:pt x="14342615" y="634904"/>
                </a:lnTo>
                <a:close/>
                <a:moveTo>
                  <a:pt x="14258658" y="610854"/>
                </a:moveTo>
                <a:lnTo>
                  <a:pt x="14275188" y="619428"/>
                </a:lnTo>
                <a:lnTo>
                  <a:pt x="14239941" y="611338"/>
                </a:lnTo>
                <a:close/>
                <a:moveTo>
                  <a:pt x="14203670" y="598807"/>
                </a:moveTo>
                <a:lnTo>
                  <a:pt x="14207223" y="603826"/>
                </a:lnTo>
                <a:lnTo>
                  <a:pt x="14189208" y="599695"/>
                </a:lnTo>
                <a:close/>
                <a:moveTo>
                  <a:pt x="7608497" y="530595"/>
                </a:moveTo>
                <a:lnTo>
                  <a:pt x="7151658" y="546584"/>
                </a:lnTo>
                <a:lnTo>
                  <a:pt x="6909205" y="566459"/>
                </a:lnTo>
                <a:cubicBezTo>
                  <a:pt x="6728250" y="577579"/>
                  <a:pt x="6549769" y="582948"/>
                  <a:pt x="6381528" y="593222"/>
                </a:cubicBezTo>
                <a:cubicBezTo>
                  <a:pt x="6297408" y="598359"/>
                  <a:pt x="6215846" y="604722"/>
                  <a:pt x="6137815" y="613643"/>
                </a:cubicBezTo>
                <a:cubicBezTo>
                  <a:pt x="5970204" y="639696"/>
                  <a:pt x="5789215" y="666643"/>
                  <a:pt x="5592165" y="694659"/>
                </a:cubicBezTo>
                <a:lnTo>
                  <a:pt x="5510440" y="712172"/>
                </a:lnTo>
                <a:lnTo>
                  <a:pt x="6145586" y="684617"/>
                </a:lnTo>
                <a:lnTo>
                  <a:pt x="6146960" y="684574"/>
                </a:lnTo>
                <a:lnTo>
                  <a:pt x="6497771" y="648888"/>
                </a:lnTo>
                <a:cubicBezTo>
                  <a:pt x="6664812" y="633608"/>
                  <a:pt x="6830643" y="620074"/>
                  <a:pt x="6995216" y="608010"/>
                </a:cubicBezTo>
                <a:cubicBezTo>
                  <a:pt x="7242076" y="589913"/>
                  <a:pt x="7486110" y="575122"/>
                  <a:pt x="7727165" y="562718"/>
                </a:cubicBezTo>
                <a:lnTo>
                  <a:pt x="8220580" y="541312"/>
                </a:lnTo>
                <a:lnTo>
                  <a:pt x="7973452" y="533943"/>
                </a:lnTo>
                <a:cubicBezTo>
                  <a:pt x="7851309" y="531334"/>
                  <a:pt x="7729418" y="529989"/>
                  <a:pt x="7608497" y="530595"/>
                </a:cubicBezTo>
                <a:close/>
                <a:moveTo>
                  <a:pt x="16912551" y="509207"/>
                </a:moveTo>
                <a:cubicBezTo>
                  <a:pt x="16929595" y="522966"/>
                  <a:pt x="16879735" y="541180"/>
                  <a:pt x="16878747" y="526350"/>
                </a:cubicBezTo>
                <a:close/>
                <a:moveTo>
                  <a:pt x="2872407" y="493517"/>
                </a:moveTo>
                <a:cubicBezTo>
                  <a:pt x="2889450" y="507276"/>
                  <a:pt x="2842267" y="525310"/>
                  <a:pt x="2825222" y="511551"/>
                </a:cubicBezTo>
                <a:close/>
                <a:moveTo>
                  <a:pt x="15934547" y="490998"/>
                </a:moveTo>
                <a:lnTo>
                  <a:pt x="16296733" y="529435"/>
                </a:lnTo>
                <a:lnTo>
                  <a:pt x="16610477" y="600100"/>
                </a:lnTo>
                <a:cubicBezTo>
                  <a:pt x="17096653" y="717734"/>
                  <a:pt x="17543783" y="847070"/>
                  <a:pt x="18052523" y="975951"/>
                </a:cubicBezTo>
                <a:cubicBezTo>
                  <a:pt x="18253281" y="1040436"/>
                  <a:pt x="18376159" y="1068184"/>
                  <a:pt x="18609637" y="1118066"/>
                </a:cubicBezTo>
                <a:cubicBezTo>
                  <a:pt x="18742511" y="1133962"/>
                  <a:pt x="18652355" y="1091613"/>
                  <a:pt x="18529027" y="1060367"/>
                </a:cubicBezTo>
                <a:cubicBezTo>
                  <a:pt x="18480847" y="1044891"/>
                  <a:pt x="18469181" y="1058721"/>
                  <a:pt x="18380691" y="1014397"/>
                </a:cubicBezTo>
                <a:cubicBezTo>
                  <a:pt x="18271901" y="917510"/>
                  <a:pt x="18025693" y="858514"/>
                  <a:pt x="17824935" y="794030"/>
                </a:cubicBezTo>
                <a:lnTo>
                  <a:pt x="17811497" y="790273"/>
                </a:lnTo>
                <a:lnTo>
                  <a:pt x="19119677" y="1017533"/>
                </a:lnTo>
                <a:cubicBezTo>
                  <a:pt x="20047429" y="1184728"/>
                  <a:pt x="20967811" y="1362354"/>
                  <a:pt x="21864289" y="1564527"/>
                </a:cubicBezTo>
                <a:cubicBezTo>
                  <a:pt x="21797389" y="1568980"/>
                  <a:pt x="21745387" y="1555069"/>
                  <a:pt x="21680173" y="1544517"/>
                </a:cubicBezTo>
                <a:cubicBezTo>
                  <a:pt x="21629325" y="1547903"/>
                  <a:pt x="21443399" y="1500713"/>
                  <a:pt x="21545377" y="1538602"/>
                </a:cubicBezTo>
                <a:cubicBezTo>
                  <a:pt x="21667243" y="1592541"/>
                  <a:pt x="21916125" y="1575968"/>
                  <a:pt x="21939261" y="1681163"/>
                </a:cubicBezTo>
                <a:cubicBezTo>
                  <a:pt x="21635579" y="1641812"/>
                  <a:pt x="21334411" y="1599812"/>
                  <a:pt x="21046617" y="1556923"/>
                </a:cubicBezTo>
                <a:cubicBezTo>
                  <a:pt x="21027441" y="1511039"/>
                  <a:pt x="20948595" y="1578344"/>
                  <a:pt x="21046617" y="1556923"/>
                </a:cubicBezTo>
                <a:cubicBezTo>
                  <a:pt x="21019613" y="1635671"/>
                  <a:pt x="20897749" y="1581730"/>
                  <a:pt x="20829857" y="1571359"/>
                </a:cubicBezTo>
                <a:cubicBezTo>
                  <a:pt x="20797741" y="1573497"/>
                  <a:pt x="20765203" y="1579387"/>
                  <a:pt x="20730201" y="1583580"/>
                </a:cubicBezTo>
                <a:lnTo>
                  <a:pt x="20664809" y="1584744"/>
                </a:lnTo>
                <a:lnTo>
                  <a:pt x="20692655" y="1591736"/>
                </a:lnTo>
                <a:cubicBezTo>
                  <a:pt x="20760093" y="1610272"/>
                  <a:pt x="20824051" y="1629381"/>
                  <a:pt x="20886105" y="1648949"/>
                </a:cubicBezTo>
                <a:lnTo>
                  <a:pt x="21021271" y="1693476"/>
                </a:lnTo>
                <a:lnTo>
                  <a:pt x="21007785" y="1691663"/>
                </a:lnTo>
                <a:cubicBezTo>
                  <a:pt x="20976283" y="1685645"/>
                  <a:pt x="20937245" y="1675900"/>
                  <a:pt x="20901495" y="1669102"/>
                </a:cubicBezTo>
                <a:lnTo>
                  <a:pt x="20891015" y="1667591"/>
                </a:lnTo>
                <a:lnTo>
                  <a:pt x="20836347" y="1649617"/>
                </a:lnTo>
                <a:cubicBezTo>
                  <a:pt x="20775551" y="1630790"/>
                  <a:pt x="20715463" y="1613534"/>
                  <a:pt x="20657053" y="1598706"/>
                </a:cubicBezTo>
                <a:lnTo>
                  <a:pt x="20595899" y="1583818"/>
                </a:lnTo>
                <a:lnTo>
                  <a:pt x="20464997" y="1571959"/>
                </a:lnTo>
                <a:cubicBezTo>
                  <a:pt x="20312687" y="1547776"/>
                  <a:pt x="20155631" y="1497733"/>
                  <a:pt x="19992713" y="1473207"/>
                </a:cubicBezTo>
                <a:lnTo>
                  <a:pt x="18292735" y="1176493"/>
                </a:lnTo>
                <a:lnTo>
                  <a:pt x="18305567" y="1176091"/>
                </a:lnTo>
                <a:cubicBezTo>
                  <a:pt x="18295567" y="1187949"/>
                  <a:pt x="18229809" y="1140875"/>
                  <a:pt x="18229809" y="1140875"/>
                </a:cubicBezTo>
                <a:cubicBezTo>
                  <a:pt x="18191627" y="1113542"/>
                  <a:pt x="18249803" y="1117165"/>
                  <a:pt x="18196773" y="1079205"/>
                </a:cubicBezTo>
                <a:cubicBezTo>
                  <a:pt x="18148589" y="1063728"/>
                  <a:pt x="18010863" y="1025350"/>
                  <a:pt x="17912383" y="992879"/>
                </a:cubicBezTo>
                <a:cubicBezTo>
                  <a:pt x="17317081" y="823431"/>
                  <a:pt x="16627087" y="621055"/>
                  <a:pt x="16025586" y="507370"/>
                </a:cubicBezTo>
                <a:close/>
                <a:moveTo>
                  <a:pt x="15368948" y="487301"/>
                </a:moveTo>
                <a:cubicBezTo>
                  <a:pt x="15394401" y="505523"/>
                  <a:pt x="15360012" y="522101"/>
                  <a:pt x="15347286" y="512989"/>
                </a:cubicBezTo>
                <a:cubicBezTo>
                  <a:pt x="15334557" y="503879"/>
                  <a:pt x="15368948" y="487301"/>
                  <a:pt x="15368948" y="487301"/>
                </a:cubicBezTo>
                <a:close/>
                <a:moveTo>
                  <a:pt x="15269495" y="484342"/>
                </a:moveTo>
                <a:cubicBezTo>
                  <a:pt x="15272292" y="483671"/>
                  <a:pt x="15275219" y="483984"/>
                  <a:pt x="15278231" y="484951"/>
                </a:cubicBezTo>
                <a:cubicBezTo>
                  <a:pt x="15284252" y="486885"/>
                  <a:pt x="15290619" y="491440"/>
                  <a:pt x="15296980" y="495996"/>
                </a:cubicBezTo>
                <a:cubicBezTo>
                  <a:pt x="15286982" y="507853"/>
                  <a:pt x="15274252" y="498740"/>
                  <a:pt x="15261527" y="489632"/>
                </a:cubicBezTo>
                <a:cubicBezTo>
                  <a:pt x="15264026" y="486667"/>
                  <a:pt x="15266696" y="485013"/>
                  <a:pt x="15269495" y="484342"/>
                </a:cubicBezTo>
                <a:close/>
                <a:moveTo>
                  <a:pt x="16660539" y="478829"/>
                </a:moveTo>
                <a:cubicBezTo>
                  <a:pt x="16708711" y="475619"/>
                  <a:pt x="16776603" y="485991"/>
                  <a:pt x="16809869" y="501152"/>
                </a:cubicBezTo>
                <a:lnTo>
                  <a:pt x="16728723" y="502789"/>
                </a:lnTo>
                <a:lnTo>
                  <a:pt x="16713745" y="499349"/>
                </a:lnTo>
                <a:close/>
                <a:moveTo>
                  <a:pt x="16590559" y="471071"/>
                </a:moveTo>
                <a:lnTo>
                  <a:pt x="16660539" y="478829"/>
                </a:lnTo>
                <a:lnTo>
                  <a:pt x="16638277" y="482026"/>
                </a:lnTo>
                <a:close/>
                <a:moveTo>
                  <a:pt x="16554323" y="457975"/>
                </a:moveTo>
                <a:lnTo>
                  <a:pt x="16570853" y="466549"/>
                </a:lnTo>
                <a:lnTo>
                  <a:pt x="16535605" y="458459"/>
                </a:lnTo>
                <a:close/>
                <a:moveTo>
                  <a:pt x="15057797" y="449852"/>
                </a:moveTo>
                <a:cubicBezTo>
                  <a:pt x="15124171" y="451319"/>
                  <a:pt x="15195959" y="473593"/>
                  <a:pt x="15261527" y="489632"/>
                </a:cubicBezTo>
                <a:cubicBezTo>
                  <a:pt x="15176834" y="489212"/>
                  <a:pt x="15081079" y="477708"/>
                  <a:pt x="14993656" y="456325"/>
                </a:cubicBezTo>
                <a:cubicBezTo>
                  <a:pt x="15014145" y="451184"/>
                  <a:pt x="15035668" y="449364"/>
                  <a:pt x="15057797" y="449852"/>
                </a:cubicBezTo>
                <a:close/>
                <a:moveTo>
                  <a:pt x="16499335" y="445929"/>
                </a:moveTo>
                <a:lnTo>
                  <a:pt x="16502887" y="450947"/>
                </a:lnTo>
                <a:lnTo>
                  <a:pt x="16484871" y="446816"/>
                </a:lnTo>
                <a:close/>
                <a:moveTo>
                  <a:pt x="10725678" y="395500"/>
                </a:moveTo>
                <a:lnTo>
                  <a:pt x="11030956" y="441709"/>
                </a:lnTo>
                <a:cubicBezTo>
                  <a:pt x="11199243" y="467800"/>
                  <a:pt x="11365763" y="493716"/>
                  <a:pt x="11530001" y="517800"/>
                </a:cubicBezTo>
                <a:cubicBezTo>
                  <a:pt x="11694087" y="537025"/>
                  <a:pt x="11863325" y="555182"/>
                  <a:pt x="12035403" y="572995"/>
                </a:cubicBezTo>
                <a:lnTo>
                  <a:pt x="12213507" y="591108"/>
                </a:lnTo>
                <a:lnTo>
                  <a:pt x="12748652" y="618407"/>
                </a:lnTo>
                <a:lnTo>
                  <a:pt x="12697992" y="609204"/>
                </a:lnTo>
                <a:cubicBezTo>
                  <a:pt x="12718481" y="604063"/>
                  <a:pt x="12740004" y="602243"/>
                  <a:pt x="12762133" y="602731"/>
                </a:cubicBezTo>
                <a:cubicBezTo>
                  <a:pt x="12795320" y="603465"/>
                  <a:pt x="12829861" y="609399"/>
                  <a:pt x="12864300" y="617156"/>
                </a:cubicBezTo>
                <a:lnTo>
                  <a:pt x="12902309" y="626645"/>
                </a:lnTo>
                <a:lnTo>
                  <a:pt x="13239355" y="647941"/>
                </a:lnTo>
                <a:cubicBezTo>
                  <a:pt x="13364184" y="653048"/>
                  <a:pt x="13490390" y="656124"/>
                  <a:pt x="13617599" y="659133"/>
                </a:cubicBezTo>
                <a:lnTo>
                  <a:pt x="13741571" y="662613"/>
                </a:lnTo>
                <a:lnTo>
                  <a:pt x="13729922" y="660249"/>
                </a:lnTo>
                <a:lnTo>
                  <a:pt x="13638882" y="643877"/>
                </a:lnTo>
                <a:lnTo>
                  <a:pt x="13842002" y="665433"/>
                </a:lnTo>
                <a:lnTo>
                  <a:pt x="13906033" y="667232"/>
                </a:lnTo>
                <a:lnTo>
                  <a:pt x="13499457" y="608354"/>
                </a:lnTo>
                <a:lnTo>
                  <a:pt x="13342310" y="590546"/>
                </a:lnTo>
                <a:lnTo>
                  <a:pt x="13233950" y="571058"/>
                </a:lnTo>
                <a:lnTo>
                  <a:pt x="12931190" y="530619"/>
                </a:lnTo>
                <a:lnTo>
                  <a:pt x="12930761" y="530068"/>
                </a:lnTo>
                <a:lnTo>
                  <a:pt x="12921932" y="529383"/>
                </a:lnTo>
                <a:lnTo>
                  <a:pt x="12779772" y="510395"/>
                </a:lnTo>
                <a:lnTo>
                  <a:pt x="12778578" y="508981"/>
                </a:lnTo>
                <a:lnTo>
                  <a:pt x="12758026" y="507491"/>
                </a:lnTo>
                <a:lnTo>
                  <a:pt x="12736061" y="504557"/>
                </a:lnTo>
                <a:lnTo>
                  <a:pt x="12545042" y="482557"/>
                </a:lnTo>
                <a:lnTo>
                  <a:pt x="12417559" y="474923"/>
                </a:lnTo>
                <a:cubicBezTo>
                  <a:pt x="12065517" y="456091"/>
                  <a:pt x="11711211" y="438575"/>
                  <a:pt x="11355831" y="420043"/>
                </a:cubicBezTo>
                <a:close/>
                <a:moveTo>
                  <a:pt x="9909362" y="377763"/>
                </a:moveTo>
                <a:lnTo>
                  <a:pt x="10061648" y="397018"/>
                </a:lnTo>
                <a:cubicBezTo>
                  <a:pt x="10411375" y="438960"/>
                  <a:pt x="10759802" y="475071"/>
                  <a:pt x="11149566" y="521162"/>
                </a:cubicBezTo>
                <a:cubicBezTo>
                  <a:pt x="11222593" y="535413"/>
                  <a:pt x="11462887" y="548977"/>
                  <a:pt x="11205012" y="503815"/>
                </a:cubicBezTo>
                <a:cubicBezTo>
                  <a:pt x="11086534" y="495059"/>
                  <a:pt x="10953654" y="479162"/>
                  <a:pt x="10841388" y="459008"/>
                </a:cubicBezTo>
                <a:cubicBezTo>
                  <a:pt x="10686960" y="436398"/>
                  <a:pt x="10588267" y="418038"/>
                  <a:pt x="10470594" y="397231"/>
                </a:cubicBezTo>
                <a:lnTo>
                  <a:pt x="10399415" y="384949"/>
                </a:lnTo>
                <a:lnTo>
                  <a:pt x="10269116" y="381064"/>
                </a:lnTo>
                <a:close/>
                <a:moveTo>
                  <a:pt x="13911648" y="192104"/>
                </a:moveTo>
                <a:lnTo>
                  <a:pt x="14233615" y="216446"/>
                </a:lnTo>
                <a:lnTo>
                  <a:pt x="14699571" y="254926"/>
                </a:lnTo>
                <a:lnTo>
                  <a:pt x="14818415" y="273405"/>
                </a:lnTo>
                <a:cubicBezTo>
                  <a:pt x="14885505" y="284047"/>
                  <a:pt x="14947011" y="293809"/>
                  <a:pt x="14998486" y="301344"/>
                </a:cubicBezTo>
                <a:cubicBezTo>
                  <a:pt x="15410292" y="361633"/>
                  <a:pt x="15713619" y="401305"/>
                  <a:pt x="16107552" y="486822"/>
                </a:cubicBezTo>
                <a:lnTo>
                  <a:pt x="16280333" y="525739"/>
                </a:lnTo>
                <a:lnTo>
                  <a:pt x="15795122" y="455475"/>
                </a:lnTo>
                <a:lnTo>
                  <a:pt x="15637976" y="437667"/>
                </a:lnTo>
                <a:lnTo>
                  <a:pt x="15529614" y="418179"/>
                </a:lnTo>
                <a:lnTo>
                  <a:pt x="15226854" y="377740"/>
                </a:lnTo>
                <a:lnTo>
                  <a:pt x="15226426" y="377189"/>
                </a:lnTo>
                <a:lnTo>
                  <a:pt x="15217596" y="376504"/>
                </a:lnTo>
                <a:lnTo>
                  <a:pt x="15075437" y="357517"/>
                </a:lnTo>
                <a:lnTo>
                  <a:pt x="15074242" y="356102"/>
                </a:lnTo>
                <a:lnTo>
                  <a:pt x="15053691" y="354612"/>
                </a:lnTo>
                <a:lnTo>
                  <a:pt x="15031725" y="351678"/>
                </a:lnTo>
                <a:cubicBezTo>
                  <a:pt x="14698803" y="311811"/>
                  <a:pt x="14363510" y="277774"/>
                  <a:pt x="14023671" y="230978"/>
                </a:cubicBezTo>
                <a:cubicBezTo>
                  <a:pt x="14014127" y="224145"/>
                  <a:pt x="13949778" y="211955"/>
                  <a:pt x="13922420" y="201281"/>
                </a:cubicBezTo>
                <a:close/>
                <a:moveTo>
                  <a:pt x="9530070" y="0"/>
                </a:moveTo>
                <a:lnTo>
                  <a:pt x="9593535" y="5200"/>
                </a:lnTo>
                <a:cubicBezTo>
                  <a:pt x="9856819" y="21759"/>
                  <a:pt x="10118515" y="37176"/>
                  <a:pt x="10391382" y="64557"/>
                </a:cubicBezTo>
                <a:cubicBezTo>
                  <a:pt x="10907881" y="101549"/>
                  <a:pt x="11437106" y="147654"/>
                  <a:pt x="12005570" y="199667"/>
                </a:cubicBezTo>
                <a:cubicBezTo>
                  <a:pt x="12479347" y="263116"/>
                  <a:pt x="12925544" y="306829"/>
                  <a:pt x="13445229" y="368283"/>
                </a:cubicBezTo>
                <a:cubicBezTo>
                  <a:pt x="13518258" y="382534"/>
                  <a:pt x="13758551" y="396098"/>
                  <a:pt x="13500676" y="350936"/>
                </a:cubicBezTo>
                <a:cubicBezTo>
                  <a:pt x="13382197" y="342180"/>
                  <a:pt x="13249318" y="326283"/>
                  <a:pt x="13137052" y="306130"/>
                </a:cubicBezTo>
                <a:cubicBezTo>
                  <a:pt x="12931147" y="275982"/>
                  <a:pt x="12824330" y="253392"/>
                  <a:pt x="12639489" y="222479"/>
                </a:cubicBezTo>
                <a:cubicBezTo>
                  <a:pt x="12337830" y="180833"/>
                  <a:pt x="11977995" y="179927"/>
                  <a:pt x="11674669" y="140257"/>
                </a:cubicBezTo>
                <a:cubicBezTo>
                  <a:pt x="11311842" y="101561"/>
                  <a:pt x="10962987" y="62175"/>
                  <a:pt x="10587079" y="24808"/>
                </a:cubicBezTo>
                <a:lnTo>
                  <a:pt x="10432319" y="10156"/>
                </a:lnTo>
                <a:lnTo>
                  <a:pt x="10590365" y="12317"/>
                </a:lnTo>
                <a:lnTo>
                  <a:pt x="11068104" y="28768"/>
                </a:lnTo>
                <a:lnTo>
                  <a:pt x="11778295" y="94020"/>
                </a:lnTo>
                <a:cubicBezTo>
                  <a:pt x="12475243" y="142937"/>
                  <a:pt x="13168712" y="268583"/>
                  <a:pt x="13825666" y="364922"/>
                </a:cubicBezTo>
                <a:cubicBezTo>
                  <a:pt x="14153838" y="403369"/>
                  <a:pt x="14502616" y="437550"/>
                  <a:pt x="14853510" y="473248"/>
                </a:cubicBezTo>
                <a:cubicBezTo>
                  <a:pt x="15713639" y="578767"/>
                  <a:pt x="16585749" y="791088"/>
                  <a:pt x="17461643" y="1002956"/>
                </a:cubicBezTo>
                <a:lnTo>
                  <a:pt x="17653347" y="1066577"/>
                </a:lnTo>
                <a:lnTo>
                  <a:pt x="16637911" y="905298"/>
                </a:lnTo>
                <a:cubicBezTo>
                  <a:pt x="16260775" y="848309"/>
                  <a:pt x="15879817" y="793936"/>
                  <a:pt x="15492695" y="742766"/>
                </a:cubicBezTo>
                <a:cubicBezTo>
                  <a:pt x="14837184" y="647415"/>
                  <a:pt x="14158349" y="585265"/>
                  <a:pt x="13465701" y="537689"/>
                </a:cubicBezTo>
                <a:lnTo>
                  <a:pt x="13134526" y="517857"/>
                </a:lnTo>
                <a:lnTo>
                  <a:pt x="13264057" y="537501"/>
                </a:lnTo>
                <a:cubicBezTo>
                  <a:pt x="13440605" y="565645"/>
                  <a:pt x="13614920" y="596942"/>
                  <a:pt x="13811886" y="639701"/>
                </a:cubicBezTo>
                <a:lnTo>
                  <a:pt x="13938112" y="668132"/>
                </a:lnTo>
                <a:lnTo>
                  <a:pt x="14001866" y="669922"/>
                </a:lnTo>
                <a:cubicBezTo>
                  <a:pt x="14130711" y="674760"/>
                  <a:pt x="14260185" y="681496"/>
                  <a:pt x="14389917" y="692093"/>
                </a:cubicBezTo>
                <a:cubicBezTo>
                  <a:pt x="14877716" y="751452"/>
                  <a:pt x="15367650" y="842935"/>
                  <a:pt x="15834742" y="873884"/>
                </a:cubicBezTo>
                <a:cubicBezTo>
                  <a:pt x="16105322" y="900546"/>
                  <a:pt x="16321555" y="918418"/>
                  <a:pt x="16557343" y="947392"/>
                </a:cubicBezTo>
                <a:cubicBezTo>
                  <a:pt x="17078817" y="1028087"/>
                  <a:pt x="17572059" y="1118732"/>
                  <a:pt x="18063417" y="1211361"/>
                </a:cubicBezTo>
                <a:lnTo>
                  <a:pt x="18084933" y="1215331"/>
                </a:lnTo>
                <a:lnTo>
                  <a:pt x="18088981" y="1214389"/>
                </a:lnTo>
                <a:lnTo>
                  <a:pt x="18090785" y="1216414"/>
                </a:lnTo>
                <a:lnTo>
                  <a:pt x="18156437" y="1228531"/>
                </a:lnTo>
                <a:lnTo>
                  <a:pt x="18154615" y="1226693"/>
                </a:lnTo>
                <a:cubicBezTo>
                  <a:pt x="18165129" y="1225470"/>
                  <a:pt x="18184563" y="1226415"/>
                  <a:pt x="18196249" y="1227742"/>
                </a:cubicBezTo>
                <a:cubicBezTo>
                  <a:pt x="18244583" y="1232942"/>
                  <a:pt x="18302109" y="1246928"/>
                  <a:pt x="18350445" y="1252127"/>
                </a:cubicBezTo>
                <a:cubicBezTo>
                  <a:pt x="18571925" y="1281779"/>
                  <a:pt x="18768247" y="1316910"/>
                  <a:pt x="18966535" y="1342436"/>
                </a:cubicBezTo>
                <a:cubicBezTo>
                  <a:pt x="19245915" y="1376593"/>
                  <a:pt x="19515847" y="1442719"/>
                  <a:pt x="19773941" y="1495889"/>
                </a:cubicBezTo>
                <a:cubicBezTo>
                  <a:pt x="19903881" y="1518409"/>
                  <a:pt x="20042675" y="1539554"/>
                  <a:pt x="20182179" y="1561373"/>
                </a:cubicBezTo>
                <a:cubicBezTo>
                  <a:pt x="20522247" y="1622376"/>
                  <a:pt x="20856037" y="1728221"/>
                  <a:pt x="21191425" y="1833948"/>
                </a:cubicBezTo>
                <a:cubicBezTo>
                  <a:pt x="21243451" y="1854159"/>
                  <a:pt x="21289989" y="1879269"/>
                  <a:pt x="21338769" y="1892449"/>
                </a:cubicBezTo>
                <a:lnTo>
                  <a:pt x="21381123" y="1899747"/>
                </a:lnTo>
                <a:lnTo>
                  <a:pt x="21381581" y="1901723"/>
                </a:lnTo>
                <a:cubicBezTo>
                  <a:pt x="21383349" y="1903412"/>
                  <a:pt x="21385913" y="1903408"/>
                  <a:pt x="21388577" y="1901031"/>
                </a:cubicBezTo>
                <a:lnTo>
                  <a:pt x="21381123" y="1899747"/>
                </a:lnTo>
                <a:lnTo>
                  <a:pt x="21379381" y="1892244"/>
                </a:lnTo>
                <a:cubicBezTo>
                  <a:pt x="21441153" y="1910283"/>
                  <a:pt x="21512491" y="1927628"/>
                  <a:pt x="21517811" y="1922873"/>
                </a:cubicBezTo>
                <a:cubicBezTo>
                  <a:pt x="21512491" y="1927628"/>
                  <a:pt x="21490571" y="1906674"/>
                  <a:pt x="21490571" y="1906674"/>
                </a:cubicBezTo>
                <a:cubicBezTo>
                  <a:pt x="21477841" y="1894509"/>
                  <a:pt x="21501213" y="1897167"/>
                  <a:pt x="21483531" y="1880268"/>
                </a:cubicBezTo>
                <a:cubicBezTo>
                  <a:pt x="21465483" y="1872857"/>
                  <a:pt x="21413275" y="1854116"/>
                  <a:pt x="21376471" y="1838616"/>
                </a:cubicBezTo>
                <a:cubicBezTo>
                  <a:pt x="21320149" y="1817996"/>
                  <a:pt x="21261629" y="1796398"/>
                  <a:pt x="21201877" y="1774674"/>
                </a:cubicBezTo>
                <a:lnTo>
                  <a:pt x="21049865" y="1720628"/>
                </a:lnTo>
                <a:lnTo>
                  <a:pt x="21089137" y="1730623"/>
                </a:lnTo>
                <a:cubicBezTo>
                  <a:pt x="21156783" y="1752236"/>
                  <a:pt x="21222307" y="1776733"/>
                  <a:pt x="21285657" y="1801205"/>
                </a:cubicBezTo>
                <a:cubicBezTo>
                  <a:pt x="21411477" y="1850946"/>
                  <a:pt x="21558387" y="1889686"/>
                  <a:pt x="21695365" y="1938609"/>
                </a:cubicBezTo>
                <a:cubicBezTo>
                  <a:pt x="21767299" y="1967186"/>
                  <a:pt x="21839897" y="1993530"/>
                  <a:pt x="21909579" y="2019540"/>
                </a:cubicBezTo>
                <a:cubicBezTo>
                  <a:pt x="21979259" y="2045553"/>
                  <a:pt x="22046021" y="2071232"/>
                  <a:pt x="22106267" y="2098481"/>
                </a:cubicBezTo>
                <a:cubicBezTo>
                  <a:pt x="22029985" y="2076406"/>
                  <a:pt x="21946807" y="2046104"/>
                  <a:pt x="21871601" y="2015222"/>
                </a:cubicBezTo>
                <a:lnTo>
                  <a:pt x="21791781" y="1989769"/>
                </a:lnTo>
                <a:cubicBezTo>
                  <a:pt x="21780253" y="2000071"/>
                  <a:pt x="21840947" y="2026922"/>
                  <a:pt x="21854751" y="2030275"/>
                </a:cubicBezTo>
                <a:cubicBezTo>
                  <a:pt x="22023213" y="2099454"/>
                  <a:pt x="22231891" y="2156235"/>
                  <a:pt x="22373605" y="2231008"/>
                </a:cubicBezTo>
                <a:cubicBezTo>
                  <a:pt x="22217131" y="2192967"/>
                  <a:pt x="22041967" y="2107542"/>
                  <a:pt x="21885865" y="2060017"/>
                </a:cubicBezTo>
                <a:cubicBezTo>
                  <a:pt x="21933121" y="2074023"/>
                  <a:pt x="21849057" y="2044515"/>
                  <a:pt x="21847095" y="2054118"/>
                </a:cubicBezTo>
                <a:cubicBezTo>
                  <a:pt x="21844937" y="2071737"/>
                  <a:pt x="21880545" y="2064769"/>
                  <a:pt x="21880545" y="2064769"/>
                </a:cubicBezTo>
                <a:cubicBezTo>
                  <a:pt x="21971677" y="2101039"/>
                  <a:pt x="22060337" y="2134938"/>
                  <a:pt x="22146515" y="2168932"/>
                </a:cubicBezTo>
                <a:lnTo>
                  <a:pt x="22315341" y="2239328"/>
                </a:lnTo>
                <a:lnTo>
                  <a:pt x="22288937" y="2236124"/>
                </a:lnTo>
                <a:lnTo>
                  <a:pt x="22287765" y="2236092"/>
                </a:lnTo>
                <a:lnTo>
                  <a:pt x="22280097" y="2233472"/>
                </a:lnTo>
                <a:cubicBezTo>
                  <a:pt x="22261343" y="2225384"/>
                  <a:pt x="22164553" y="2183713"/>
                  <a:pt x="22159229" y="2188465"/>
                </a:cubicBezTo>
                <a:cubicBezTo>
                  <a:pt x="22142379" y="2203519"/>
                  <a:pt x="22244491" y="2240439"/>
                  <a:pt x="22236009" y="2232329"/>
                </a:cubicBezTo>
                <a:lnTo>
                  <a:pt x="22244723" y="2235385"/>
                </a:lnTo>
                <a:lnTo>
                  <a:pt x="22233887" y="2243386"/>
                </a:lnTo>
                <a:cubicBezTo>
                  <a:pt x="22238251" y="2246136"/>
                  <a:pt x="22249541" y="2248795"/>
                  <a:pt x="22264023" y="2251286"/>
                </a:cubicBezTo>
                <a:lnTo>
                  <a:pt x="22301343" y="2256512"/>
                </a:lnTo>
                <a:lnTo>
                  <a:pt x="22325021" y="2266567"/>
                </a:lnTo>
                <a:cubicBezTo>
                  <a:pt x="22332425" y="2283489"/>
                  <a:pt x="22243417" y="2249250"/>
                  <a:pt x="22243417" y="2249250"/>
                </a:cubicBezTo>
                <a:cubicBezTo>
                  <a:pt x="22076369" y="2181422"/>
                  <a:pt x="21925587" y="2129144"/>
                  <a:pt x="21785961" y="2076047"/>
                </a:cubicBezTo>
                <a:cubicBezTo>
                  <a:pt x="21772155" y="2072691"/>
                  <a:pt x="21613965" y="2003490"/>
                  <a:pt x="21601357" y="2022599"/>
                </a:cubicBezTo>
                <a:cubicBezTo>
                  <a:pt x="21594957" y="2036162"/>
                  <a:pt x="21707341" y="2073062"/>
                  <a:pt x="21625245" y="2033951"/>
                </a:cubicBezTo>
                <a:cubicBezTo>
                  <a:pt x="21755303" y="2087745"/>
                  <a:pt x="21871929" y="2128698"/>
                  <a:pt x="21998635" y="2177643"/>
                </a:cubicBezTo>
                <a:cubicBezTo>
                  <a:pt x="22002877" y="2181698"/>
                  <a:pt x="22135983" y="2217084"/>
                  <a:pt x="22139855" y="2230623"/>
                </a:cubicBezTo>
                <a:cubicBezTo>
                  <a:pt x="22131491" y="2253791"/>
                  <a:pt x="22053115" y="2210041"/>
                  <a:pt x="22053115" y="2210041"/>
                </a:cubicBezTo>
                <a:cubicBezTo>
                  <a:pt x="21884287" y="2150349"/>
                  <a:pt x="21789951" y="2120861"/>
                  <a:pt x="21630687" y="2060472"/>
                </a:cubicBezTo>
                <a:cubicBezTo>
                  <a:pt x="21616881" y="2057118"/>
                  <a:pt x="21468065" y="1995234"/>
                  <a:pt x="21460779" y="2009588"/>
                </a:cubicBezTo>
                <a:cubicBezTo>
                  <a:pt x="21464651" y="2023130"/>
                  <a:pt x="21592803" y="2053783"/>
                  <a:pt x="21578997" y="2050426"/>
                </a:cubicBezTo>
                <a:cubicBezTo>
                  <a:pt x="21620047" y="2069979"/>
                  <a:pt x="21648365" y="2077370"/>
                  <a:pt x="21695249" y="2100863"/>
                </a:cubicBezTo>
                <a:cubicBezTo>
                  <a:pt x="21618597" y="2088276"/>
                  <a:pt x="21554029" y="2047884"/>
                  <a:pt x="21482699" y="2030542"/>
                </a:cubicBezTo>
                <a:cubicBezTo>
                  <a:pt x="21464651" y="2023130"/>
                  <a:pt x="21438605" y="2029397"/>
                  <a:pt x="21410285" y="2022012"/>
                </a:cubicBezTo>
                <a:lnTo>
                  <a:pt x="21373351" y="2011891"/>
                </a:lnTo>
                <a:lnTo>
                  <a:pt x="21372189" y="2011177"/>
                </a:lnTo>
                <a:lnTo>
                  <a:pt x="21364955" y="2009591"/>
                </a:lnTo>
                <a:lnTo>
                  <a:pt x="21285811" y="1987905"/>
                </a:lnTo>
                <a:cubicBezTo>
                  <a:pt x="21242851" y="1973492"/>
                  <a:pt x="21200465" y="1958399"/>
                  <a:pt x="21164799" y="1949728"/>
                </a:cubicBezTo>
                <a:cubicBezTo>
                  <a:pt x="21188877" y="1953061"/>
                  <a:pt x="21131349" y="1939074"/>
                  <a:pt x="21126029" y="1943831"/>
                </a:cubicBezTo>
                <a:cubicBezTo>
                  <a:pt x="21109181" y="1958884"/>
                  <a:pt x="21182477" y="1966627"/>
                  <a:pt x="21186719" y="1970682"/>
                </a:cubicBezTo>
                <a:lnTo>
                  <a:pt x="21246635" y="1990761"/>
                </a:lnTo>
                <a:lnTo>
                  <a:pt x="21323715" y="2000549"/>
                </a:lnTo>
                <a:lnTo>
                  <a:pt x="21364955" y="2009591"/>
                </a:lnTo>
                <a:lnTo>
                  <a:pt x="21373351" y="2011891"/>
                </a:lnTo>
                <a:lnTo>
                  <a:pt x="21394995" y="2025201"/>
                </a:lnTo>
                <a:lnTo>
                  <a:pt x="21357685" y="2027977"/>
                </a:lnTo>
                <a:lnTo>
                  <a:pt x="21450287" y="2059011"/>
                </a:lnTo>
                <a:cubicBezTo>
                  <a:pt x="21535983" y="2088854"/>
                  <a:pt x="21619069" y="2119890"/>
                  <a:pt x="21698167" y="2154489"/>
                </a:cubicBezTo>
                <a:cubicBezTo>
                  <a:pt x="21614701" y="2136213"/>
                  <a:pt x="21547061" y="2109691"/>
                  <a:pt x="21479857" y="2083587"/>
                </a:cubicBezTo>
                <a:lnTo>
                  <a:pt x="21287717" y="2022676"/>
                </a:lnTo>
                <a:lnTo>
                  <a:pt x="21249099" y="2019093"/>
                </a:lnTo>
                <a:lnTo>
                  <a:pt x="21197189" y="2013228"/>
                </a:lnTo>
                <a:lnTo>
                  <a:pt x="21205227" y="2019530"/>
                </a:lnTo>
                <a:cubicBezTo>
                  <a:pt x="21388575" y="2083256"/>
                  <a:pt x="21548213" y="2134161"/>
                  <a:pt x="21711721" y="2198608"/>
                </a:cubicBezTo>
                <a:lnTo>
                  <a:pt x="21758211" y="2221338"/>
                </a:lnTo>
                <a:lnTo>
                  <a:pt x="21827315" y="2234458"/>
                </a:lnTo>
                <a:cubicBezTo>
                  <a:pt x="21881471" y="2246631"/>
                  <a:pt x="21846165" y="2247179"/>
                  <a:pt x="21780205" y="2244359"/>
                </a:cubicBezTo>
                <a:lnTo>
                  <a:pt x="21690733" y="2239930"/>
                </a:lnTo>
                <a:lnTo>
                  <a:pt x="21739371" y="2256456"/>
                </a:lnTo>
                <a:lnTo>
                  <a:pt x="21683145" y="2257358"/>
                </a:lnTo>
                <a:cubicBezTo>
                  <a:pt x="21606815" y="2275250"/>
                  <a:pt x="21700521" y="2283671"/>
                  <a:pt x="21761609" y="2285134"/>
                </a:cubicBezTo>
                <a:lnTo>
                  <a:pt x="21841907" y="2293082"/>
                </a:lnTo>
                <a:lnTo>
                  <a:pt x="21893739" y="2311904"/>
                </a:lnTo>
                <a:lnTo>
                  <a:pt x="21899999" y="2314154"/>
                </a:lnTo>
                <a:lnTo>
                  <a:pt x="21867639" y="2312756"/>
                </a:lnTo>
                <a:cubicBezTo>
                  <a:pt x="21824049" y="2311064"/>
                  <a:pt x="21780949" y="2308684"/>
                  <a:pt x="21740211" y="2302989"/>
                </a:cubicBezTo>
                <a:cubicBezTo>
                  <a:pt x="21693895" y="2299042"/>
                  <a:pt x="21643861" y="2290684"/>
                  <a:pt x="21593241" y="2283148"/>
                </a:cubicBezTo>
                <a:lnTo>
                  <a:pt x="21487141" y="2272668"/>
                </a:lnTo>
                <a:lnTo>
                  <a:pt x="21522845" y="2292169"/>
                </a:lnTo>
                <a:lnTo>
                  <a:pt x="21531555" y="2293667"/>
                </a:lnTo>
                <a:cubicBezTo>
                  <a:pt x="21587133" y="2302868"/>
                  <a:pt x="21651007" y="2314617"/>
                  <a:pt x="21669679" y="2314775"/>
                </a:cubicBezTo>
                <a:cubicBezTo>
                  <a:pt x="21682553" y="2321046"/>
                  <a:pt x="21709375" y="2334102"/>
                  <a:pt x="21715809" y="2337234"/>
                </a:cubicBezTo>
                <a:cubicBezTo>
                  <a:pt x="21739843" y="2340006"/>
                  <a:pt x="21752077" y="2337033"/>
                  <a:pt x="21770459" y="2335567"/>
                </a:cubicBezTo>
                <a:cubicBezTo>
                  <a:pt x="21776897" y="2338699"/>
                  <a:pt x="21791771" y="2356355"/>
                  <a:pt x="21817663" y="2358545"/>
                </a:cubicBezTo>
                <a:cubicBezTo>
                  <a:pt x="21841701" y="2361318"/>
                  <a:pt x="21907511" y="2356158"/>
                  <a:pt x="21953005" y="2369375"/>
                </a:cubicBezTo>
                <a:cubicBezTo>
                  <a:pt x="21971989" y="2374155"/>
                  <a:pt x="21978583" y="2377455"/>
                  <a:pt x="21977391" y="2379662"/>
                </a:cubicBezTo>
                <a:lnTo>
                  <a:pt x="21965209" y="2381713"/>
                </a:lnTo>
                <a:lnTo>
                  <a:pt x="22031569" y="2387451"/>
                </a:lnTo>
                <a:cubicBezTo>
                  <a:pt x="22051139" y="2389985"/>
                  <a:pt x="22065969" y="2393186"/>
                  <a:pt x="22070273" y="2397244"/>
                </a:cubicBezTo>
                <a:cubicBezTo>
                  <a:pt x="22088303" y="2425830"/>
                  <a:pt x="21987313" y="2402771"/>
                  <a:pt x="21987313" y="2402771"/>
                </a:cubicBezTo>
                <a:cubicBezTo>
                  <a:pt x="21966287" y="2399827"/>
                  <a:pt x="21929589" y="2396220"/>
                  <a:pt x="21888203" y="2392809"/>
                </a:cubicBezTo>
                <a:lnTo>
                  <a:pt x="21767651" y="2384486"/>
                </a:lnTo>
                <a:lnTo>
                  <a:pt x="21749775" y="2390961"/>
                </a:lnTo>
                <a:cubicBezTo>
                  <a:pt x="21736269" y="2393685"/>
                  <a:pt x="21718217" y="2393547"/>
                  <a:pt x="21697459" y="2391625"/>
                </a:cubicBezTo>
                <a:lnTo>
                  <a:pt x="21679027" y="2388928"/>
                </a:lnTo>
                <a:lnTo>
                  <a:pt x="21685445" y="2390604"/>
                </a:lnTo>
                <a:lnTo>
                  <a:pt x="21705931" y="2393928"/>
                </a:lnTo>
                <a:lnTo>
                  <a:pt x="21825449" y="2408456"/>
                </a:lnTo>
                <a:cubicBezTo>
                  <a:pt x="21838001" y="2410104"/>
                  <a:pt x="21850981" y="2414189"/>
                  <a:pt x="21865573" y="2419058"/>
                </a:cubicBezTo>
                <a:lnTo>
                  <a:pt x="21869809" y="2420361"/>
                </a:lnTo>
                <a:lnTo>
                  <a:pt x="21925569" y="2429219"/>
                </a:lnTo>
                <a:lnTo>
                  <a:pt x="21972567" y="2438082"/>
                </a:lnTo>
                <a:lnTo>
                  <a:pt x="21972671" y="2438088"/>
                </a:lnTo>
                <a:lnTo>
                  <a:pt x="21972737" y="2438113"/>
                </a:lnTo>
                <a:lnTo>
                  <a:pt x="22139603" y="2469575"/>
                </a:lnTo>
                <a:cubicBezTo>
                  <a:pt x="22175387" y="2482085"/>
                  <a:pt x="22311165" y="2502832"/>
                  <a:pt x="22311165" y="2502832"/>
                </a:cubicBezTo>
                <a:lnTo>
                  <a:pt x="22282615" y="2519467"/>
                </a:lnTo>
                <a:lnTo>
                  <a:pt x="22314567" y="2522437"/>
                </a:lnTo>
                <a:lnTo>
                  <a:pt x="22322251" y="2527966"/>
                </a:lnTo>
                <a:lnTo>
                  <a:pt x="22345859" y="2541933"/>
                </a:lnTo>
                <a:lnTo>
                  <a:pt x="22319789" y="2540287"/>
                </a:lnTo>
                <a:cubicBezTo>
                  <a:pt x="22195109" y="2531487"/>
                  <a:pt x="22067191" y="2522407"/>
                  <a:pt x="21928565" y="2515185"/>
                </a:cubicBezTo>
                <a:cubicBezTo>
                  <a:pt x="21916545" y="2513799"/>
                  <a:pt x="21895463" y="2512463"/>
                  <a:pt x="21868807" y="2510833"/>
                </a:cubicBezTo>
                <a:lnTo>
                  <a:pt x="21797547" y="2506156"/>
                </a:lnTo>
                <a:lnTo>
                  <a:pt x="21708673" y="2507273"/>
                </a:lnTo>
                <a:lnTo>
                  <a:pt x="21669323" y="2505916"/>
                </a:lnTo>
                <a:lnTo>
                  <a:pt x="21690715" y="2511690"/>
                </a:lnTo>
                <a:cubicBezTo>
                  <a:pt x="21687825" y="2514888"/>
                  <a:pt x="21600553" y="2505043"/>
                  <a:pt x="21587355" y="2505314"/>
                </a:cubicBezTo>
                <a:cubicBezTo>
                  <a:pt x="21575121" y="2508289"/>
                  <a:pt x="21536129" y="2526505"/>
                  <a:pt x="21537845" y="2536265"/>
                </a:cubicBezTo>
                <a:cubicBezTo>
                  <a:pt x="21544283" y="2539398"/>
                  <a:pt x="21754657" y="2558484"/>
                  <a:pt x="21779763" y="2561780"/>
                </a:cubicBezTo>
                <a:cubicBezTo>
                  <a:pt x="21841775" y="2574111"/>
                  <a:pt x="21899211" y="2582728"/>
                  <a:pt x="21943633" y="2595422"/>
                </a:cubicBezTo>
                <a:cubicBezTo>
                  <a:pt x="21950067" y="2598556"/>
                  <a:pt x="21965729" y="2615106"/>
                  <a:pt x="21972169" y="2618238"/>
                </a:cubicBezTo>
                <a:cubicBezTo>
                  <a:pt x="22036967" y="2640857"/>
                  <a:pt x="22165167" y="2611012"/>
                  <a:pt x="22156643" y="2635135"/>
                </a:cubicBezTo>
                <a:cubicBezTo>
                  <a:pt x="22156643" y="2635135"/>
                  <a:pt x="22127887" y="2638991"/>
                  <a:pt x="22105567" y="2645980"/>
                </a:cubicBezTo>
                <a:lnTo>
                  <a:pt x="22108575" y="2642687"/>
                </a:lnTo>
                <a:lnTo>
                  <a:pt x="22116727" y="2642484"/>
                </a:lnTo>
                <a:cubicBezTo>
                  <a:pt x="22113507" y="2640919"/>
                  <a:pt x="22111899" y="2640133"/>
                  <a:pt x="22110505" y="2640571"/>
                </a:cubicBezTo>
                <a:lnTo>
                  <a:pt x="22108575" y="2642687"/>
                </a:lnTo>
                <a:lnTo>
                  <a:pt x="22093581" y="2643062"/>
                </a:lnTo>
                <a:lnTo>
                  <a:pt x="22084169" y="2640771"/>
                </a:lnTo>
                <a:cubicBezTo>
                  <a:pt x="22077831" y="2640289"/>
                  <a:pt x="22073237" y="2640655"/>
                  <a:pt x="22073237" y="2640655"/>
                </a:cubicBezTo>
                <a:cubicBezTo>
                  <a:pt x="22073237" y="2640655"/>
                  <a:pt x="22059067" y="2660538"/>
                  <a:pt x="22039611" y="2661482"/>
                </a:cubicBezTo>
                <a:cubicBezTo>
                  <a:pt x="22019117" y="2664897"/>
                  <a:pt x="21983669" y="2661405"/>
                  <a:pt x="21948817" y="2657086"/>
                </a:cubicBezTo>
                <a:lnTo>
                  <a:pt x="21893413" y="2651140"/>
                </a:lnTo>
                <a:lnTo>
                  <a:pt x="21914417" y="2670427"/>
                </a:lnTo>
                <a:cubicBezTo>
                  <a:pt x="21922341" y="2678432"/>
                  <a:pt x="21930803" y="2686944"/>
                  <a:pt x="21940367" y="2694336"/>
                </a:cubicBezTo>
                <a:lnTo>
                  <a:pt x="21944957" y="2696758"/>
                </a:lnTo>
                <a:lnTo>
                  <a:pt x="22107287" y="2716557"/>
                </a:lnTo>
                <a:lnTo>
                  <a:pt x="22373721" y="2736481"/>
                </a:lnTo>
                <a:lnTo>
                  <a:pt x="22389951" y="2745197"/>
                </a:lnTo>
                <a:lnTo>
                  <a:pt x="22429277" y="2763472"/>
                </a:lnTo>
                <a:lnTo>
                  <a:pt x="22344805" y="2762432"/>
                </a:lnTo>
                <a:cubicBezTo>
                  <a:pt x="22317983" y="2749378"/>
                  <a:pt x="22292091" y="2747188"/>
                  <a:pt x="22276209" y="2757310"/>
                </a:cubicBezTo>
                <a:cubicBezTo>
                  <a:pt x="22296593" y="2767232"/>
                  <a:pt x="22320627" y="2770004"/>
                  <a:pt x="22344805" y="2762432"/>
                </a:cubicBezTo>
                <a:lnTo>
                  <a:pt x="22425193" y="2774566"/>
                </a:lnTo>
                <a:lnTo>
                  <a:pt x="22417939" y="2791623"/>
                </a:lnTo>
                <a:cubicBezTo>
                  <a:pt x="22412989" y="2786894"/>
                  <a:pt x="22408747" y="2782841"/>
                  <a:pt x="22408747" y="2782841"/>
                </a:cubicBezTo>
                <a:cubicBezTo>
                  <a:pt x="22406409" y="2801926"/>
                  <a:pt x="22411729" y="2797171"/>
                  <a:pt x="22417939" y="2791623"/>
                </a:cubicBezTo>
                <a:lnTo>
                  <a:pt x="22444019" y="2801551"/>
                </a:lnTo>
                <a:lnTo>
                  <a:pt x="22364731" y="2798465"/>
                </a:lnTo>
                <a:lnTo>
                  <a:pt x="22340527" y="2793973"/>
                </a:lnTo>
                <a:cubicBezTo>
                  <a:pt x="22332813" y="2792161"/>
                  <a:pt x="22328423" y="2790526"/>
                  <a:pt x="22329755" y="2789337"/>
                </a:cubicBezTo>
                <a:lnTo>
                  <a:pt x="22330567" y="2797140"/>
                </a:lnTo>
                <a:lnTo>
                  <a:pt x="22224483" y="2793011"/>
                </a:lnTo>
                <a:lnTo>
                  <a:pt x="22194611" y="2783240"/>
                </a:lnTo>
                <a:lnTo>
                  <a:pt x="22188137" y="2780837"/>
                </a:lnTo>
                <a:lnTo>
                  <a:pt x="22207939" y="2812572"/>
                </a:lnTo>
                <a:lnTo>
                  <a:pt x="22211673" y="2817735"/>
                </a:lnTo>
                <a:lnTo>
                  <a:pt x="22204855" y="2819731"/>
                </a:lnTo>
                <a:cubicBezTo>
                  <a:pt x="22184995" y="2825566"/>
                  <a:pt x="22135997" y="2840113"/>
                  <a:pt x="22097233" y="2852850"/>
                </a:cubicBezTo>
                <a:lnTo>
                  <a:pt x="22076377" y="2860379"/>
                </a:lnTo>
                <a:lnTo>
                  <a:pt x="21998225" y="2848412"/>
                </a:lnTo>
                <a:cubicBezTo>
                  <a:pt x="21958445" y="2843802"/>
                  <a:pt x="21926059" y="2842192"/>
                  <a:pt x="21908341" y="2845869"/>
                </a:cubicBezTo>
                <a:lnTo>
                  <a:pt x="21964589" y="2866994"/>
                </a:lnTo>
                <a:lnTo>
                  <a:pt x="21902267" y="2854600"/>
                </a:lnTo>
                <a:lnTo>
                  <a:pt x="21892959" y="2852748"/>
                </a:lnTo>
                <a:cubicBezTo>
                  <a:pt x="21862279" y="2846105"/>
                  <a:pt x="21830061" y="2839096"/>
                  <a:pt x="21797253" y="2833369"/>
                </a:cubicBezTo>
                <a:lnTo>
                  <a:pt x="21748591" y="2827628"/>
                </a:lnTo>
                <a:lnTo>
                  <a:pt x="21681891" y="2836991"/>
                </a:lnTo>
                <a:cubicBezTo>
                  <a:pt x="21646547" y="2848058"/>
                  <a:pt x="21730101" y="2832191"/>
                  <a:pt x="21708709" y="2850045"/>
                </a:cubicBezTo>
                <a:cubicBezTo>
                  <a:pt x="21687315" y="2867900"/>
                  <a:pt x="21616075" y="2842151"/>
                  <a:pt x="21579809" y="2842353"/>
                </a:cubicBezTo>
                <a:cubicBezTo>
                  <a:pt x="21541041" y="2833895"/>
                  <a:pt x="21496623" y="2821199"/>
                  <a:pt x="21449197" y="2824896"/>
                </a:cubicBezTo>
                <a:cubicBezTo>
                  <a:pt x="21449197" y="2824896"/>
                  <a:pt x="21446637" y="2828485"/>
                  <a:pt x="21442683" y="2832511"/>
                </a:cubicBezTo>
                <a:lnTo>
                  <a:pt x="21430533" y="2840871"/>
                </a:lnTo>
                <a:lnTo>
                  <a:pt x="21466187" y="2852003"/>
                </a:lnTo>
                <a:cubicBezTo>
                  <a:pt x="21500707" y="2865839"/>
                  <a:pt x="21530503" y="2879368"/>
                  <a:pt x="21564629" y="2892297"/>
                </a:cubicBezTo>
                <a:lnTo>
                  <a:pt x="21605645" y="2904399"/>
                </a:lnTo>
                <a:lnTo>
                  <a:pt x="21709337" y="2924187"/>
                </a:lnTo>
                <a:lnTo>
                  <a:pt x="21823063" y="2946569"/>
                </a:lnTo>
                <a:lnTo>
                  <a:pt x="21850729" y="2950193"/>
                </a:lnTo>
                <a:lnTo>
                  <a:pt x="21887447" y="2953689"/>
                </a:lnTo>
                <a:lnTo>
                  <a:pt x="21911747" y="2952042"/>
                </a:lnTo>
                <a:cubicBezTo>
                  <a:pt x="21918857" y="2952991"/>
                  <a:pt x="21922927" y="2954866"/>
                  <a:pt x="21924189" y="2956840"/>
                </a:cubicBezTo>
                <a:lnTo>
                  <a:pt x="21923647" y="2957136"/>
                </a:lnTo>
                <a:lnTo>
                  <a:pt x="21927195" y="2957474"/>
                </a:lnTo>
                <a:cubicBezTo>
                  <a:pt x="21948869" y="2960724"/>
                  <a:pt x="21965631" y="2965192"/>
                  <a:pt x="21974151" y="2972072"/>
                </a:cubicBezTo>
                <a:lnTo>
                  <a:pt x="21964013" y="2974955"/>
                </a:lnTo>
                <a:lnTo>
                  <a:pt x="21888327" y="2961739"/>
                </a:lnTo>
                <a:cubicBezTo>
                  <a:pt x="21888327" y="2961739"/>
                  <a:pt x="21883563" y="2968585"/>
                  <a:pt x="21876001" y="2976008"/>
                </a:cubicBezTo>
                <a:lnTo>
                  <a:pt x="21868569" y="2980541"/>
                </a:lnTo>
                <a:lnTo>
                  <a:pt x="21827103" y="2977677"/>
                </a:lnTo>
                <a:cubicBezTo>
                  <a:pt x="21812089" y="2975421"/>
                  <a:pt x="21803475" y="2972271"/>
                  <a:pt x="21807245" y="2968296"/>
                </a:cubicBezTo>
                <a:lnTo>
                  <a:pt x="21818503" y="2989216"/>
                </a:lnTo>
                <a:lnTo>
                  <a:pt x="21788569" y="2984414"/>
                </a:lnTo>
                <a:cubicBezTo>
                  <a:pt x="21706279" y="2970242"/>
                  <a:pt x="21569103" y="2944657"/>
                  <a:pt x="21530237" y="2935154"/>
                </a:cubicBezTo>
                <a:cubicBezTo>
                  <a:pt x="21259935" y="2924587"/>
                  <a:pt x="21693011" y="3013088"/>
                  <a:pt x="21772007" y="3041739"/>
                </a:cubicBezTo>
                <a:cubicBezTo>
                  <a:pt x="21849337" y="3059027"/>
                  <a:pt x="21918939" y="3072509"/>
                  <a:pt x="21976287" y="3085834"/>
                </a:cubicBezTo>
                <a:lnTo>
                  <a:pt x="22102665" y="3127532"/>
                </a:lnTo>
                <a:lnTo>
                  <a:pt x="22103095" y="3132276"/>
                </a:lnTo>
                <a:cubicBezTo>
                  <a:pt x="22107401" y="3136335"/>
                  <a:pt x="22122121" y="3140473"/>
                  <a:pt x="22141789" y="3144399"/>
                </a:cubicBezTo>
                <a:lnTo>
                  <a:pt x="22167711" y="3148513"/>
                </a:lnTo>
                <a:lnTo>
                  <a:pt x="22271051" y="3181793"/>
                </a:lnTo>
                <a:lnTo>
                  <a:pt x="22240623" y="3196226"/>
                </a:lnTo>
                <a:lnTo>
                  <a:pt x="22153697" y="3199326"/>
                </a:lnTo>
                <a:lnTo>
                  <a:pt x="22123673" y="3192190"/>
                </a:lnTo>
                <a:cubicBezTo>
                  <a:pt x="22018561" y="3168955"/>
                  <a:pt x="21912399" y="3124321"/>
                  <a:pt x="21819141" y="3143678"/>
                </a:cubicBezTo>
                <a:cubicBezTo>
                  <a:pt x="21787959" y="3160957"/>
                  <a:pt x="21779163" y="3173595"/>
                  <a:pt x="21741727" y="3172357"/>
                </a:cubicBezTo>
                <a:cubicBezTo>
                  <a:pt x="21645141" y="3168978"/>
                  <a:pt x="21554307" y="3097736"/>
                  <a:pt x="21444131" y="3086366"/>
                </a:cubicBezTo>
                <a:cubicBezTo>
                  <a:pt x="21449233" y="3089362"/>
                  <a:pt x="21448257" y="3101727"/>
                  <a:pt x="21444209" y="3115523"/>
                </a:cubicBezTo>
                <a:lnTo>
                  <a:pt x="21436439" y="3131495"/>
                </a:lnTo>
                <a:lnTo>
                  <a:pt x="21967901" y="3247160"/>
                </a:lnTo>
                <a:lnTo>
                  <a:pt x="21979121" y="3248284"/>
                </a:lnTo>
                <a:lnTo>
                  <a:pt x="21987975" y="3245813"/>
                </a:lnTo>
                <a:lnTo>
                  <a:pt x="22002355" y="3241804"/>
                </a:lnTo>
                <a:lnTo>
                  <a:pt x="21979123" y="3248285"/>
                </a:lnTo>
                <a:lnTo>
                  <a:pt x="22112343" y="3261640"/>
                </a:lnTo>
                <a:lnTo>
                  <a:pt x="22128975" y="3268190"/>
                </a:lnTo>
                <a:lnTo>
                  <a:pt x="22148013" y="3277229"/>
                </a:lnTo>
                <a:lnTo>
                  <a:pt x="22073745" y="3274175"/>
                </a:lnTo>
                <a:lnTo>
                  <a:pt x="22003055" y="3268529"/>
                </a:lnTo>
                <a:lnTo>
                  <a:pt x="21973701" y="3252617"/>
                </a:lnTo>
                <a:lnTo>
                  <a:pt x="21964575" y="3248463"/>
                </a:lnTo>
                <a:lnTo>
                  <a:pt x="21883779" y="3244647"/>
                </a:lnTo>
                <a:lnTo>
                  <a:pt x="21831387" y="3235689"/>
                </a:lnTo>
                <a:lnTo>
                  <a:pt x="21837899" y="3239010"/>
                </a:lnTo>
                <a:cubicBezTo>
                  <a:pt x="21844851" y="3242262"/>
                  <a:pt x="21854201" y="3246433"/>
                  <a:pt x="21866387" y="3251724"/>
                </a:cubicBezTo>
                <a:lnTo>
                  <a:pt x="21882461" y="3258898"/>
                </a:lnTo>
                <a:lnTo>
                  <a:pt x="21854417" y="3256659"/>
                </a:lnTo>
                <a:lnTo>
                  <a:pt x="21730535" y="3243214"/>
                </a:lnTo>
                <a:lnTo>
                  <a:pt x="21767259" y="3253337"/>
                </a:lnTo>
                <a:cubicBezTo>
                  <a:pt x="21889755" y="3276363"/>
                  <a:pt x="22034089" y="3286764"/>
                  <a:pt x="22051439" y="3365661"/>
                </a:cubicBezTo>
                <a:lnTo>
                  <a:pt x="21783615" y="3329662"/>
                </a:lnTo>
                <a:lnTo>
                  <a:pt x="21784695" y="3330570"/>
                </a:lnTo>
                <a:cubicBezTo>
                  <a:pt x="21779373" y="3335325"/>
                  <a:pt x="21775743" y="3334317"/>
                  <a:pt x="21772915" y="3331614"/>
                </a:cubicBezTo>
                <a:lnTo>
                  <a:pt x="21770029" y="3327835"/>
                </a:lnTo>
                <a:lnTo>
                  <a:pt x="21686947" y="3316668"/>
                </a:lnTo>
                <a:lnTo>
                  <a:pt x="21713625" y="3326397"/>
                </a:lnTo>
                <a:cubicBezTo>
                  <a:pt x="21804567" y="3358585"/>
                  <a:pt x="21892165" y="3391473"/>
                  <a:pt x="21963019" y="3428859"/>
                </a:cubicBezTo>
                <a:cubicBezTo>
                  <a:pt x="21884783" y="3409837"/>
                  <a:pt x="21801875" y="3378971"/>
                  <a:pt x="21719009" y="3346921"/>
                </a:cubicBezTo>
                <a:lnTo>
                  <a:pt x="21615549" y="3307071"/>
                </a:lnTo>
                <a:lnTo>
                  <a:pt x="21599161" y="3304868"/>
                </a:lnTo>
                <a:lnTo>
                  <a:pt x="21565425" y="3300007"/>
                </a:lnTo>
                <a:lnTo>
                  <a:pt x="21735929" y="3366783"/>
                </a:lnTo>
                <a:lnTo>
                  <a:pt x="21904755" y="3437179"/>
                </a:lnTo>
                <a:lnTo>
                  <a:pt x="21878357" y="3433976"/>
                </a:lnTo>
                <a:lnTo>
                  <a:pt x="21877179" y="3433944"/>
                </a:lnTo>
                <a:lnTo>
                  <a:pt x="21869513" y="3431327"/>
                </a:lnTo>
                <a:cubicBezTo>
                  <a:pt x="21850757" y="3423237"/>
                  <a:pt x="21753971" y="3381563"/>
                  <a:pt x="21748651" y="3386317"/>
                </a:cubicBezTo>
                <a:cubicBezTo>
                  <a:pt x="21731799" y="3401374"/>
                  <a:pt x="21833909" y="3438291"/>
                  <a:pt x="21825423" y="3430182"/>
                </a:cubicBezTo>
                <a:lnTo>
                  <a:pt x="21834137" y="3433236"/>
                </a:lnTo>
                <a:lnTo>
                  <a:pt x="21823305" y="3441238"/>
                </a:lnTo>
                <a:cubicBezTo>
                  <a:pt x="21827665" y="3443987"/>
                  <a:pt x="21838959" y="3446646"/>
                  <a:pt x="21853437" y="3449140"/>
                </a:cubicBezTo>
                <a:lnTo>
                  <a:pt x="21890763" y="3454363"/>
                </a:lnTo>
                <a:lnTo>
                  <a:pt x="21914435" y="3464420"/>
                </a:lnTo>
                <a:cubicBezTo>
                  <a:pt x="21921843" y="3481341"/>
                  <a:pt x="21832833" y="3447103"/>
                  <a:pt x="21832833" y="3447103"/>
                </a:cubicBezTo>
                <a:cubicBezTo>
                  <a:pt x="21665787" y="3379275"/>
                  <a:pt x="21515005" y="3326995"/>
                  <a:pt x="21375377" y="3273900"/>
                </a:cubicBezTo>
                <a:lnTo>
                  <a:pt x="21369747" y="3271814"/>
                </a:lnTo>
                <a:lnTo>
                  <a:pt x="21300303" y="3261808"/>
                </a:lnTo>
                <a:lnTo>
                  <a:pt x="21300945" y="3265621"/>
                </a:lnTo>
                <a:lnTo>
                  <a:pt x="21402615" y="3305468"/>
                </a:lnTo>
                <a:lnTo>
                  <a:pt x="21483853" y="3336146"/>
                </a:lnTo>
                <a:lnTo>
                  <a:pt x="21521133" y="3343761"/>
                </a:lnTo>
                <a:lnTo>
                  <a:pt x="21541165" y="3357788"/>
                </a:lnTo>
                <a:lnTo>
                  <a:pt x="21588053" y="3375496"/>
                </a:lnTo>
                <a:cubicBezTo>
                  <a:pt x="21592295" y="3379551"/>
                  <a:pt x="21725397" y="3414937"/>
                  <a:pt x="21729269" y="3428476"/>
                </a:cubicBezTo>
                <a:cubicBezTo>
                  <a:pt x="21725089" y="3440059"/>
                  <a:pt x="21703409" y="3434912"/>
                  <a:pt x="21682765" y="3426872"/>
                </a:cubicBezTo>
                <a:lnTo>
                  <a:pt x="21674689" y="3423245"/>
                </a:lnTo>
                <a:lnTo>
                  <a:pt x="21659195" y="3423477"/>
                </a:lnTo>
                <a:cubicBezTo>
                  <a:pt x="21626359" y="3422106"/>
                  <a:pt x="21574793" y="3416620"/>
                  <a:pt x="21564891" y="3416823"/>
                </a:cubicBezTo>
                <a:cubicBezTo>
                  <a:pt x="21529181" y="3413204"/>
                  <a:pt x="21501003" y="3410924"/>
                  <a:pt x="21476299" y="3409340"/>
                </a:cubicBezTo>
                <a:lnTo>
                  <a:pt x="21463361" y="3408704"/>
                </a:lnTo>
                <a:lnTo>
                  <a:pt x="21371637" y="3376985"/>
                </a:lnTo>
                <a:lnTo>
                  <a:pt x="21488929" y="3397702"/>
                </a:lnTo>
                <a:cubicBezTo>
                  <a:pt x="21500357" y="3399916"/>
                  <a:pt x="21522911" y="3401059"/>
                  <a:pt x="21548983" y="3402295"/>
                </a:cubicBezTo>
                <a:lnTo>
                  <a:pt x="21559957" y="3402989"/>
                </a:lnTo>
                <a:lnTo>
                  <a:pt x="21483657" y="3384936"/>
                </a:lnTo>
                <a:cubicBezTo>
                  <a:pt x="21420749" y="3368713"/>
                  <a:pt x="21358941" y="3350910"/>
                  <a:pt x="21358941" y="3350910"/>
                </a:cubicBezTo>
                <a:lnTo>
                  <a:pt x="21260893" y="3325217"/>
                </a:lnTo>
                <a:lnTo>
                  <a:pt x="21247863" y="3328735"/>
                </a:lnTo>
                <a:lnTo>
                  <a:pt x="21232579" y="3329016"/>
                </a:lnTo>
                <a:lnTo>
                  <a:pt x="21218379" y="3324125"/>
                </a:lnTo>
                <a:lnTo>
                  <a:pt x="21287579" y="3352342"/>
                </a:lnTo>
                <a:lnTo>
                  <a:pt x="21139387" y="3306906"/>
                </a:lnTo>
                <a:lnTo>
                  <a:pt x="21173365" y="3320480"/>
                </a:lnTo>
                <a:lnTo>
                  <a:pt x="21185539" y="3324670"/>
                </a:lnTo>
                <a:lnTo>
                  <a:pt x="21286153" y="3356330"/>
                </a:lnTo>
                <a:lnTo>
                  <a:pt x="21336775" y="3372253"/>
                </a:lnTo>
                <a:lnTo>
                  <a:pt x="21382413" y="3386609"/>
                </a:lnTo>
                <a:cubicBezTo>
                  <a:pt x="21407339" y="3395147"/>
                  <a:pt x="21422543" y="3401678"/>
                  <a:pt x="21420345" y="3404838"/>
                </a:cubicBezTo>
                <a:cubicBezTo>
                  <a:pt x="21418141" y="3407996"/>
                  <a:pt x="21398453" y="3407915"/>
                  <a:pt x="21374227" y="3407254"/>
                </a:cubicBezTo>
                <a:lnTo>
                  <a:pt x="21323699" y="3406526"/>
                </a:lnTo>
                <a:lnTo>
                  <a:pt x="21335531" y="3411807"/>
                </a:lnTo>
                <a:cubicBezTo>
                  <a:pt x="21371991" y="3429434"/>
                  <a:pt x="21404065" y="3449327"/>
                  <a:pt x="21336491" y="3430253"/>
                </a:cubicBezTo>
                <a:lnTo>
                  <a:pt x="21283915" y="3414727"/>
                </a:lnTo>
                <a:lnTo>
                  <a:pt x="21278143" y="3417622"/>
                </a:lnTo>
                <a:lnTo>
                  <a:pt x="21295589" y="3426041"/>
                </a:lnTo>
                <a:lnTo>
                  <a:pt x="21297837" y="3426200"/>
                </a:lnTo>
                <a:lnTo>
                  <a:pt x="21299615" y="3427981"/>
                </a:lnTo>
                <a:lnTo>
                  <a:pt x="21310019" y="3433004"/>
                </a:lnTo>
                <a:cubicBezTo>
                  <a:pt x="21327067" y="3439537"/>
                  <a:pt x="21351087" y="3447590"/>
                  <a:pt x="21383689" y="3457488"/>
                </a:cubicBezTo>
                <a:cubicBezTo>
                  <a:pt x="21556731" y="3520678"/>
                  <a:pt x="21764951" y="3533322"/>
                  <a:pt x="21921195" y="3625224"/>
                </a:cubicBezTo>
                <a:cubicBezTo>
                  <a:pt x="21931383" y="3631218"/>
                  <a:pt x="21905117" y="3634136"/>
                  <a:pt x="21868011" y="3634173"/>
                </a:cubicBezTo>
                <a:lnTo>
                  <a:pt x="21833719" y="3632996"/>
                </a:lnTo>
                <a:lnTo>
                  <a:pt x="22021759" y="3704037"/>
                </a:lnTo>
                <a:lnTo>
                  <a:pt x="22022153" y="3704197"/>
                </a:lnTo>
                <a:lnTo>
                  <a:pt x="22071893" y="3713917"/>
                </a:lnTo>
                <a:lnTo>
                  <a:pt x="22132179" y="3725763"/>
                </a:lnTo>
                <a:lnTo>
                  <a:pt x="22075029" y="3719950"/>
                </a:lnTo>
                <a:lnTo>
                  <a:pt x="22057357" y="3718325"/>
                </a:lnTo>
                <a:lnTo>
                  <a:pt x="22218447" y="3782978"/>
                </a:lnTo>
                <a:cubicBezTo>
                  <a:pt x="22180305" y="3771941"/>
                  <a:pt x="22140441" y="3758847"/>
                  <a:pt x="22100709" y="3744652"/>
                </a:cubicBezTo>
                <a:lnTo>
                  <a:pt x="22024279" y="3715283"/>
                </a:lnTo>
                <a:lnTo>
                  <a:pt x="22006449" y="3713643"/>
                </a:lnTo>
                <a:cubicBezTo>
                  <a:pt x="21991635" y="3713102"/>
                  <a:pt x="21984271" y="3713989"/>
                  <a:pt x="21982571" y="3715906"/>
                </a:cubicBezTo>
                <a:lnTo>
                  <a:pt x="21992305" y="3724027"/>
                </a:lnTo>
                <a:lnTo>
                  <a:pt x="22028507" y="3737229"/>
                </a:lnTo>
                <a:lnTo>
                  <a:pt x="22119837" y="3762692"/>
                </a:lnTo>
                <a:cubicBezTo>
                  <a:pt x="22149947" y="3770189"/>
                  <a:pt x="22174149" y="3775403"/>
                  <a:pt x="22178165" y="3775136"/>
                </a:cubicBezTo>
                <a:cubicBezTo>
                  <a:pt x="22215035" y="3783851"/>
                  <a:pt x="22254521" y="3809147"/>
                  <a:pt x="22285991" y="3827645"/>
                </a:cubicBezTo>
                <a:lnTo>
                  <a:pt x="22309085" y="3840135"/>
                </a:lnTo>
                <a:lnTo>
                  <a:pt x="22343519" y="3852971"/>
                </a:lnTo>
                <a:lnTo>
                  <a:pt x="22361895" y="3859255"/>
                </a:lnTo>
                <a:lnTo>
                  <a:pt x="22358151" y="3858424"/>
                </a:lnTo>
                <a:lnTo>
                  <a:pt x="22368619" y="3862325"/>
                </a:lnTo>
                <a:cubicBezTo>
                  <a:pt x="22410743" y="3879243"/>
                  <a:pt x="22450355" y="3896812"/>
                  <a:pt x="22485783" y="3915505"/>
                </a:cubicBezTo>
                <a:cubicBezTo>
                  <a:pt x="22407547" y="3896485"/>
                  <a:pt x="22324639" y="3865619"/>
                  <a:pt x="22241775" y="3833567"/>
                </a:cubicBezTo>
                <a:lnTo>
                  <a:pt x="22235747" y="3831244"/>
                </a:lnTo>
                <a:lnTo>
                  <a:pt x="22157923" y="3813965"/>
                </a:lnTo>
                <a:lnTo>
                  <a:pt x="22258695" y="3853429"/>
                </a:lnTo>
                <a:lnTo>
                  <a:pt x="22427521" y="3923824"/>
                </a:lnTo>
                <a:lnTo>
                  <a:pt x="22401117" y="3920621"/>
                </a:lnTo>
                <a:lnTo>
                  <a:pt x="22399943" y="3920590"/>
                </a:lnTo>
                <a:lnTo>
                  <a:pt x="22392279" y="3917970"/>
                </a:lnTo>
                <a:cubicBezTo>
                  <a:pt x="22373521" y="3909882"/>
                  <a:pt x="22276733" y="3868209"/>
                  <a:pt x="22271409" y="3872963"/>
                </a:cubicBezTo>
                <a:cubicBezTo>
                  <a:pt x="22254559" y="3888017"/>
                  <a:pt x="22356671" y="3924937"/>
                  <a:pt x="22348187" y="3916826"/>
                </a:cubicBezTo>
                <a:lnTo>
                  <a:pt x="22356901" y="3919882"/>
                </a:lnTo>
                <a:lnTo>
                  <a:pt x="22346067" y="3927883"/>
                </a:lnTo>
                <a:cubicBezTo>
                  <a:pt x="22350431" y="3930633"/>
                  <a:pt x="22361719" y="3933293"/>
                  <a:pt x="22376201" y="3935784"/>
                </a:cubicBezTo>
                <a:lnTo>
                  <a:pt x="22413525" y="3941009"/>
                </a:lnTo>
                <a:lnTo>
                  <a:pt x="22437199" y="3951064"/>
                </a:lnTo>
                <a:cubicBezTo>
                  <a:pt x="22444605" y="3967986"/>
                  <a:pt x="22355595" y="3933748"/>
                  <a:pt x="22355595" y="3933748"/>
                </a:cubicBezTo>
                <a:cubicBezTo>
                  <a:pt x="22188547" y="3865920"/>
                  <a:pt x="22037765" y="3813642"/>
                  <a:pt x="21898139" y="3760545"/>
                </a:cubicBezTo>
                <a:cubicBezTo>
                  <a:pt x="21896415" y="3760125"/>
                  <a:pt x="21892433" y="3758677"/>
                  <a:pt x="21886763" y="3756501"/>
                </a:cubicBezTo>
                <a:lnTo>
                  <a:pt x="21870499" y="3750145"/>
                </a:lnTo>
                <a:lnTo>
                  <a:pt x="21839095" y="3743171"/>
                </a:lnTo>
                <a:lnTo>
                  <a:pt x="21783779" y="3730093"/>
                </a:lnTo>
                <a:lnTo>
                  <a:pt x="21763877" y="3728816"/>
                </a:lnTo>
                <a:lnTo>
                  <a:pt x="21925377" y="3792113"/>
                </a:lnTo>
                <a:cubicBezTo>
                  <a:pt x="21986631" y="3815194"/>
                  <a:pt x="22047463" y="3837668"/>
                  <a:pt x="22110815" y="3862140"/>
                </a:cubicBezTo>
                <a:cubicBezTo>
                  <a:pt x="22115057" y="3866196"/>
                  <a:pt x="22248161" y="3901581"/>
                  <a:pt x="22252033" y="3915121"/>
                </a:cubicBezTo>
                <a:cubicBezTo>
                  <a:pt x="22243671" y="3938287"/>
                  <a:pt x="22165295" y="3894539"/>
                  <a:pt x="22165295" y="3894539"/>
                </a:cubicBezTo>
                <a:cubicBezTo>
                  <a:pt x="21996467" y="3834847"/>
                  <a:pt x="21902133" y="3805358"/>
                  <a:pt x="21742865" y="3744969"/>
                </a:cubicBezTo>
                <a:cubicBezTo>
                  <a:pt x="21739415" y="3744131"/>
                  <a:pt x="21727525" y="3739634"/>
                  <a:pt x="21711519" y="3733585"/>
                </a:cubicBezTo>
                <a:lnTo>
                  <a:pt x="21695149" y="3727541"/>
                </a:lnTo>
                <a:lnTo>
                  <a:pt x="21726775" y="3741201"/>
                </a:lnTo>
                <a:lnTo>
                  <a:pt x="21710139" y="3742972"/>
                </a:lnTo>
                <a:lnTo>
                  <a:pt x="21747115" y="3758665"/>
                </a:lnTo>
                <a:cubicBezTo>
                  <a:pt x="21765187" y="3765893"/>
                  <a:pt x="21783989" y="3773614"/>
                  <a:pt x="21807429" y="3785360"/>
                </a:cubicBezTo>
                <a:cubicBezTo>
                  <a:pt x="21769101" y="3779067"/>
                  <a:pt x="21733797" y="3765822"/>
                  <a:pt x="21699157" y="3751983"/>
                </a:cubicBezTo>
                <a:lnTo>
                  <a:pt x="21658019" y="3735760"/>
                </a:lnTo>
                <a:lnTo>
                  <a:pt x="21602111" y="3727711"/>
                </a:lnTo>
                <a:cubicBezTo>
                  <a:pt x="21583277" y="3725395"/>
                  <a:pt x="21566427" y="3723972"/>
                  <a:pt x="21555211" y="3724611"/>
                </a:cubicBezTo>
                <a:cubicBezTo>
                  <a:pt x="21568795" y="3732600"/>
                  <a:pt x="21582385" y="3740589"/>
                  <a:pt x="21595973" y="3748584"/>
                </a:cubicBezTo>
                <a:cubicBezTo>
                  <a:pt x="21594275" y="3747585"/>
                  <a:pt x="21593933" y="3748220"/>
                  <a:pt x="21594615" y="3750122"/>
                </a:cubicBezTo>
                <a:lnTo>
                  <a:pt x="21598393" y="3757346"/>
                </a:lnTo>
                <a:lnTo>
                  <a:pt x="21810347" y="3838987"/>
                </a:lnTo>
                <a:cubicBezTo>
                  <a:pt x="21768613" y="3829848"/>
                  <a:pt x="21730837" y="3818649"/>
                  <a:pt x="21695093" y="3806471"/>
                </a:cubicBezTo>
                <a:lnTo>
                  <a:pt x="21608667" y="3774279"/>
                </a:lnTo>
                <a:lnTo>
                  <a:pt x="21619421" y="3791692"/>
                </a:lnTo>
                <a:lnTo>
                  <a:pt x="21631261" y="3812721"/>
                </a:lnTo>
                <a:lnTo>
                  <a:pt x="21662797" y="3824244"/>
                </a:lnTo>
                <a:lnTo>
                  <a:pt x="21681315" y="3823975"/>
                </a:lnTo>
                <a:cubicBezTo>
                  <a:pt x="21720403" y="3822356"/>
                  <a:pt x="21750317" y="3820925"/>
                  <a:pt x="21746061" y="3832985"/>
                </a:cubicBezTo>
                <a:cubicBezTo>
                  <a:pt x="21746061" y="3832985"/>
                  <a:pt x="21738871" y="3833950"/>
                  <a:pt x="21728891" y="3835787"/>
                </a:cubicBezTo>
                <a:lnTo>
                  <a:pt x="21707975" y="3840751"/>
                </a:lnTo>
                <a:lnTo>
                  <a:pt x="21823901" y="3883105"/>
                </a:lnTo>
                <a:lnTo>
                  <a:pt x="21870391" y="3905835"/>
                </a:lnTo>
                <a:lnTo>
                  <a:pt x="21939495" y="3918955"/>
                </a:lnTo>
                <a:cubicBezTo>
                  <a:pt x="21993649" y="3931129"/>
                  <a:pt x="21958345" y="3931677"/>
                  <a:pt x="21892383" y="3928857"/>
                </a:cubicBezTo>
                <a:lnTo>
                  <a:pt x="21884983" y="3928491"/>
                </a:lnTo>
                <a:lnTo>
                  <a:pt x="21963135" y="3934336"/>
                </a:lnTo>
                <a:lnTo>
                  <a:pt x="21979371" y="3943050"/>
                </a:lnTo>
                <a:lnTo>
                  <a:pt x="22018691" y="3961325"/>
                </a:lnTo>
                <a:lnTo>
                  <a:pt x="21934223" y="3960286"/>
                </a:lnTo>
                <a:cubicBezTo>
                  <a:pt x="21907401" y="3947229"/>
                  <a:pt x="21881511" y="3945040"/>
                  <a:pt x="21865623" y="3955161"/>
                </a:cubicBezTo>
                <a:cubicBezTo>
                  <a:pt x="21886009" y="3965085"/>
                  <a:pt x="21910041" y="3967856"/>
                  <a:pt x="21934223" y="3960286"/>
                </a:cubicBezTo>
                <a:lnTo>
                  <a:pt x="22014607" y="3972419"/>
                </a:lnTo>
                <a:lnTo>
                  <a:pt x="22007353" y="3989478"/>
                </a:lnTo>
                <a:cubicBezTo>
                  <a:pt x="22002405" y="3984747"/>
                  <a:pt x="21998161" y="3980692"/>
                  <a:pt x="21998161" y="3980692"/>
                </a:cubicBezTo>
                <a:cubicBezTo>
                  <a:pt x="21997577" y="3985463"/>
                  <a:pt x="21997471" y="3988744"/>
                  <a:pt x="21997739" y="3990896"/>
                </a:cubicBezTo>
                <a:lnTo>
                  <a:pt x="21999403" y="3994036"/>
                </a:lnTo>
                <a:lnTo>
                  <a:pt x="21999789" y="3994176"/>
                </a:lnTo>
                <a:lnTo>
                  <a:pt x="22007353" y="3989478"/>
                </a:lnTo>
                <a:lnTo>
                  <a:pt x="22033439" y="3999403"/>
                </a:lnTo>
                <a:lnTo>
                  <a:pt x="22011945" y="3998567"/>
                </a:lnTo>
                <a:lnTo>
                  <a:pt x="22012179" y="3998651"/>
                </a:lnTo>
                <a:lnTo>
                  <a:pt x="21994655" y="3997895"/>
                </a:lnTo>
                <a:lnTo>
                  <a:pt x="21954151" y="3996319"/>
                </a:lnTo>
                <a:lnTo>
                  <a:pt x="21944685" y="3994561"/>
                </a:lnTo>
                <a:lnTo>
                  <a:pt x="21919743" y="3992650"/>
                </a:lnTo>
                <a:lnTo>
                  <a:pt x="21919987" y="3994988"/>
                </a:lnTo>
                <a:lnTo>
                  <a:pt x="21813901" y="3990864"/>
                </a:lnTo>
                <a:lnTo>
                  <a:pt x="21784027" y="3981093"/>
                </a:lnTo>
                <a:lnTo>
                  <a:pt x="21776547" y="3978317"/>
                </a:lnTo>
                <a:lnTo>
                  <a:pt x="21717841" y="3969510"/>
                </a:lnTo>
                <a:lnTo>
                  <a:pt x="21744513" y="3978250"/>
                </a:lnTo>
                <a:cubicBezTo>
                  <a:pt x="21756187" y="3982183"/>
                  <a:pt x="21765733" y="3985669"/>
                  <a:pt x="21771305" y="3988535"/>
                </a:cubicBezTo>
                <a:lnTo>
                  <a:pt x="21772785" y="3989264"/>
                </a:lnTo>
                <a:lnTo>
                  <a:pt x="21743867" y="3988141"/>
                </a:lnTo>
                <a:lnTo>
                  <a:pt x="21682427" y="3984673"/>
                </a:lnTo>
                <a:lnTo>
                  <a:pt x="21726637" y="3992110"/>
                </a:lnTo>
                <a:cubicBezTo>
                  <a:pt x="21751887" y="3996217"/>
                  <a:pt x="21772523" y="3999194"/>
                  <a:pt x="21781859" y="3999273"/>
                </a:cubicBezTo>
                <a:cubicBezTo>
                  <a:pt x="21794733" y="4005544"/>
                  <a:pt x="21821553" y="4018599"/>
                  <a:pt x="21827991" y="4021732"/>
                </a:cubicBezTo>
                <a:cubicBezTo>
                  <a:pt x="21852023" y="4024504"/>
                  <a:pt x="21864257" y="4021530"/>
                  <a:pt x="21882641" y="4020065"/>
                </a:cubicBezTo>
                <a:cubicBezTo>
                  <a:pt x="21889079" y="4023196"/>
                  <a:pt x="21903953" y="4040853"/>
                  <a:pt x="21929843" y="4043043"/>
                </a:cubicBezTo>
                <a:cubicBezTo>
                  <a:pt x="21953881" y="4045816"/>
                  <a:pt x="22019691" y="4040656"/>
                  <a:pt x="22065183" y="4053872"/>
                </a:cubicBezTo>
                <a:cubicBezTo>
                  <a:pt x="22084169" y="4058652"/>
                  <a:pt x="22090763" y="4061952"/>
                  <a:pt x="22089571" y="4064160"/>
                </a:cubicBezTo>
                <a:lnTo>
                  <a:pt x="22077389" y="4066210"/>
                </a:lnTo>
                <a:lnTo>
                  <a:pt x="22143749" y="4071947"/>
                </a:lnTo>
                <a:cubicBezTo>
                  <a:pt x="22163321" y="4074483"/>
                  <a:pt x="22178149" y="4077683"/>
                  <a:pt x="22182453" y="4081741"/>
                </a:cubicBezTo>
                <a:cubicBezTo>
                  <a:pt x="22200483" y="4110328"/>
                  <a:pt x="22099491" y="4087268"/>
                  <a:pt x="22099491" y="4087268"/>
                </a:cubicBezTo>
                <a:cubicBezTo>
                  <a:pt x="22078465" y="4084324"/>
                  <a:pt x="22041769" y="4080718"/>
                  <a:pt x="22000381" y="4077306"/>
                </a:cubicBezTo>
                <a:lnTo>
                  <a:pt x="21879831" y="4068983"/>
                </a:lnTo>
                <a:lnTo>
                  <a:pt x="21861953" y="4075458"/>
                </a:lnTo>
                <a:cubicBezTo>
                  <a:pt x="21848449" y="4078183"/>
                  <a:pt x="21830397" y="4078044"/>
                  <a:pt x="21809639" y="4076122"/>
                </a:cubicBezTo>
                <a:lnTo>
                  <a:pt x="21791205" y="4073426"/>
                </a:lnTo>
                <a:lnTo>
                  <a:pt x="21797625" y="4075101"/>
                </a:lnTo>
                <a:lnTo>
                  <a:pt x="21818109" y="4078425"/>
                </a:lnTo>
                <a:lnTo>
                  <a:pt x="21937627" y="4092953"/>
                </a:lnTo>
                <a:cubicBezTo>
                  <a:pt x="21950183" y="4094600"/>
                  <a:pt x="21963163" y="4098687"/>
                  <a:pt x="21977753" y="4103556"/>
                </a:cubicBezTo>
                <a:lnTo>
                  <a:pt x="21981991" y="4104859"/>
                </a:lnTo>
                <a:lnTo>
                  <a:pt x="22037749" y="4113717"/>
                </a:lnTo>
                <a:lnTo>
                  <a:pt x="22084747" y="4122580"/>
                </a:lnTo>
                <a:lnTo>
                  <a:pt x="22084851" y="4122586"/>
                </a:lnTo>
                <a:lnTo>
                  <a:pt x="22084917" y="4122611"/>
                </a:lnTo>
                <a:lnTo>
                  <a:pt x="22251783" y="4154073"/>
                </a:lnTo>
                <a:cubicBezTo>
                  <a:pt x="22287565" y="4166583"/>
                  <a:pt x="22423343" y="4187329"/>
                  <a:pt x="22423343" y="4187329"/>
                </a:cubicBezTo>
                <a:lnTo>
                  <a:pt x="22394795" y="4203964"/>
                </a:lnTo>
                <a:lnTo>
                  <a:pt x="22426747" y="4206934"/>
                </a:lnTo>
                <a:lnTo>
                  <a:pt x="22434431" y="4212463"/>
                </a:lnTo>
                <a:lnTo>
                  <a:pt x="22458039" y="4226430"/>
                </a:lnTo>
                <a:lnTo>
                  <a:pt x="22431967" y="4224785"/>
                </a:lnTo>
                <a:cubicBezTo>
                  <a:pt x="22307287" y="4215984"/>
                  <a:pt x="22179371" y="4206905"/>
                  <a:pt x="22040743" y="4199682"/>
                </a:cubicBezTo>
                <a:cubicBezTo>
                  <a:pt x="22028727" y="4198297"/>
                  <a:pt x="22007643" y="4196960"/>
                  <a:pt x="21980987" y="4195330"/>
                </a:cubicBezTo>
                <a:lnTo>
                  <a:pt x="21909727" y="4190653"/>
                </a:lnTo>
                <a:lnTo>
                  <a:pt x="21820851" y="4191771"/>
                </a:lnTo>
                <a:lnTo>
                  <a:pt x="21781503" y="4190413"/>
                </a:lnTo>
                <a:lnTo>
                  <a:pt x="21802893" y="4196188"/>
                </a:lnTo>
                <a:cubicBezTo>
                  <a:pt x="21800005" y="4199385"/>
                  <a:pt x="21712733" y="4189541"/>
                  <a:pt x="21699535" y="4189811"/>
                </a:cubicBezTo>
                <a:lnTo>
                  <a:pt x="21685141" y="4196018"/>
                </a:lnTo>
                <a:lnTo>
                  <a:pt x="21690969" y="4208171"/>
                </a:lnTo>
                <a:cubicBezTo>
                  <a:pt x="21692069" y="4206592"/>
                  <a:pt x="21689639" y="4205210"/>
                  <a:pt x="21684433" y="4204008"/>
                </a:cubicBezTo>
                <a:lnTo>
                  <a:pt x="21670815" y="4202197"/>
                </a:lnTo>
                <a:lnTo>
                  <a:pt x="21669549" y="4202742"/>
                </a:lnTo>
                <a:cubicBezTo>
                  <a:pt x="21658485" y="4208888"/>
                  <a:pt x="21649167" y="4215882"/>
                  <a:pt x="21650025" y="4220762"/>
                </a:cubicBezTo>
                <a:cubicBezTo>
                  <a:pt x="21656465" y="4223896"/>
                  <a:pt x="21866835" y="4242982"/>
                  <a:pt x="21891941" y="4246277"/>
                </a:cubicBezTo>
                <a:cubicBezTo>
                  <a:pt x="21953957" y="4258608"/>
                  <a:pt x="22011391" y="4267226"/>
                  <a:pt x="22055811" y="4279919"/>
                </a:cubicBezTo>
                <a:cubicBezTo>
                  <a:pt x="22062247" y="4283053"/>
                  <a:pt x="22077909" y="4299604"/>
                  <a:pt x="22084347" y="4302736"/>
                </a:cubicBezTo>
                <a:cubicBezTo>
                  <a:pt x="22149147" y="4325354"/>
                  <a:pt x="22277345" y="4295510"/>
                  <a:pt x="22268823" y="4319632"/>
                </a:cubicBezTo>
                <a:cubicBezTo>
                  <a:pt x="22268823" y="4319632"/>
                  <a:pt x="22240065" y="4323488"/>
                  <a:pt x="22217747" y="4330477"/>
                </a:cubicBezTo>
                <a:lnTo>
                  <a:pt x="22220753" y="4327184"/>
                </a:lnTo>
                <a:lnTo>
                  <a:pt x="22228905" y="4326982"/>
                </a:lnTo>
                <a:cubicBezTo>
                  <a:pt x="22225689" y="4325416"/>
                  <a:pt x="22224081" y="4324630"/>
                  <a:pt x="22222685" y="4325069"/>
                </a:cubicBezTo>
                <a:lnTo>
                  <a:pt x="22220753" y="4327184"/>
                </a:lnTo>
                <a:lnTo>
                  <a:pt x="22205761" y="4327559"/>
                </a:lnTo>
                <a:lnTo>
                  <a:pt x="22196349" y="4325269"/>
                </a:lnTo>
                <a:cubicBezTo>
                  <a:pt x="22190011" y="4324787"/>
                  <a:pt x="22185417" y="4325153"/>
                  <a:pt x="22185417" y="4325153"/>
                </a:cubicBezTo>
                <a:cubicBezTo>
                  <a:pt x="22185417" y="4325153"/>
                  <a:pt x="22171245" y="4345035"/>
                  <a:pt x="22151789" y="4345979"/>
                </a:cubicBezTo>
                <a:cubicBezTo>
                  <a:pt x="22131295" y="4349394"/>
                  <a:pt x="22095849" y="4345903"/>
                  <a:pt x="22060997" y="4341584"/>
                </a:cubicBezTo>
                <a:lnTo>
                  <a:pt x="22005591" y="4335638"/>
                </a:lnTo>
                <a:lnTo>
                  <a:pt x="22026595" y="4354924"/>
                </a:lnTo>
                <a:cubicBezTo>
                  <a:pt x="22034521" y="4362930"/>
                  <a:pt x="22042983" y="4371442"/>
                  <a:pt x="22052545" y="4378834"/>
                </a:cubicBezTo>
                <a:lnTo>
                  <a:pt x="22057137" y="4381255"/>
                </a:lnTo>
                <a:lnTo>
                  <a:pt x="22219469" y="4401055"/>
                </a:lnTo>
                <a:lnTo>
                  <a:pt x="22485899" y="4420979"/>
                </a:lnTo>
                <a:lnTo>
                  <a:pt x="22502133" y="4429695"/>
                </a:lnTo>
                <a:lnTo>
                  <a:pt x="22541455" y="4447970"/>
                </a:lnTo>
                <a:lnTo>
                  <a:pt x="22456983" y="4446930"/>
                </a:lnTo>
                <a:cubicBezTo>
                  <a:pt x="22430163" y="4433876"/>
                  <a:pt x="22404273" y="4431685"/>
                  <a:pt x="22388387" y="4441808"/>
                </a:cubicBezTo>
                <a:cubicBezTo>
                  <a:pt x="22408771" y="4451729"/>
                  <a:pt x="22432807" y="4454501"/>
                  <a:pt x="22456983" y="4446930"/>
                </a:cubicBezTo>
                <a:lnTo>
                  <a:pt x="22537371" y="4459063"/>
                </a:lnTo>
                <a:lnTo>
                  <a:pt x="22530117" y="4476121"/>
                </a:lnTo>
                <a:cubicBezTo>
                  <a:pt x="22525167" y="4471392"/>
                  <a:pt x="22520927" y="4467338"/>
                  <a:pt x="22520927" y="4467338"/>
                </a:cubicBezTo>
                <a:cubicBezTo>
                  <a:pt x="22518589" y="4486423"/>
                  <a:pt x="22523909" y="4481668"/>
                  <a:pt x="22530117" y="4476121"/>
                </a:cubicBezTo>
                <a:lnTo>
                  <a:pt x="22556199" y="4486048"/>
                </a:lnTo>
                <a:lnTo>
                  <a:pt x="22476911" y="4482963"/>
                </a:lnTo>
                <a:lnTo>
                  <a:pt x="22452707" y="4478470"/>
                </a:lnTo>
                <a:cubicBezTo>
                  <a:pt x="22444995" y="4476659"/>
                  <a:pt x="22440605" y="4475023"/>
                  <a:pt x="22441935" y="4473835"/>
                </a:cubicBezTo>
                <a:lnTo>
                  <a:pt x="22442749" y="4481637"/>
                </a:lnTo>
                <a:lnTo>
                  <a:pt x="22336663" y="4477508"/>
                </a:lnTo>
                <a:lnTo>
                  <a:pt x="22306791" y="4467738"/>
                </a:lnTo>
                <a:lnTo>
                  <a:pt x="22300319" y="4465334"/>
                </a:lnTo>
                <a:lnTo>
                  <a:pt x="22320117" y="4497070"/>
                </a:lnTo>
                <a:lnTo>
                  <a:pt x="22323853" y="4502233"/>
                </a:lnTo>
                <a:lnTo>
                  <a:pt x="22317035" y="4504228"/>
                </a:lnTo>
                <a:cubicBezTo>
                  <a:pt x="22297173" y="4510064"/>
                  <a:pt x="22248175" y="4524611"/>
                  <a:pt x="22209415" y="4537347"/>
                </a:cubicBezTo>
                <a:lnTo>
                  <a:pt x="22188557" y="4544876"/>
                </a:lnTo>
                <a:lnTo>
                  <a:pt x="22110405" y="4532910"/>
                </a:lnTo>
                <a:cubicBezTo>
                  <a:pt x="22070627" y="4528299"/>
                  <a:pt x="22038239" y="4526689"/>
                  <a:pt x="22020519" y="4530367"/>
                </a:cubicBezTo>
                <a:lnTo>
                  <a:pt x="22076769" y="4551491"/>
                </a:lnTo>
                <a:lnTo>
                  <a:pt x="22014445" y="4539097"/>
                </a:lnTo>
                <a:lnTo>
                  <a:pt x="22005139" y="4537245"/>
                </a:lnTo>
                <a:cubicBezTo>
                  <a:pt x="21974459" y="4530603"/>
                  <a:pt x="21942241" y="4523594"/>
                  <a:pt x="21909433" y="4517866"/>
                </a:cubicBezTo>
                <a:lnTo>
                  <a:pt x="21860769" y="4512125"/>
                </a:lnTo>
                <a:lnTo>
                  <a:pt x="21794071" y="4521488"/>
                </a:lnTo>
                <a:cubicBezTo>
                  <a:pt x="21758727" y="4532555"/>
                  <a:pt x="21842283" y="4516688"/>
                  <a:pt x="21820889" y="4534542"/>
                </a:cubicBezTo>
                <a:cubicBezTo>
                  <a:pt x="21799497" y="4552397"/>
                  <a:pt x="21728257" y="4526648"/>
                  <a:pt x="21691989" y="4526850"/>
                </a:cubicBezTo>
                <a:lnTo>
                  <a:pt x="21655519" y="4519043"/>
                </a:lnTo>
                <a:lnTo>
                  <a:pt x="21652917" y="4520107"/>
                </a:lnTo>
                <a:cubicBezTo>
                  <a:pt x="21648551" y="4522026"/>
                  <a:pt x="21642935" y="4524728"/>
                  <a:pt x="21637939" y="4527854"/>
                </a:cubicBezTo>
                <a:lnTo>
                  <a:pt x="21637739" y="4528395"/>
                </a:lnTo>
                <a:lnTo>
                  <a:pt x="21620279" y="4521231"/>
                </a:lnTo>
                <a:lnTo>
                  <a:pt x="21569035" y="4509860"/>
                </a:lnTo>
                <a:lnTo>
                  <a:pt x="21561377" y="4509394"/>
                </a:lnTo>
                <a:cubicBezTo>
                  <a:pt x="21561377" y="4509394"/>
                  <a:pt x="21558817" y="4512983"/>
                  <a:pt x="21554865" y="4517009"/>
                </a:cubicBezTo>
                <a:lnTo>
                  <a:pt x="21542713" y="4525368"/>
                </a:lnTo>
                <a:lnTo>
                  <a:pt x="21578367" y="4536500"/>
                </a:lnTo>
                <a:lnTo>
                  <a:pt x="21617457" y="4552501"/>
                </a:lnTo>
                <a:lnTo>
                  <a:pt x="21719521" y="4572088"/>
                </a:lnTo>
                <a:cubicBezTo>
                  <a:pt x="21762033" y="4581508"/>
                  <a:pt x="21801713" y="4592418"/>
                  <a:pt x="21832215" y="4605907"/>
                </a:cubicBezTo>
                <a:lnTo>
                  <a:pt x="21859689" y="4616197"/>
                </a:lnTo>
                <a:lnTo>
                  <a:pt x="21935243" y="4631066"/>
                </a:lnTo>
                <a:lnTo>
                  <a:pt x="21962909" y="4634690"/>
                </a:lnTo>
                <a:lnTo>
                  <a:pt x="21999625" y="4638187"/>
                </a:lnTo>
                <a:lnTo>
                  <a:pt x="22023925" y="4636540"/>
                </a:lnTo>
                <a:cubicBezTo>
                  <a:pt x="22031037" y="4637489"/>
                  <a:pt x="22035105" y="4639364"/>
                  <a:pt x="22036369" y="4641338"/>
                </a:cubicBezTo>
                <a:lnTo>
                  <a:pt x="22035827" y="4641634"/>
                </a:lnTo>
                <a:lnTo>
                  <a:pt x="22039373" y="4641971"/>
                </a:lnTo>
                <a:cubicBezTo>
                  <a:pt x="22061049" y="4645221"/>
                  <a:pt x="22077811" y="4649690"/>
                  <a:pt x="22086333" y="4656570"/>
                </a:cubicBezTo>
                <a:lnTo>
                  <a:pt x="22076193" y="4659452"/>
                </a:lnTo>
                <a:lnTo>
                  <a:pt x="22000507" y="4646237"/>
                </a:lnTo>
                <a:cubicBezTo>
                  <a:pt x="22000507" y="4646237"/>
                  <a:pt x="21995745" y="4653082"/>
                  <a:pt x="21988179" y="4660506"/>
                </a:cubicBezTo>
                <a:lnTo>
                  <a:pt x="21985675" y="4662033"/>
                </a:lnTo>
                <a:lnTo>
                  <a:pt x="21991439" y="4664084"/>
                </a:lnTo>
                <a:lnTo>
                  <a:pt x="21994497" y="4665070"/>
                </a:lnTo>
                <a:lnTo>
                  <a:pt x="21982773" y="4663805"/>
                </a:lnTo>
                <a:lnTo>
                  <a:pt x="21980749" y="4665039"/>
                </a:lnTo>
                <a:lnTo>
                  <a:pt x="21939283" y="4662174"/>
                </a:lnTo>
                <a:cubicBezTo>
                  <a:pt x="21931777" y="4661047"/>
                  <a:pt x="21925869" y="4659695"/>
                  <a:pt x="21922309" y="4658128"/>
                </a:cubicBezTo>
                <a:lnTo>
                  <a:pt x="21921821" y="4657226"/>
                </a:lnTo>
                <a:lnTo>
                  <a:pt x="21921809" y="4657226"/>
                </a:lnTo>
                <a:lnTo>
                  <a:pt x="21930681" y="4673714"/>
                </a:lnTo>
                <a:lnTo>
                  <a:pt x="21900751" y="4668911"/>
                </a:lnTo>
                <a:cubicBezTo>
                  <a:pt x="21818459" y="4654739"/>
                  <a:pt x="21681283" y="4629155"/>
                  <a:pt x="21642417" y="4619652"/>
                </a:cubicBezTo>
                <a:lnTo>
                  <a:pt x="21577195" y="4619994"/>
                </a:lnTo>
                <a:lnTo>
                  <a:pt x="21609545" y="4626240"/>
                </a:lnTo>
                <a:lnTo>
                  <a:pt x="21680533" y="4642360"/>
                </a:lnTo>
                <a:lnTo>
                  <a:pt x="21581757" y="4621854"/>
                </a:lnTo>
                <a:lnTo>
                  <a:pt x="21574263" y="4620010"/>
                </a:lnTo>
                <a:lnTo>
                  <a:pt x="21571959" y="4620022"/>
                </a:lnTo>
                <a:lnTo>
                  <a:pt x="21570671" y="4620616"/>
                </a:lnTo>
                <a:lnTo>
                  <a:pt x="21595819" y="4627517"/>
                </a:lnTo>
                <a:cubicBezTo>
                  <a:pt x="21672595" y="4648943"/>
                  <a:pt x="21784351" y="4681771"/>
                  <a:pt x="21806369" y="4698291"/>
                </a:cubicBezTo>
                <a:lnTo>
                  <a:pt x="21807531" y="4704498"/>
                </a:lnTo>
                <a:lnTo>
                  <a:pt x="21840031" y="4712997"/>
                </a:lnTo>
                <a:cubicBezTo>
                  <a:pt x="21858905" y="4718139"/>
                  <a:pt x="21874313" y="4722655"/>
                  <a:pt x="21884187" y="4726236"/>
                </a:cubicBezTo>
                <a:cubicBezTo>
                  <a:pt x="21961517" y="4743525"/>
                  <a:pt x="22031121" y="4757007"/>
                  <a:pt x="22088469" y="4770331"/>
                </a:cubicBezTo>
                <a:lnTo>
                  <a:pt x="22214847" y="4812029"/>
                </a:lnTo>
                <a:lnTo>
                  <a:pt x="22215275" y="4816774"/>
                </a:lnTo>
                <a:cubicBezTo>
                  <a:pt x="22219579" y="4820832"/>
                  <a:pt x="22234301" y="4824970"/>
                  <a:pt x="22253967" y="4828896"/>
                </a:cubicBezTo>
                <a:lnTo>
                  <a:pt x="22279891" y="4833010"/>
                </a:lnTo>
                <a:lnTo>
                  <a:pt x="22383233" y="4866291"/>
                </a:lnTo>
                <a:lnTo>
                  <a:pt x="22352801" y="4880724"/>
                </a:lnTo>
                <a:lnTo>
                  <a:pt x="22265875" y="4883824"/>
                </a:lnTo>
                <a:lnTo>
                  <a:pt x="22235851" y="4876687"/>
                </a:lnTo>
                <a:cubicBezTo>
                  <a:pt x="22157019" y="4859261"/>
                  <a:pt x="22077593" y="4829798"/>
                  <a:pt x="22003465" y="4824323"/>
                </a:cubicBezTo>
                <a:lnTo>
                  <a:pt x="21970827" y="4826065"/>
                </a:lnTo>
                <a:lnTo>
                  <a:pt x="21974837" y="4828574"/>
                </a:lnTo>
                <a:cubicBezTo>
                  <a:pt x="21989589" y="4839478"/>
                  <a:pt x="22004941" y="4852959"/>
                  <a:pt x="22025317" y="4864946"/>
                </a:cubicBezTo>
                <a:lnTo>
                  <a:pt x="22112989" y="4888448"/>
                </a:lnTo>
                <a:lnTo>
                  <a:pt x="21884195" y="4851398"/>
                </a:lnTo>
                <a:lnTo>
                  <a:pt x="21853907" y="4856855"/>
                </a:lnTo>
                <a:cubicBezTo>
                  <a:pt x="21829759" y="4856010"/>
                  <a:pt x="21805973" y="4850924"/>
                  <a:pt x="21782153" y="4843592"/>
                </a:cubicBezTo>
                <a:lnTo>
                  <a:pt x="21740573" y="4828140"/>
                </a:lnTo>
                <a:lnTo>
                  <a:pt x="21556689" y="4798364"/>
                </a:lnTo>
                <a:lnTo>
                  <a:pt x="21556387" y="4800020"/>
                </a:lnTo>
                <a:lnTo>
                  <a:pt x="21543913" y="4825664"/>
                </a:lnTo>
                <a:lnTo>
                  <a:pt x="21556839" y="4830040"/>
                </a:lnTo>
                <a:lnTo>
                  <a:pt x="21548745" y="4833931"/>
                </a:lnTo>
                <a:lnTo>
                  <a:pt x="21826313" y="4899728"/>
                </a:lnTo>
                <a:lnTo>
                  <a:pt x="21849527" y="4904443"/>
                </a:lnTo>
                <a:lnTo>
                  <a:pt x="21937745" y="4915166"/>
                </a:lnTo>
                <a:lnTo>
                  <a:pt x="21935961" y="4916306"/>
                </a:lnTo>
                <a:cubicBezTo>
                  <a:pt x="21941167" y="4919541"/>
                  <a:pt x="21954193" y="4925637"/>
                  <a:pt x="21978569" y="4936222"/>
                </a:cubicBezTo>
                <a:lnTo>
                  <a:pt x="21980461" y="4937067"/>
                </a:lnTo>
                <a:lnTo>
                  <a:pt x="22482649" y="5077880"/>
                </a:lnTo>
                <a:cubicBezTo>
                  <a:pt x="22382933" y="5114308"/>
                  <a:pt x="22191737" y="4988035"/>
                  <a:pt x="22147681" y="5053026"/>
                </a:cubicBezTo>
                <a:cubicBezTo>
                  <a:pt x="22128943" y="5054276"/>
                  <a:pt x="22399977" y="5128063"/>
                  <a:pt x="22399977" y="5128063"/>
                </a:cubicBezTo>
                <a:cubicBezTo>
                  <a:pt x="22452959" y="5156803"/>
                  <a:pt x="22437891" y="5172703"/>
                  <a:pt x="22454935" y="5186460"/>
                </a:cubicBezTo>
                <a:cubicBezTo>
                  <a:pt x="22608917" y="5238264"/>
                  <a:pt x="22872871" y="5205792"/>
                  <a:pt x="22930795" y="5308667"/>
                </a:cubicBezTo>
                <a:lnTo>
                  <a:pt x="22840323" y="5304284"/>
                </a:lnTo>
                <a:lnTo>
                  <a:pt x="22829643" y="5300280"/>
                </a:lnTo>
                <a:lnTo>
                  <a:pt x="22811889" y="5299888"/>
                </a:lnTo>
                <a:lnTo>
                  <a:pt x="22778595" y="5293672"/>
                </a:lnTo>
                <a:cubicBezTo>
                  <a:pt x="22758487" y="5289425"/>
                  <a:pt x="22736311" y="5284389"/>
                  <a:pt x="22711065" y="5278620"/>
                </a:cubicBezTo>
                <a:cubicBezTo>
                  <a:pt x="22695005" y="5279690"/>
                  <a:pt x="22523983" y="5214131"/>
                  <a:pt x="22475109" y="5247174"/>
                </a:cubicBezTo>
                <a:cubicBezTo>
                  <a:pt x="22475109" y="5247174"/>
                  <a:pt x="22613027" y="5300041"/>
                  <a:pt x="22661201" y="5296834"/>
                </a:cubicBezTo>
                <a:cubicBezTo>
                  <a:pt x="22679093" y="5303092"/>
                  <a:pt x="22725253" y="5300016"/>
                  <a:pt x="22769205" y="5298950"/>
                </a:cubicBezTo>
                <a:lnTo>
                  <a:pt x="22811889" y="5299888"/>
                </a:lnTo>
                <a:lnTo>
                  <a:pt x="22833711" y="5303965"/>
                </a:lnTo>
                <a:lnTo>
                  <a:pt x="22840323" y="5304284"/>
                </a:lnTo>
                <a:lnTo>
                  <a:pt x="22863891" y="5313125"/>
                </a:lnTo>
                <a:cubicBezTo>
                  <a:pt x="22908895" y="5358219"/>
                  <a:pt x="22779789" y="5343158"/>
                  <a:pt x="22717863" y="5333687"/>
                </a:cubicBezTo>
                <a:lnTo>
                  <a:pt x="22694275" y="5329786"/>
                </a:lnTo>
                <a:lnTo>
                  <a:pt x="22691241" y="5329201"/>
                </a:lnTo>
                <a:cubicBezTo>
                  <a:pt x="22685155" y="5328102"/>
                  <a:pt x="22685615" y="5328274"/>
                  <a:pt x="22690701" y="5329194"/>
                </a:cubicBezTo>
                <a:lnTo>
                  <a:pt x="22694275" y="5329786"/>
                </a:lnTo>
                <a:lnTo>
                  <a:pt x="22731071" y="5336863"/>
                </a:lnTo>
                <a:cubicBezTo>
                  <a:pt x="22851941" y="5375975"/>
                  <a:pt x="22968997" y="5397965"/>
                  <a:pt x="23088185" y="5452083"/>
                </a:cubicBezTo>
                <a:cubicBezTo>
                  <a:pt x="23183561" y="5491654"/>
                  <a:pt x="23100107" y="5489765"/>
                  <a:pt x="22992931" y="5479837"/>
                </a:cubicBezTo>
                <a:lnTo>
                  <a:pt x="22966729" y="5477083"/>
                </a:lnTo>
                <a:lnTo>
                  <a:pt x="22840611" y="5454334"/>
                </a:lnTo>
                <a:cubicBezTo>
                  <a:pt x="22840611" y="5454334"/>
                  <a:pt x="22615753" y="5378476"/>
                  <a:pt x="22615073" y="5434473"/>
                </a:cubicBezTo>
                <a:cubicBezTo>
                  <a:pt x="22625395" y="5449449"/>
                  <a:pt x="22717877" y="5466745"/>
                  <a:pt x="22809481" y="5481290"/>
                </a:cubicBezTo>
                <a:lnTo>
                  <a:pt x="22817905" y="5482568"/>
                </a:lnTo>
                <a:lnTo>
                  <a:pt x="22826321" y="5485657"/>
                </a:lnTo>
                <a:cubicBezTo>
                  <a:pt x="22862815" y="5498741"/>
                  <a:pt x="22901305" y="5511691"/>
                  <a:pt x="22909331" y="5511156"/>
                </a:cubicBezTo>
                <a:cubicBezTo>
                  <a:pt x="22977225" y="5521532"/>
                  <a:pt x="22969941" y="5533185"/>
                  <a:pt x="22939199" y="5540817"/>
                </a:cubicBezTo>
                <a:lnTo>
                  <a:pt x="22919541" y="5543484"/>
                </a:lnTo>
                <a:lnTo>
                  <a:pt x="22350763" y="5424463"/>
                </a:lnTo>
                <a:cubicBezTo>
                  <a:pt x="22350763" y="5424463"/>
                  <a:pt x="22290151" y="5411816"/>
                  <a:pt x="22233533" y="5403745"/>
                </a:cubicBezTo>
                <a:lnTo>
                  <a:pt x="22192981" y="5400165"/>
                </a:lnTo>
                <a:lnTo>
                  <a:pt x="22244359" y="5410261"/>
                </a:lnTo>
                <a:lnTo>
                  <a:pt x="22187207" y="5404448"/>
                </a:lnTo>
                <a:lnTo>
                  <a:pt x="22141875" y="5400278"/>
                </a:lnTo>
                <a:lnTo>
                  <a:pt x="22140145" y="5400575"/>
                </a:lnTo>
                <a:cubicBezTo>
                  <a:pt x="22136573" y="5402696"/>
                  <a:pt x="22136283" y="5405909"/>
                  <a:pt x="22140277" y="5410486"/>
                </a:cubicBezTo>
                <a:cubicBezTo>
                  <a:pt x="22183303" y="5435795"/>
                  <a:pt x="22317321" y="5440411"/>
                  <a:pt x="22382727" y="5461073"/>
                </a:cubicBezTo>
                <a:cubicBezTo>
                  <a:pt x="22362345" y="5449088"/>
                  <a:pt x="22512593" y="5475676"/>
                  <a:pt x="22577233" y="5506604"/>
                </a:cubicBezTo>
                <a:lnTo>
                  <a:pt x="22597765" y="5530593"/>
                </a:lnTo>
                <a:lnTo>
                  <a:pt x="22512315" y="5518284"/>
                </a:lnTo>
                <a:lnTo>
                  <a:pt x="22338157" y="5478491"/>
                </a:lnTo>
                <a:lnTo>
                  <a:pt x="22364421" y="5492244"/>
                </a:lnTo>
                <a:cubicBezTo>
                  <a:pt x="22388177" y="5505866"/>
                  <a:pt x="22409945" y="5519930"/>
                  <a:pt x="22426581" y="5527509"/>
                </a:cubicBezTo>
                <a:lnTo>
                  <a:pt x="22474077" y="5543753"/>
                </a:lnTo>
                <a:lnTo>
                  <a:pt x="21951275" y="5427668"/>
                </a:lnTo>
                <a:lnTo>
                  <a:pt x="21895961" y="5414591"/>
                </a:lnTo>
                <a:lnTo>
                  <a:pt x="21798807" y="5408357"/>
                </a:lnTo>
                <a:lnTo>
                  <a:pt x="21838955" y="5425699"/>
                </a:lnTo>
                <a:cubicBezTo>
                  <a:pt x="21841031" y="5428520"/>
                  <a:pt x="21834149" y="5428734"/>
                  <a:pt x="21821959" y="5427508"/>
                </a:cubicBezTo>
                <a:lnTo>
                  <a:pt x="21800343" y="5424485"/>
                </a:lnTo>
                <a:lnTo>
                  <a:pt x="21822409" y="5429256"/>
                </a:lnTo>
                <a:cubicBezTo>
                  <a:pt x="22027183" y="5471236"/>
                  <a:pt x="22339715" y="5524890"/>
                  <a:pt x="22379457" y="5546445"/>
                </a:cubicBezTo>
                <a:lnTo>
                  <a:pt x="22374951" y="5553202"/>
                </a:lnTo>
                <a:lnTo>
                  <a:pt x="22372453" y="5552710"/>
                </a:lnTo>
                <a:cubicBezTo>
                  <a:pt x="22262507" y="5533211"/>
                  <a:pt x="22155307" y="5517284"/>
                  <a:pt x="22053395" y="5507803"/>
                </a:cubicBezTo>
                <a:cubicBezTo>
                  <a:pt x="22053395" y="5507803"/>
                  <a:pt x="22013423" y="5537724"/>
                  <a:pt x="22053395" y="5507803"/>
                </a:cubicBezTo>
                <a:cubicBezTo>
                  <a:pt x="22154135" y="5539599"/>
                  <a:pt x="22263983" y="5567478"/>
                  <a:pt x="22379321" y="5593068"/>
                </a:cubicBezTo>
                <a:lnTo>
                  <a:pt x="22598521" y="5636746"/>
                </a:lnTo>
                <a:lnTo>
                  <a:pt x="22603297" y="5638271"/>
                </a:lnTo>
                <a:cubicBezTo>
                  <a:pt x="22415683" y="5606088"/>
                  <a:pt x="22216493" y="5601975"/>
                  <a:pt x="22164655" y="5590538"/>
                </a:cubicBezTo>
                <a:cubicBezTo>
                  <a:pt x="22115499" y="5578915"/>
                  <a:pt x="21846447" y="5534776"/>
                  <a:pt x="22032539" y="5584440"/>
                </a:cubicBezTo>
                <a:cubicBezTo>
                  <a:pt x="22116485" y="5593743"/>
                  <a:pt x="22232555" y="5600908"/>
                  <a:pt x="22285537" y="5629649"/>
                </a:cubicBezTo>
                <a:cubicBezTo>
                  <a:pt x="22318637" y="5642338"/>
                  <a:pt x="22338813" y="5703049"/>
                  <a:pt x="22338813" y="5703049"/>
                </a:cubicBezTo>
                <a:cubicBezTo>
                  <a:pt x="22407691" y="5728250"/>
                  <a:pt x="22490647" y="5722725"/>
                  <a:pt x="22558543" y="5733098"/>
                </a:cubicBezTo>
                <a:cubicBezTo>
                  <a:pt x="22591643" y="5745783"/>
                  <a:pt x="22677725" y="5787212"/>
                  <a:pt x="22676739" y="5772387"/>
                </a:cubicBezTo>
                <a:cubicBezTo>
                  <a:pt x="22677725" y="5787212"/>
                  <a:pt x="22630547" y="5805249"/>
                  <a:pt x="22646605" y="5804178"/>
                </a:cubicBezTo>
                <a:cubicBezTo>
                  <a:pt x="22696909" y="5833099"/>
                  <a:pt x="22798607" y="5826326"/>
                  <a:pt x="22900587" y="5864217"/>
                </a:cubicBezTo>
                <a:cubicBezTo>
                  <a:pt x="22949747" y="5875832"/>
                  <a:pt x="23020765" y="5933159"/>
                  <a:pt x="23056541" y="5945674"/>
                </a:cubicBezTo>
                <a:cubicBezTo>
                  <a:pt x="23157701" y="5971202"/>
                  <a:pt x="23105865" y="5959762"/>
                  <a:pt x="23057693" y="5962972"/>
                </a:cubicBezTo>
                <a:cubicBezTo>
                  <a:pt x="22840925" y="5977405"/>
                  <a:pt x="23160663" y="6015686"/>
                  <a:pt x="23263797" y="6070872"/>
                </a:cubicBezTo>
                <a:cubicBezTo>
                  <a:pt x="23199033" y="6107454"/>
                  <a:pt x="23145759" y="6034054"/>
                  <a:pt x="23096885" y="6067096"/>
                </a:cubicBezTo>
                <a:lnTo>
                  <a:pt x="23266925" y="6117829"/>
                </a:lnTo>
                <a:cubicBezTo>
                  <a:pt x="23239909" y="6196575"/>
                  <a:pt x="23017049" y="6119572"/>
                  <a:pt x="22984939" y="6121710"/>
                </a:cubicBezTo>
                <a:cubicBezTo>
                  <a:pt x="22639965" y="6067737"/>
                  <a:pt x="22272553" y="5999744"/>
                  <a:pt x="21917641" y="5932779"/>
                </a:cubicBezTo>
                <a:lnTo>
                  <a:pt x="21647519" y="5881841"/>
                </a:lnTo>
                <a:lnTo>
                  <a:pt x="21641693" y="5881817"/>
                </a:lnTo>
                <a:lnTo>
                  <a:pt x="21130413" y="5803914"/>
                </a:lnTo>
                <a:lnTo>
                  <a:pt x="21270071" y="5840620"/>
                </a:lnTo>
                <a:cubicBezTo>
                  <a:pt x="21388911" y="5869319"/>
                  <a:pt x="21511643" y="5895896"/>
                  <a:pt x="21638139" y="5918499"/>
                </a:cubicBezTo>
                <a:cubicBezTo>
                  <a:pt x="21892127" y="5978536"/>
                  <a:pt x="22176083" y="6004307"/>
                  <a:pt x="22364321" y="6086094"/>
                </a:cubicBezTo>
                <a:cubicBezTo>
                  <a:pt x="22381365" y="6099852"/>
                  <a:pt x="22604221" y="6176853"/>
                  <a:pt x="22604221" y="6176853"/>
                </a:cubicBezTo>
                <a:cubicBezTo>
                  <a:pt x="22624393" y="6237565"/>
                  <a:pt x="22538301" y="6196137"/>
                  <a:pt x="22489145" y="6184517"/>
                </a:cubicBezTo>
                <a:cubicBezTo>
                  <a:pt x="22573093" y="6193820"/>
                  <a:pt x="22421257" y="6174146"/>
                  <a:pt x="22304205" y="6152153"/>
                </a:cubicBezTo>
                <a:cubicBezTo>
                  <a:pt x="21931315" y="6082658"/>
                  <a:pt x="21492391" y="5990264"/>
                  <a:pt x="21206295" y="5932366"/>
                </a:cubicBezTo>
                <a:lnTo>
                  <a:pt x="21023027" y="5897483"/>
                </a:lnTo>
                <a:lnTo>
                  <a:pt x="20979111" y="5895085"/>
                </a:lnTo>
                <a:cubicBezTo>
                  <a:pt x="20950129" y="5893647"/>
                  <a:pt x="20928803" y="5893031"/>
                  <a:pt x="20927623" y="5894687"/>
                </a:cubicBezTo>
                <a:lnTo>
                  <a:pt x="20941367" y="5903023"/>
                </a:lnTo>
                <a:lnTo>
                  <a:pt x="21310353" y="6001480"/>
                </a:lnTo>
                <a:cubicBezTo>
                  <a:pt x="21379233" y="6026680"/>
                  <a:pt x="21443459" y="6022403"/>
                  <a:pt x="21528559" y="6049003"/>
                </a:cubicBezTo>
                <a:cubicBezTo>
                  <a:pt x="21562507" y="6054191"/>
                  <a:pt x="21613403" y="6064142"/>
                  <a:pt x="21668527" y="6075792"/>
                </a:cubicBezTo>
                <a:lnTo>
                  <a:pt x="21721093" y="6087545"/>
                </a:lnTo>
                <a:lnTo>
                  <a:pt x="21707195" y="6114538"/>
                </a:lnTo>
                <a:lnTo>
                  <a:pt x="21642627" y="6106333"/>
                </a:lnTo>
                <a:lnTo>
                  <a:pt x="21559939" y="6085049"/>
                </a:lnTo>
                <a:cubicBezTo>
                  <a:pt x="21481841" y="6066571"/>
                  <a:pt x="21399847" y="6050254"/>
                  <a:pt x="21395453" y="6056572"/>
                </a:cubicBezTo>
                <a:lnTo>
                  <a:pt x="21411869" y="6067077"/>
                </a:lnTo>
                <a:lnTo>
                  <a:pt x="21245427" y="6035589"/>
                </a:lnTo>
                <a:lnTo>
                  <a:pt x="21089955" y="6008834"/>
                </a:lnTo>
                <a:lnTo>
                  <a:pt x="21146255" y="6027891"/>
                </a:lnTo>
                <a:cubicBezTo>
                  <a:pt x="21149475" y="6029459"/>
                  <a:pt x="21144761" y="6031256"/>
                  <a:pt x="21135851" y="6032893"/>
                </a:cubicBezTo>
                <a:lnTo>
                  <a:pt x="21129775" y="6033583"/>
                </a:lnTo>
                <a:lnTo>
                  <a:pt x="21006113" y="5994679"/>
                </a:lnTo>
                <a:lnTo>
                  <a:pt x="21011735" y="5995373"/>
                </a:lnTo>
                <a:lnTo>
                  <a:pt x="20864173" y="5969980"/>
                </a:lnTo>
                <a:lnTo>
                  <a:pt x="20886967" y="5976067"/>
                </a:lnTo>
                <a:lnTo>
                  <a:pt x="20899213" y="5978313"/>
                </a:lnTo>
                <a:lnTo>
                  <a:pt x="20968731" y="6003302"/>
                </a:lnTo>
                <a:cubicBezTo>
                  <a:pt x="20999315" y="6015290"/>
                  <a:pt x="21029575" y="6028631"/>
                  <a:pt x="21059205" y="6044655"/>
                </a:cubicBezTo>
                <a:cubicBezTo>
                  <a:pt x="20978309" y="6028014"/>
                  <a:pt x="20904695" y="5997013"/>
                  <a:pt x="20825583" y="5972235"/>
                </a:cubicBezTo>
                <a:cubicBezTo>
                  <a:pt x="20763811" y="5954193"/>
                  <a:pt x="20809105" y="5977805"/>
                  <a:pt x="20832103" y="5989949"/>
                </a:cubicBezTo>
                <a:lnTo>
                  <a:pt x="20979067" y="6042721"/>
                </a:lnTo>
                <a:lnTo>
                  <a:pt x="21145667" y="6073639"/>
                </a:lnTo>
                <a:lnTo>
                  <a:pt x="21360019" y="6113421"/>
                </a:lnTo>
                <a:lnTo>
                  <a:pt x="21310589" y="6092541"/>
                </a:lnTo>
                <a:lnTo>
                  <a:pt x="21223073" y="6063116"/>
                </a:lnTo>
                <a:lnTo>
                  <a:pt x="21261913" y="6066335"/>
                </a:lnTo>
                <a:cubicBezTo>
                  <a:pt x="21319277" y="6080124"/>
                  <a:pt x="21377823" y="6092258"/>
                  <a:pt x="21438947" y="6102296"/>
                </a:cubicBezTo>
                <a:lnTo>
                  <a:pt x="21527163" y="6113019"/>
                </a:lnTo>
                <a:lnTo>
                  <a:pt x="21525375" y="6114158"/>
                </a:lnTo>
                <a:cubicBezTo>
                  <a:pt x="21530585" y="6117392"/>
                  <a:pt x="21543609" y="6123488"/>
                  <a:pt x="21567983" y="6134075"/>
                </a:cubicBezTo>
                <a:lnTo>
                  <a:pt x="21584055" y="6141249"/>
                </a:lnTo>
                <a:lnTo>
                  <a:pt x="21556015" y="6139010"/>
                </a:lnTo>
                <a:lnTo>
                  <a:pt x="21409359" y="6123092"/>
                </a:lnTo>
                <a:lnTo>
                  <a:pt x="21584967" y="6159431"/>
                </a:lnTo>
                <a:cubicBezTo>
                  <a:pt x="21650227" y="6170601"/>
                  <a:pt x="21713475" y="6181900"/>
                  <a:pt x="21772579" y="6201547"/>
                </a:cubicBezTo>
                <a:cubicBezTo>
                  <a:pt x="21772579" y="6201547"/>
                  <a:pt x="21760111" y="6206098"/>
                  <a:pt x="21750119" y="6212351"/>
                </a:cubicBezTo>
                <a:lnTo>
                  <a:pt x="21749917" y="6212892"/>
                </a:lnTo>
                <a:lnTo>
                  <a:pt x="21732457" y="6205728"/>
                </a:lnTo>
                <a:cubicBezTo>
                  <a:pt x="21674571" y="6190882"/>
                  <a:pt x="21540365" y="6167041"/>
                  <a:pt x="21543961" y="6182513"/>
                </a:cubicBezTo>
                <a:cubicBezTo>
                  <a:pt x="21553541" y="6223775"/>
                  <a:pt x="21822381" y="6236446"/>
                  <a:pt x="21944393" y="6290405"/>
                </a:cubicBezTo>
                <a:cubicBezTo>
                  <a:pt x="22014927" y="6316309"/>
                  <a:pt x="22040207" y="6327285"/>
                  <a:pt x="22103621" y="6348581"/>
                </a:cubicBezTo>
                <a:lnTo>
                  <a:pt x="22106675" y="6349567"/>
                </a:lnTo>
                <a:lnTo>
                  <a:pt x="22000407" y="6338098"/>
                </a:lnTo>
                <a:cubicBezTo>
                  <a:pt x="21943661" y="6328534"/>
                  <a:pt x="21889109" y="6316656"/>
                  <a:pt x="21830501" y="6304423"/>
                </a:cubicBezTo>
                <a:cubicBezTo>
                  <a:pt x="21745567" y="6280293"/>
                  <a:pt x="21308615" y="6217548"/>
                  <a:pt x="21543701" y="6276361"/>
                </a:cubicBezTo>
                <a:lnTo>
                  <a:pt x="21659713" y="6298763"/>
                </a:lnTo>
                <a:lnTo>
                  <a:pt x="21708001" y="6312015"/>
                </a:lnTo>
                <a:cubicBezTo>
                  <a:pt x="21830841" y="6346296"/>
                  <a:pt x="22043231" y="6409766"/>
                  <a:pt x="21834331" y="6388929"/>
                </a:cubicBezTo>
                <a:cubicBezTo>
                  <a:pt x="21784773" y="6377594"/>
                  <a:pt x="21652493" y="6338376"/>
                  <a:pt x="21585349" y="6352315"/>
                </a:cubicBezTo>
                <a:cubicBezTo>
                  <a:pt x="21500883" y="6359032"/>
                  <a:pt x="21705101" y="6404939"/>
                  <a:pt x="21806475" y="6428948"/>
                </a:cubicBezTo>
                <a:cubicBezTo>
                  <a:pt x="21895729" y="6442855"/>
                  <a:pt x="21997105" y="6466864"/>
                  <a:pt x="22040131" y="6492170"/>
                </a:cubicBezTo>
                <a:cubicBezTo>
                  <a:pt x="22076095" y="6495516"/>
                  <a:pt x="22096741" y="6525470"/>
                  <a:pt x="22137499" y="6549442"/>
                </a:cubicBezTo>
                <a:lnTo>
                  <a:pt x="22225167" y="6572945"/>
                </a:lnTo>
                <a:lnTo>
                  <a:pt x="21493189" y="6454413"/>
                </a:lnTo>
                <a:lnTo>
                  <a:pt x="20917847" y="6342326"/>
                </a:lnTo>
                <a:lnTo>
                  <a:pt x="20922829" y="6353575"/>
                </a:lnTo>
                <a:cubicBezTo>
                  <a:pt x="20922829" y="6353575"/>
                  <a:pt x="20916391" y="6350439"/>
                  <a:pt x="20908883" y="6346784"/>
                </a:cubicBezTo>
                <a:lnTo>
                  <a:pt x="20914197" y="6341615"/>
                </a:lnTo>
                <a:lnTo>
                  <a:pt x="20852139" y="6329525"/>
                </a:lnTo>
                <a:lnTo>
                  <a:pt x="20843935" y="6330234"/>
                </a:lnTo>
                <a:cubicBezTo>
                  <a:pt x="20840603" y="6331961"/>
                  <a:pt x="20839409" y="6335285"/>
                  <a:pt x="20842145" y="6341078"/>
                </a:cubicBezTo>
                <a:cubicBezTo>
                  <a:pt x="20842145" y="6341078"/>
                  <a:pt x="20884845" y="6344013"/>
                  <a:pt x="20908883" y="6346784"/>
                </a:cubicBezTo>
                <a:lnTo>
                  <a:pt x="20906415" y="6364494"/>
                </a:lnTo>
                <a:lnTo>
                  <a:pt x="21536307" y="6488888"/>
                </a:lnTo>
                <a:cubicBezTo>
                  <a:pt x="21899683" y="6568825"/>
                  <a:pt x="22254551" y="6657824"/>
                  <a:pt x="22594827" y="6762378"/>
                </a:cubicBezTo>
                <a:cubicBezTo>
                  <a:pt x="22495111" y="6798805"/>
                  <a:pt x="22303915" y="6672532"/>
                  <a:pt x="22259859" y="6737522"/>
                </a:cubicBezTo>
                <a:cubicBezTo>
                  <a:pt x="22241123" y="6738772"/>
                  <a:pt x="22512157" y="6812560"/>
                  <a:pt x="22512157" y="6812560"/>
                </a:cubicBezTo>
                <a:cubicBezTo>
                  <a:pt x="22565141" y="6841301"/>
                  <a:pt x="22550071" y="6857201"/>
                  <a:pt x="22567113" y="6870958"/>
                </a:cubicBezTo>
                <a:cubicBezTo>
                  <a:pt x="22721095" y="6922761"/>
                  <a:pt x="22985051" y="6890290"/>
                  <a:pt x="23042973" y="6993164"/>
                </a:cubicBezTo>
                <a:lnTo>
                  <a:pt x="22952505" y="6988781"/>
                </a:lnTo>
                <a:lnTo>
                  <a:pt x="22941823" y="6984777"/>
                </a:lnTo>
                <a:lnTo>
                  <a:pt x="22924067" y="6984386"/>
                </a:lnTo>
                <a:lnTo>
                  <a:pt x="22890773" y="6978170"/>
                </a:lnTo>
                <a:cubicBezTo>
                  <a:pt x="22870669" y="6973923"/>
                  <a:pt x="22848491" y="6968886"/>
                  <a:pt x="22823243" y="6963118"/>
                </a:cubicBezTo>
                <a:cubicBezTo>
                  <a:pt x="22807185" y="6964188"/>
                  <a:pt x="22636163" y="6898628"/>
                  <a:pt x="22587289" y="6931672"/>
                </a:cubicBezTo>
                <a:cubicBezTo>
                  <a:pt x="22587289" y="6931672"/>
                  <a:pt x="22725207" y="6984538"/>
                  <a:pt x="22773379" y="6981332"/>
                </a:cubicBezTo>
                <a:cubicBezTo>
                  <a:pt x="22791271" y="6987588"/>
                  <a:pt x="22837435" y="6984512"/>
                  <a:pt x="22881383" y="6983448"/>
                </a:cubicBezTo>
                <a:lnTo>
                  <a:pt x="22924067" y="6984386"/>
                </a:lnTo>
                <a:lnTo>
                  <a:pt x="22945891" y="6988462"/>
                </a:lnTo>
                <a:lnTo>
                  <a:pt x="22952505" y="6988781"/>
                </a:lnTo>
                <a:lnTo>
                  <a:pt x="22976069" y="6997621"/>
                </a:lnTo>
                <a:cubicBezTo>
                  <a:pt x="23021073" y="7042717"/>
                  <a:pt x="22891969" y="7027656"/>
                  <a:pt x="22830041" y="7018184"/>
                </a:cubicBezTo>
                <a:lnTo>
                  <a:pt x="22806455" y="7014284"/>
                </a:lnTo>
                <a:lnTo>
                  <a:pt x="22803421" y="7013698"/>
                </a:lnTo>
                <a:cubicBezTo>
                  <a:pt x="22797335" y="7012599"/>
                  <a:pt x="22797797" y="7012770"/>
                  <a:pt x="22802879" y="7013692"/>
                </a:cubicBezTo>
                <a:lnTo>
                  <a:pt x="22806455" y="7014284"/>
                </a:lnTo>
                <a:lnTo>
                  <a:pt x="22843249" y="7021361"/>
                </a:lnTo>
                <a:cubicBezTo>
                  <a:pt x="22964119" y="7060472"/>
                  <a:pt x="23081175" y="7082462"/>
                  <a:pt x="23200365" y="7136581"/>
                </a:cubicBezTo>
                <a:cubicBezTo>
                  <a:pt x="23295739" y="7176151"/>
                  <a:pt x="23212285" y="7174261"/>
                  <a:pt x="23105111" y="7164334"/>
                </a:cubicBezTo>
                <a:lnTo>
                  <a:pt x="23078907" y="7161579"/>
                </a:lnTo>
                <a:lnTo>
                  <a:pt x="22952789" y="7138831"/>
                </a:lnTo>
                <a:cubicBezTo>
                  <a:pt x="22952789" y="7138831"/>
                  <a:pt x="22727931" y="7062973"/>
                  <a:pt x="22727251" y="7118971"/>
                </a:cubicBezTo>
                <a:cubicBezTo>
                  <a:pt x="22737573" y="7133946"/>
                  <a:pt x="22830057" y="7151243"/>
                  <a:pt x="22921659" y="7165787"/>
                </a:cubicBezTo>
                <a:lnTo>
                  <a:pt x="22930085" y="7167065"/>
                </a:lnTo>
                <a:lnTo>
                  <a:pt x="22938501" y="7170154"/>
                </a:lnTo>
                <a:cubicBezTo>
                  <a:pt x="22974993" y="7183237"/>
                  <a:pt x="23013483" y="7196189"/>
                  <a:pt x="23021511" y="7195654"/>
                </a:cubicBezTo>
                <a:cubicBezTo>
                  <a:pt x="23089407" y="7206029"/>
                  <a:pt x="23082121" y="7217683"/>
                  <a:pt x="23051379" y="7225314"/>
                </a:cubicBezTo>
                <a:lnTo>
                  <a:pt x="23031719" y="7227982"/>
                </a:lnTo>
                <a:lnTo>
                  <a:pt x="22462943" y="7108960"/>
                </a:lnTo>
                <a:cubicBezTo>
                  <a:pt x="22462943" y="7108960"/>
                  <a:pt x="22220493" y="7058373"/>
                  <a:pt x="22252457" y="7094983"/>
                </a:cubicBezTo>
                <a:cubicBezTo>
                  <a:pt x="22295483" y="7120292"/>
                  <a:pt x="22429499" y="7124908"/>
                  <a:pt x="22494905" y="7145571"/>
                </a:cubicBezTo>
                <a:cubicBezTo>
                  <a:pt x="22474525" y="7133585"/>
                  <a:pt x="22624771" y="7160173"/>
                  <a:pt x="22689415" y="7191101"/>
                </a:cubicBezTo>
                <a:lnTo>
                  <a:pt x="22709945" y="7215091"/>
                </a:lnTo>
                <a:lnTo>
                  <a:pt x="22624495" y="7202782"/>
                </a:lnTo>
                <a:cubicBezTo>
                  <a:pt x="22365413" y="7149524"/>
                  <a:pt x="22048953" y="7051917"/>
                  <a:pt x="21860811" y="7042102"/>
                </a:cubicBezTo>
                <a:cubicBezTo>
                  <a:pt x="21696577" y="7038150"/>
                  <a:pt x="21646717" y="7056360"/>
                  <a:pt x="21779825" y="7077284"/>
                </a:cubicBezTo>
                <a:cubicBezTo>
                  <a:pt x="21900699" y="7116397"/>
                  <a:pt x="22438645" y="7202202"/>
                  <a:pt x="22491635" y="7230943"/>
                </a:cubicBezTo>
                <a:lnTo>
                  <a:pt x="22487129" y="7237700"/>
                </a:lnTo>
                <a:lnTo>
                  <a:pt x="22484631" y="7237207"/>
                </a:lnTo>
                <a:cubicBezTo>
                  <a:pt x="22374685" y="7217709"/>
                  <a:pt x="22267485" y="7201781"/>
                  <a:pt x="22165575" y="7192300"/>
                </a:cubicBezTo>
                <a:cubicBezTo>
                  <a:pt x="22165575" y="7192300"/>
                  <a:pt x="22163077" y="7194170"/>
                  <a:pt x="22159953" y="7196508"/>
                </a:cubicBezTo>
                <a:lnTo>
                  <a:pt x="22155137" y="7200114"/>
                </a:lnTo>
                <a:lnTo>
                  <a:pt x="22150585" y="7203521"/>
                </a:lnTo>
                <a:cubicBezTo>
                  <a:pt x="22148087" y="7205391"/>
                  <a:pt x="22146839" y="7206326"/>
                  <a:pt x="22148711" y="7204924"/>
                </a:cubicBezTo>
                <a:lnTo>
                  <a:pt x="22155137" y="7200114"/>
                </a:lnTo>
                <a:lnTo>
                  <a:pt x="22165575" y="7192300"/>
                </a:lnTo>
                <a:cubicBezTo>
                  <a:pt x="22266313" y="7224096"/>
                  <a:pt x="22376163" y="7251975"/>
                  <a:pt x="22491501" y="7277565"/>
                </a:cubicBezTo>
                <a:lnTo>
                  <a:pt x="22710701" y="7321244"/>
                </a:lnTo>
                <a:lnTo>
                  <a:pt x="22715477" y="7322768"/>
                </a:lnTo>
                <a:cubicBezTo>
                  <a:pt x="22527861" y="7290584"/>
                  <a:pt x="22328675" y="7286473"/>
                  <a:pt x="22276835" y="7275035"/>
                </a:cubicBezTo>
                <a:cubicBezTo>
                  <a:pt x="22227679" y="7263412"/>
                  <a:pt x="21958627" y="7219274"/>
                  <a:pt x="22144717" y="7268937"/>
                </a:cubicBezTo>
                <a:cubicBezTo>
                  <a:pt x="22228667" y="7278240"/>
                  <a:pt x="22344733" y="7285405"/>
                  <a:pt x="22397715" y="7314145"/>
                </a:cubicBezTo>
                <a:cubicBezTo>
                  <a:pt x="22430819" y="7326834"/>
                  <a:pt x="22450991" y="7387546"/>
                  <a:pt x="22450991" y="7387546"/>
                </a:cubicBezTo>
                <a:cubicBezTo>
                  <a:pt x="22519869" y="7412747"/>
                  <a:pt x="22602827" y="7407222"/>
                  <a:pt x="22670723" y="7417594"/>
                </a:cubicBezTo>
                <a:cubicBezTo>
                  <a:pt x="22703823" y="7430280"/>
                  <a:pt x="22789907" y="7471709"/>
                  <a:pt x="22788919" y="7456884"/>
                </a:cubicBezTo>
                <a:cubicBezTo>
                  <a:pt x="22789907" y="7471709"/>
                  <a:pt x="22742727" y="7489746"/>
                  <a:pt x="22758783" y="7488675"/>
                </a:cubicBezTo>
                <a:cubicBezTo>
                  <a:pt x="22809089" y="7517596"/>
                  <a:pt x="22910787" y="7510824"/>
                  <a:pt x="23012765" y="7548714"/>
                </a:cubicBezTo>
                <a:cubicBezTo>
                  <a:pt x="23061927" y="7560329"/>
                  <a:pt x="23132945" y="7617657"/>
                  <a:pt x="23168721" y="7630171"/>
                </a:cubicBezTo>
                <a:cubicBezTo>
                  <a:pt x="23269879" y="7655699"/>
                  <a:pt x="23218045" y="7644259"/>
                  <a:pt x="23169871" y="7647469"/>
                </a:cubicBezTo>
                <a:cubicBezTo>
                  <a:pt x="22953105" y="7661903"/>
                  <a:pt x="23272841" y="7700183"/>
                  <a:pt x="23375977" y="7755370"/>
                </a:cubicBezTo>
                <a:cubicBezTo>
                  <a:pt x="23311211" y="7791952"/>
                  <a:pt x="23257939" y="7718552"/>
                  <a:pt x="23209067" y="7751593"/>
                </a:cubicBezTo>
                <a:lnTo>
                  <a:pt x="23379103" y="7802327"/>
                </a:lnTo>
                <a:cubicBezTo>
                  <a:pt x="23352087" y="7881072"/>
                  <a:pt x="23129229" y="7804069"/>
                  <a:pt x="23097119" y="7806207"/>
                </a:cubicBezTo>
                <a:cubicBezTo>
                  <a:pt x="22407169" y="7698261"/>
                  <a:pt x="21627469" y="7534233"/>
                  <a:pt x="21037523" y="7434512"/>
                </a:cubicBezTo>
                <a:cubicBezTo>
                  <a:pt x="21036541" y="7419686"/>
                  <a:pt x="21004423" y="7421825"/>
                  <a:pt x="20988367" y="7422892"/>
                </a:cubicBezTo>
                <a:cubicBezTo>
                  <a:pt x="20969179" y="7377009"/>
                  <a:pt x="20906395" y="7443243"/>
                  <a:pt x="20988367" y="7422892"/>
                </a:cubicBezTo>
                <a:cubicBezTo>
                  <a:pt x="20989351" y="7437718"/>
                  <a:pt x="21021467" y="7435580"/>
                  <a:pt x="21037523" y="7434512"/>
                </a:cubicBezTo>
                <a:cubicBezTo>
                  <a:pt x="21259393" y="7496685"/>
                  <a:pt x="21497323" y="7557790"/>
                  <a:pt x="21750321" y="7602997"/>
                </a:cubicBezTo>
                <a:cubicBezTo>
                  <a:pt x="22004307" y="7663033"/>
                  <a:pt x="22288263" y="7688804"/>
                  <a:pt x="22476499" y="7770591"/>
                </a:cubicBezTo>
                <a:cubicBezTo>
                  <a:pt x="22493543" y="7784349"/>
                  <a:pt x="22716401" y="7861351"/>
                  <a:pt x="22716401" y="7861351"/>
                </a:cubicBezTo>
                <a:cubicBezTo>
                  <a:pt x="22736571" y="7922062"/>
                  <a:pt x="22650483" y="7880635"/>
                  <a:pt x="22601325" y="7869014"/>
                </a:cubicBezTo>
                <a:cubicBezTo>
                  <a:pt x="22685271" y="7878318"/>
                  <a:pt x="22533437" y="7858644"/>
                  <a:pt x="22416385" y="7836651"/>
                </a:cubicBezTo>
                <a:cubicBezTo>
                  <a:pt x="22043497" y="7767155"/>
                  <a:pt x="21604571" y="7674761"/>
                  <a:pt x="21318473" y="7616863"/>
                </a:cubicBezTo>
                <a:cubicBezTo>
                  <a:pt x="20063005" y="7382434"/>
                  <a:pt x="18832903" y="7134684"/>
                  <a:pt x="17590627" y="6920954"/>
                </a:cubicBezTo>
                <a:lnTo>
                  <a:pt x="17441069" y="6896176"/>
                </a:lnTo>
                <a:lnTo>
                  <a:pt x="17776211" y="6967087"/>
                </a:lnTo>
                <a:cubicBezTo>
                  <a:pt x="18030197" y="7027124"/>
                  <a:pt x="18314153" y="7052895"/>
                  <a:pt x="18502389" y="7134682"/>
                </a:cubicBezTo>
                <a:cubicBezTo>
                  <a:pt x="18519433" y="7148441"/>
                  <a:pt x="18742291" y="7225441"/>
                  <a:pt x="18742291" y="7225441"/>
                </a:cubicBezTo>
                <a:cubicBezTo>
                  <a:pt x="18762461" y="7286153"/>
                  <a:pt x="18676373" y="7244725"/>
                  <a:pt x="18627215" y="7233104"/>
                </a:cubicBezTo>
                <a:cubicBezTo>
                  <a:pt x="18711161" y="7242409"/>
                  <a:pt x="18559327" y="7222734"/>
                  <a:pt x="18442275" y="7200742"/>
                </a:cubicBezTo>
                <a:cubicBezTo>
                  <a:pt x="18069387" y="7131247"/>
                  <a:pt x="17630461" y="7038853"/>
                  <a:pt x="17344363" y="6980955"/>
                </a:cubicBezTo>
                <a:cubicBezTo>
                  <a:pt x="16842177" y="6887184"/>
                  <a:pt x="16344047" y="6791281"/>
                  <a:pt x="15847575" y="6696276"/>
                </a:cubicBezTo>
                <a:lnTo>
                  <a:pt x="15155360" y="6566251"/>
                </a:lnTo>
                <a:lnTo>
                  <a:pt x="14937985" y="6545535"/>
                </a:lnTo>
                <a:cubicBezTo>
                  <a:pt x="14538115" y="6512357"/>
                  <a:pt x="14126897" y="6490409"/>
                  <a:pt x="13725657" y="6459419"/>
                </a:cubicBezTo>
                <a:cubicBezTo>
                  <a:pt x="12350325" y="6352430"/>
                  <a:pt x="10911589" y="6262076"/>
                  <a:pt x="9382064" y="6301880"/>
                </a:cubicBezTo>
                <a:cubicBezTo>
                  <a:pt x="8467514" y="6332996"/>
                  <a:pt x="7453957" y="6370710"/>
                  <a:pt x="6594656" y="6504882"/>
                </a:cubicBezTo>
                <a:cubicBezTo>
                  <a:pt x="6496626" y="6526304"/>
                  <a:pt x="5987903" y="6637132"/>
                  <a:pt x="5968714" y="6591247"/>
                </a:cubicBezTo>
                <a:cubicBezTo>
                  <a:pt x="5966742" y="6561590"/>
                  <a:pt x="6158690" y="6456966"/>
                  <a:pt x="6158690" y="6456966"/>
                </a:cubicBezTo>
                <a:cubicBezTo>
                  <a:pt x="6224446" y="6435213"/>
                  <a:pt x="6338527" y="6412720"/>
                  <a:pt x="6455295" y="6390054"/>
                </a:cubicBezTo>
                <a:cubicBezTo>
                  <a:pt x="6749220" y="6323316"/>
                  <a:pt x="7163038" y="6280863"/>
                  <a:pt x="7493893" y="6243937"/>
                </a:cubicBezTo>
                <a:cubicBezTo>
                  <a:pt x="8454184" y="6132825"/>
                  <a:pt x="9252132" y="6126847"/>
                  <a:pt x="10052757" y="6120693"/>
                </a:cubicBezTo>
                <a:cubicBezTo>
                  <a:pt x="10167832" y="6113029"/>
                  <a:pt x="10869271" y="6110997"/>
                  <a:pt x="10734475" y="6105082"/>
                </a:cubicBezTo>
                <a:cubicBezTo>
                  <a:pt x="10634469" y="6096848"/>
                  <a:pt x="10701376" y="6092393"/>
                  <a:pt x="10602356" y="6098987"/>
                </a:cubicBezTo>
                <a:cubicBezTo>
                  <a:pt x="9397886" y="6055086"/>
                  <a:pt x="7820636" y="6145231"/>
                  <a:pt x="6616112" y="6302392"/>
                </a:cubicBezTo>
                <a:cubicBezTo>
                  <a:pt x="6368216" y="6333794"/>
                  <a:pt x="6125427" y="6441805"/>
                  <a:pt x="5954401" y="6376247"/>
                </a:cubicBezTo>
                <a:cubicBezTo>
                  <a:pt x="5937354" y="6362489"/>
                  <a:pt x="5885518" y="6351046"/>
                  <a:pt x="5869465" y="6352117"/>
                </a:cubicBezTo>
                <a:cubicBezTo>
                  <a:pt x="5885518" y="6351046"/>
                  <a:pt x="5813517" y="6278895"/>
                  <a:pt x="5798445" y="6294790"/>
                </a:cubicBezTo>
                <a:cubicBezTo>
                  <a:pt x="5812527" y="6264064"/>
                  <a:pt x="5864362" y="6275509"/>
                  <a:pt x="5895492" y="6258539"/>
                </a:cubicBezTo>
                <a:cubicBezTo>
                  <a:pt x="5945349" y="6240327"/>
                  <a:pt x="5959268" y="6207131"/>
                  <a:pt x="5974338" y="6191234"/>
                </a:cubicBezTo>
                <a:cubicBezTo>
                  <a:pt x="6122225" y="6151600"/>
                  <a:pt x="5941235" y="6178545"/>
                  <a:pt x="5843203" y="6199967"/>
                </a:cubicBezTo>
                <a:lnTo>
                  <a:pt x="5893105" y="6185523"/>
                </a:lnTo>
                <a:lnTo>
                  <a:pt x="5820271" y="6201494"/>
                </a:lnTo>
                <a:lnTo>
                  <a:pt x="5843203" y="6199967"/>
                </a:lnTo>
                <a:cubicBezTo>
                  <a:pt x="5818275" y="6209074"/>
                  <a:pt x="5789331" y="6218450"/>
                  <a:pt x="5766496" y="6223692"/>
                </a:cubicBezTo>
                <a:lnTo>
                  <a:pt x="5747028" y="6223180"/>
                </a:lnTo>
                <a:lnTo>
                  <a:pt x="5711703" y="6234914"/>
                </a:lnTo>
                <a:cubicBezTo>
                  <a:pt x="5684135" y="6244210"/>
                  <a:pt x="5657120" y="6252589"/>
                  <a:pt x="5629863" y="6257687"/>
                </a:cubicBezTo>
                <a:lnTo>
                  <a:pt x="5583040" y="6262038"/>
                </a:lnTo>
                <a:lnTo>
                  <a:pt x="5585854" y="6254053"/>
                </a:lnTo>
                <a:cubicBezTo>
                  <a:pt x="5707151" y="6227526"/>
                  <a:pt x="5801934" y="6202595"/>
                  <a:pt x="5468703" y="6265961"/>
                </a:cubicBezTo>
                <a:cubicBezTo>
                  <a:pt x="5495232" y="6265976"/>
                  <a:pt x="5590951" y="6250011"/>
                  <a:pt x="5585766" y="6244413"/>
                </a:cubicBezTo>
                <a:cubicBezTo>
                  <a:pt x="5590951" y="6250011"/>
                  <a:pt x="5590951" y="6250011"/>
                  <a:pt x="5585854" y="6254053"/>
                </a:cubicBezTo>
                <a:cubicBezTo>
                  <a:pt x="5516653" y="6268424"/>
                  <a:pt x="5437170" y="6281233"/>
                  <a:pt x="5431987" y="6275634"/>
                </a:cubicBezTo>
                <a:cubicBezTo>
                  <a:pt x="5437170" y="6281233"/>
                  <a:pt x="5463520" y="6260357"/>
                  <a:pt x="5463520" y="6260357"/>
                </a:cubicBezTo>
                <a:cubicBezTo>
                  <a:pt x="5478823" y="6248238"/>
                  <a:pt x="5453154" y="6249155"/>
                  <a:pt x="5474406" y="6232320"/>
                </a:cubicBezTo>
                <a:cubicBezTo>
                  <a:pt x="5494894" y="6225798"/>
                  <a:pt x="5553807" y="6209867"/>
                  <a:pt x="5595627" y="6196151"/>
                </a:cubicBezTo>
                <a:cubicBezTo>
                  <a:pt x="5722844" y="6160895"/>
                  <a:pt x="5860086" y="6122147"/>
                  <a:pt x="5998103" y="6086623"/>
                </a:cubicBezTo>
                <a:lnTo>
                  <a:pt x="6019113" y="6081971"/>
                </a:lnTo>
                <a:lnTo>
                  <a:pt x="6019834" y="6081624"/>
                </a:lnTo>
                <a:cubicBezTo>
                  <a:pt x="6057198" y="6065639"/>
                  <a:pt x="6086958" y="6055900"/>
                  <a:pt x="6099918" y="6058759"/>
                </a:cubicBezTo>
                <a:lnTo>
                  <a:pt x="6141591" y="6054845"/>
                </a:lnTo>
                <a:lnTo>
                  <a:pt x="6322237" y="6014840"/>
                </a:lnTo>
                <a:lnTo>
                  <a:pt x="6210588" y="6025327"/>
                </a:lnTo>
                <a:cubicBezTo>
                  <a:pt x="6169353" y="6031796"/>
                  <a:pt x="6132382" y="6041705"/>
                  <a:pt x="6099918" y="6058759"/>
                </a:cubicBezTo>
                <a:lnTo>
                  <a:pt x="6053217" y="6057116"/>
                </a:lnTo>
                <a:lnTo>
                  <a:pt x="5945959" y="6081416"/>
                </a:lnTo>
                <a:cubicBezTo>
                  <a:pt x="5811246" y="6115535"/>
                  <a:pt x="5677830" y="6151251"/>
                  <a:pt x="5532212" y="6186524"/>
                </a:cubicBezTo>
                <a:cubicBezTo>
                  <a:pt x="5446864" y="6213692"/>
                  <a:pt x="5393896" y="6224911"/>
                  <a:pt x="5293082" y="6244918"/>
                </a:cubicBezTo>
                <a:cubicBezTo>
                  <a:pt x="5234934" y="6250536"/>
                  <a:pt x="5272430" y="6232154"/>
                  <a:pt x="5325385" y="6219328"/>
                </a:cubicBezTo>
                <a:cubicBezTo>
                  <a:pt x="5345868" y="6212809"/>
                  <a:pt x="5351914" y="6219341"/>
                  <a:pt x="5388553" y="6200027"/>
                </a:cubicBezTo>
                <a:cubicBezTo>
                  <a:pt x="5430968" y="6156715"/>
                  <a:pt x="5536888" y="6132667"/>
                  <a:pt x="5622236" y="6105501"/>
                </a:cubicBezTo>
                <a:cubicBezTo>
                  <a:pt x="5734275" y="6071753"/>
                  <a:pt x="5847144" y="6041189"/>
                  <a:pt x="5960622" y="6013627"/>
                </a:cubicBezTo>
                <a:lnTo>
                  <a:pt x="5975176" y="6010487"/>
                </a:lnTo>
                <a:lnTo>
                  <a:pt x="5978217" y="6007292"/>
                </a:lnTo>
                <a:lnTo>
                  <a:pt x="6005962" y="5986725"/>
                </a:lnTo>
                <a:lnTo>
                  <a:pt x="5963308" y="5996080"/>
                </a:lnTo>
                <a:cubicBezTo>
                  <a:pt x="5825694" y="6028453"/>
                  <a:pt x="5689471" y="6061142"/>
                  <a:pt x="5551931" y="6090013"/>
                </a:cubicBezTo>
                <a:cubicBezTo>
                  <a:pt x="5660695" y="6049150"/>
                  <a:pt x="5774393" y="6009230"/>
                  <a:pt x="5891882" y="5975006"/>
                </a:cubicBezTo>
                <a:lnTo>
                  <a:pt x="5994387" y="5948380"/>
                </a:lnTo>
                <a:lnTo>
                  <a:pt x="5974103" y="5945508"/>
                </a:lnTo>
                <a:lnTo>
                  <a:pt x="5972853" y="5944975"/>
                </a:lnTo>
                <a:lnTo>
                  <a:pt x="5827652" y="5982409"/>
                </a:lnTo>
                <a:lnTo>
                  <a:pt x="5561910" y="6049086"/>
                </a:lnTo>
                <a:lnTo>
                  <a:pt x="5562490" y="6049291"/>
                </a:lnTo>
                <a:cubicBezTo>
                  <a:pt x="5581053" y="6065246"/>
                  <a:pt x="5577111" y="6096837"/>
                  <a:pt x="5502145" y="6083678"/>
                </a:cubicBezTo>
                <a:lnTo>
                  <a:pt x="5501153" y="6068848"/>
                </a:lnTo>
                <a:cubicBezTo>
                  <a:pt x="5511922" y="6048896"/>
                  <a:pt x="5525699" y="6041308"/>
                  <a:pt x="5538219" y="6040783"/>
                </a:cubicBezTo>
                <a:lnTo>
                  <a:pt x="5558901" y="6048031"/>
                </a:lnTo>
                <a:lnTo>
                  <a:pt x="5817037" y="5966953"/>
                </a:lnTo>
                <a:lnTo>
                  <a:pt x="5944862" y="5933030"/>
                </a:lnTo>
                <a:lnTo>
                  <a:pt x="5932601" y="5927796"/>
                </a:lnTo>
                <a:cubicBezTo>
                  <a:pt x="5928216" y="5922503"/>
                  <a:pt x="5931986" y="5918527"/>
                  <a:pt x="5940013" y="5917993"/>
                </a:cubicBezTo>
                <a:cubicBezTo>
                  <a:pt x="5855895" y="5906221"/>
                  <a:pt x="5680009" y="6009775"/>
                  <a:pt x="5643242" y="5982438"/>
                </a:cubicBezTo>
                <a:lnTo>
                  <a:pt x="5645899" y="5970440"/>
                </a:lnTo>
                <a:lnTo>
                  <a:pt x="5545977" y="5994421"/>
                </a:lnTo>
                <a:lnTo>
                  <a:pt x="5535033" y="5997886"/>
                </a:lnTo>
                <a:lnTo>
                  <a:pt x="5529650" y="5996190"/>
                </a:lnTo>
                <a:lnTo>
                  <a:pt x="5490868" y="5994355"/>
                </a:lnTo>
                <a:lnTo>
                  <a:pt x="5498028" y="5991955"/>
                </a:lnTo>
                <a:lnTo>
                  <a:pt x="5674650" y="5942530"/>
                </a:lnTo>
                <a:lnTo>
                  <a:pt x="5692370" y="5931773"/>
                </a:lnTo>
                <a:cubicBezTo>
                  <a:pt x="5768768" y="5895812"/>
                  <a:pt x="5901969" y="5860102"/>
                  <a:pt x="5909012" y="5852341"/>
                </a:cubicBezTo>
                <a:lnTo>
                  <a:pt x="5899536" y="5852276"/>
                </a:lnTo>
                <a:lnTo>
                  <a:pt x="5534139" y="5948789"/>
                </a:lnTo>
                <a:lnTo>
                  <a:pt x="5532383" y="5949261"/>
                </a:lnTo>
                <a:lnTo>
                  <a:pt x="5486291" y="5952288"/>
                </a:lnTo>
                <a:cubicBezTo>
                  <a:pt x="5471911" y="5953673"/>
                  <a:pt x="5463465" y="5955118"/>
                  <a:pt x="5466384" y="5956300"/>
                </a:cubicBezTo>
                <a:cubicBezTo>
                  <a:pt x="5450409" y="5943989"/>
                  <a:pt x="5451515" y="5914265"/>
                  <a:pt x="5476797" y="5924505"/>
                </a:cubicBezTo>
                <a:cubicBezTo>
                  <a:pt x="5439843" y="5909540"/>
                  <a:pt x="5484162" y="5921649"/>
                  <a:pt x="5428185" y="5923310"/>
                </a:cubicBezTo>
                <a:cubicBezTo>
                  <a:pt x="5355125" y="5923892"/>
                  <a:pt x="5400544" y="5906278"/>
                  <a:pt x="5400544" y="5906278"/>
                </a:cubicBezTo>
                <a:cubicBezTo>
                  <a:pt x="5431239" y="5894376"/>
                  <a:pt x="5517196" y="5898045"/>
                  <a:pt x="5531928" y="5892333"/>
                </a:cubicBezTo>
                <a:cubicBezTo>
                  <a:pt x="5531928" y="5892333"/>
                  <a:pt x="5530686" y="5874309"/>
                  <a:pt x="5530672" y="5855810"/>
                </a:cubicBezTo>
                <a:cubicBezTo>
                  <a:pt x="5557072" y="5854825"/>
                  <a:pt x="5603736" y="5855229"/>
                  <a:pt x="5603736" y="5855229"/>
                </a:cubicBezTo>
                <a:cubicBezTo>
                  <a:pt x="5618452" y="5831019"/>
                  <a:pt x="5560136" y="5844385"/>
                  <a:pt x="5560136" y="5844385"/>
                </a:cubicBezTo>
                <a:lnTo>
                  <a:pt x="5538212" y="5839976"/>
                </a:lnTo>
                <a:lnTo>
                  <a:pt x="5502334" y="5845815"/>
                </a:lnTo>
                <a:lnTo>
                  <a:pt x="5517655" y="5835845"/>
                </a:lnTo>
                <a:lnTo>
                  <a:pt x="5476021" y="5827473"/>
                </a:lnTo>
                <a:cubicBezTo>
                  <a:pt x="5444050" y="5821944"/>
                  <a:pt x="5416546" y="5818349"/>
                  <a:pt x="5418696" y="5822138"/>
                </a:cubicBezTo>
                <a:cubicBezTo>
                  <a:pt x="5413152" y="5796535"/>
                  <a:pt x="5475788" y="5809249"/>
                  <a:pt x="5530535" y="5808066"/>
                </a:cubicBezTo>
                <a:lnTo>
                  <a:pt x="5565982" y="5804398"/>
                </a:lnTo>
                <a:lnTo>
                  <a:pt x="5566839" y="5803841"/>
                </a:lnTo>
                <a:cubicBezTo>
                  <a:pt x="5591057" y="5794162"/>
                  <a:pt x="5613599" y="5789559"/>
                  <a:pt x="5635038" y="5787276"/>
                </a:cubicBezTo>
                <a:lnTo>
                  <a:pt x="5647291" y="5786755"/>
                </a:lnTo>
                <a:lnTo>
                  <a:pt x="5626910" y="5779942"/>
                </a:lnTo>
                <a:cubicBezTo>
                  <a:pt x="5587610" y="5776676"/>
                  <a:pt x="5551900" y="5779733"/>
                  <a:pt x="5505238" y="5779324"/>
                </a:cubicBezTo>
                <a:cubicBezTo>
                  <a:pt x="5461131" y="5779468"/>
                  <a:pt x="5426596" y="5778986"/>
                  <a:pt x="5397149" y="5778235"/>
                </a:cubicBezTo>
                <a:lnTo>
                  <a:pt x="5328511" y="5775870"/>
                </a:lnTo>
                <a:lnTo>
                  <a:pt x="5348085" y="5770985"/>
                </a:lnTo>
                <a:lnTo>
                  <a:pt x="5487811" y="5730194"/>
                </a:lnTo>
                <a:lnTo>
                  <a:pt x="5563419" y="5718214"/>
                </a:lnTo>
                <a:cubicBezTo>
                  <a:pt x="5611970" y="5714035"/>
                  <a:pt x="5590300" y="5712798"/>
                  <a:pt x="5556337" y="5710358"/>
                </a:cubicBezTo>
                <a:lnTo>
                  <a:pt x="5555901" y="5710317"/>
                </a:lnTo>
                <a:lnTo>
                  <a:pt x="5561933" y="5708553"/>
                </a:lnTo>
                <a:lnTo>
                  <a:pt x="5748838" y="5660555"/>
                </a:lnTo>
                <a:lnTo>
                  <a:pt x="5696968" y="5661379"/>
                </a:lnTo>
                <a:lnTo>
                  <a:pt x="5519955" y="5706858"/>
                </a:lnTo>
                <a:lnTo>
                  <a:pt x="5503412" y="5705272"/>
                </a:lnTo>
                <a:cubicBezTo>
                  <a:pt x="5487527" y="5702929"/>
                  <a:pt x="5475808" y="5699761"/>
                  <a:pt x="5475499" y="5695258"/>
                </a:cubicBezTo>
                <a:cubicBezTo>
                  <a:pt x="5468503" y="5682936"/>
                  <a:pt x="5636154" y="5674006"/>
                  <a:pt x="5676807" y="5662504"/>
                </a:cubicBezTo>
                <a:lnTo>
                  <a:pt x="5677955" y="5661681"/>
                </a:lnTo>
                <a:lnTo>
                  <a:pt x="5407955" y="5665971"/>
                </a:lnTo>
                <a:cubicBezTo>
                  <a:pt x="4493407" y="5697087"/>
                  <a:pt x="3479846" y="5734801"/>
                  <a:pt x="2620544" y="5868973"/>
                </a:cubicBezTo>
                <a:cubicBezTo>
                  <a:pt x="2522515" y="5890395"/>
                  <a:pt x="2013793" y="6001223"/>
                  <a:pt x="1994605" y="5955338"/>
                </a:cubicBezTo>
                <a:cubicBezTo>
                  <a:pt x="1992632" y="5925681"/>
                  <a:pt x="2184581" y="5821057"/>
                  <a:pt x="2184581" y="5821057"/>
                </a:cubicBezTo>
                <a:cubicBezTo>
                  <a:pt x="2250334" y="5799304"/>
                  <a:pt x="2364418" y="5776811"/>
                  <a:pt x="2481185" y="5754146"/>
                </a:cubicBezTo>
                <a:cubicBezTo>
                  <a:pt x="2775110" y="5687407"/>
                  <a:pt x="3188927" y="5644955"/>
                  <a:pt x="3519784" y="5608028"/>
                </a:cubicBezTo>
                <a:cubicBezTo>
                  <a:pt x="3999930" y="5552473"/>
                  <a:pt x="4439491" y="5523200"/>
                  <a:pt x="4859091" y="5507048"/>
                </a:cubicBezTo>
                <a:lnTo>
                  <a:pt x="5320982" y="5495044"/>
                </a:lnTo>
                <a:lnTo>
                  <a:pt x="5312636" y="5490117"/>
                </a:lnTo>
                <a:cubicBezTo>
                  <a:pt x="5354990" y="5473692"/>
                  <a:pt x="5403670" y="5469075"/>
                  <a:pt x="5453366" y="5466572"/>
                </a:cubicBezTo>
                <a:lnTo>
                  <a:pt x="5468683" y="5465880"/>
                </a:lnTo>
                <a:lnTo>
                  <a:pt x="5343883" y="5494449"/>
                </a:lnTo>
                <a:lnTo>
                  <a:pt x="5472877" y="5491096"/>
                </a:lnTo>
                <a:lnTo>
                  <a:pt x="5508149" y="5478369"/>
                </a:lnTo>
                <a:lnTo>
                  <a:pt x="5586604" y="5457111"/>
                </a:lnTo>
                <a:lnTo>
                  <a:pt x="5598238" y="5455907"/>
                </a:lnTo>
                <a:lnTo>
                  <a:pt x="5155267" y="5466705"/>
                </a:lnTo>
                <a:cubicBezTo>
                  <a:pt x="4293255" y="5496210"/>
                  <a:pt x="3394831" y="5568258"/>
                  <a:pt x="2642003" y="5666483"/>
                </a:cubicBezTo>
                <a:cubicBezTo>
                  <a:pt x="2394105" y="5697886"/>
                  <a:pt x="2151315" y="5805897"/>
                  <a:pt x="1980292" y="5740338"/>
                </a:cubicBezTo>
                <a:cubicBezTo>
                  <a:pt x="1963244" y="5726580"/>
                  <a:pt x="1911407" y="5715137"/>
                  <a:pt x="1895357" y="5716208"/>
                </a:cubicBezTo>
                <a:cubicBezTo>
                  <a:pt x="1911407" y="5715137"/>
                  <a:pt x="1839406" y="5642986"/>
                  <a:pt x="1824334" y="5658881"/>
                </a:cubicBezTo>
                <a:cubicBezTo>
                  <a:pt x="1838416" y="5628155"/>
                  <a:pt x="1890251" y="5639600"/>
                  <a:pt x="1921380" y="5622630"/>
                </a:cubicBezTo>
                <a:cubicBezTo>
                  <a:pt x="1971240" y="5604419"/>
                  <a:pt x="1985159" y="5571222"/>
                  <a:pt x="2000227" y="5555325"/>
                </a:cubicBezTo>
                <a:cubicBezTo>
                  <a:pt x="2148115" y="5515692"/>
                  <a:pt x="1967126" y="5542636"/>
                  <a:pt x="1869095" y="5564058"/>
                </a:cubicBezTo>
                <a:lnTo>
                  <a:pt x="1918994" y="5549614"/>
                </a:lnTo>
                <a:lnTo>
                  <a:pt x="1846160" y="5565585"/>
                </a:lnTo>
                <a:lnTo>
                  <a:pt x="1869095" y="5564058"/>
                </a:lnTo>
                <a:cubicBezTo>
                  <a:pt x="1844164" y="5573166"/>
                  <a:pt x="1815220" y="5582541"/>
                  <a:pt x="1792384" y="5587784"/>
                </a:cubicBezTo>
                <a:lnTo>
                  <a:pt x="1772917" y="5587271"/>
                </a:lnTo>
                <a:lnTo>
                  <a:pt x="1737591" y="5599005"/>
                </a:lnTo>
                <a:cubicBezTo>
                  <a:pt x="1710025" y="5608301"/>
                  <a:pt x="1683009" y="5616681"/>
                  <a:pt x="1655753" y="5621778"/>
                </a:cubicBezTo>
                <a:lnTo>
                  <a:pt x="1608929" y="5626129"/>
                </a:lnTo>
                <a:lnTo>
                  <a:pt x="1611743" y="5618144"/>
                </a:lnTo>
                <a:cubicBezTo>
                  <a:pt x="1733040" y="5591617"/>
                  <a:pt x="1827823" y="5566686"/>
                  <a:pt x="1494592" y="5630053"/>
                </a:cubicBezTo>
                <a:cubicBezTo>
                  <a:pt x="1521122" y="5630068"/>
                  <a:pt x="1616840" y="5614102"/>
                  <a:pt x="1611654" y="5608504"/>
                </a:cubicBezTo>
                <a:cubicBezTo>
                  <a:pt x="1616840" y="5614102"/>
                  <a:pt x="1616840" y="5614102"/>
                  <a:pt x="1611743" y="5618144"/>
                </a:cubicBezTo>
                <a:cubicBezTo>
                  <a:pt x="1542541" y="5632515"/>
                  <a:pt x="1463059" y="5645324"/>
                  <a:pt x="1457876" y="5639725"/>
                </a:cubicBezTo>
                <a:cubicBezTo>
                  <a:pt x="1463059" y="5645324"/>
                  <a:pt x="1489410" y="5624448"/>
                  <a:pt x="1489410" y="5624448"/>
                </a:cubicBezTo>
                <a:cubicBezTo>
                  <a:pt x="1504712" y="5612329"/>
                  <a:pt x="1479044" y="5613246"/>
                  <a:pt x="1500295" y="5596412"/>
                </a:cubicBezTo>
                <a:cubicBezTo>
                  <a:pt x="1520782" y="5589889"/>
                  <a:pt x="1579697" y="5573958"/>
                  <a:pt x="1621515" y="5560242"/>
                </a:cubicBezTo>
                <a:cubicBezTo>
                  <a:pt x="1748732" y="5524986"/>
                  <a:pt x="1885976" y="5486238"/>
                  <a:pt x="2023994" y="5450715"/>
                </a:cubicBezTo>
                <a:lnTo>
                  <a:pt x="2045004" y="5446062"/>
                </a:lnTo>
                <a:lnTo>
                  <a:pt x="2045722" y="5445715"/>
                </a:lnTo>
                <a:cubicBezTo>
                  <a:pt x="2083088" y="5429731"/>
                  <a:pt x="2112847" y="5419992"/>
                  <a:pt x="2125806" y="5422850"/>
                </a:cubicBezTo>
                <a:lnTo>
                  <a:pt x="2167479" y="5418936"/>
                </a:lnTo>
                <a:lnTo>
                  <a:pt x="2348126" y="5378931"/>
                </a:lnTo>
                <a:lnTo>
                  <a:pt x="2236477" y="5389419"/>
                </a:lnTo>
                <a:cubicBezTo>
                  <a:pt x="2195241" y="5395887"/>
                  <a:pt x="2158271" y="5405797"/>
                  <a:pt x="2125806" y="5422850"/>
                </a:cubicBezTo>
                <a:lnTo>
                  <a:pt x="2079106" y="5421207"/>
                </a:lnTo>
                <a:lnTo>
                  <a:pt x="1971849" y="5445507"/>
                </a:lnTo>
                <a:cubicBezTo>
                  <a:pt x="1837134" y="5479626"/>
                  <a:pt x="1703719" y="5515342"/>
                  <a:pt x="1558101" y="5550615"/>
                </a:cubicBezTo>
                <a:cubicBezTo>
                  <a:pt x="1472752" y="5577784"/>
                  <a:pt x="1419785" y="5589002"/>
                  <a:pt x="1318972" y="5609009"/>
                </a:cubicBezTo>
                <a:cubicBezTo>
                  <a:pt x="1260823" y="5614628"/>
                  <a:pt x="1298320" y="5596245"/>
                  <a:pt x="1351273" y="5583419"/>
                </a:cubicBezTo>
                <a:cubicBezTo>
                  <a:pt x="1371757" y="5576901"/>
                  <a:pt x="1377803" y="5583432"/>
                  <a:pt x="1414442" y="5564118"/>
                </a:cubicBezTo>
                <a:cubicBezTo>
                  <a:pt x="1456858" y="5520807"/>
                  <a:pt x="1562776" y="5496759"/>
                  <a:pt x="1648125" y="5469592"/>
                </a:cubicBezTo>
                <a:cubicBezTo>
                  <a:pt x="1760165" y="5435845"/>
                  <a:pt x="1873032" y="5405281"/>
                  <a:pt x="1986513" y="5377718"/>
                </a:cubicBezTo>
                <a:lnTo>
                  <a:pt x="2001065" y="5374578"/>
                </a:lnTo>
                <a:lnTo>
                  <a:pt x="2004107" y="5371383"/>
                </a:lnTo>
                <a:lnTo>
                  <a:pt x="2031851" y="5350816"/>
                </a:lnTo>
                <a:lnTo>
                  <a:pt x="1989197" y="5360172"/>
                </a:lnTo>
                <a:cubicBezTo>
                  <a:pt x="1851582" y="5392544"/>
                  <a:pt x="1715359" y="5425233"/>
                  <a:pt x="1577819" y="5454104"/>
                </a:cubicBezTo>
                <a:cubicBezTo>
                  <a:pt x="1686584" y="5413241"/>
                  <a:pt x="1800282" y="5373321"/>
                  <a:pt x="1917772" y="5339098"/>
                </a:cubicBezTo>
                <a:lnTo>
                  <a:pt x="2020276" y="5312472"/>
                </a:lnTo>
                <a:lnTo>
                  <a:pt x="1999993" y="5309599"/>
                </a:lnTo>
                <a:lnTo>
                  <a:pt x="1998743" y="5309066"/>
                </a:lnTo>
                <a:lnTo>
                  <a:pt x="1853543" y="5346500"/>
                </a:lnTo>
                <a:lnTo>
                  <a:pt x="1587799" y="5413178"/>
                </a:lnTo>
                <a:lnTo>
                  <a:pt x="1588379" y="5413382"/>
                </a:lnTo>
                <a:cubicBezTo>
                  <a:pt x="1606942" y="5429337"/>
                  <a:pt x="1603000" y="5460928"/>
                  <a:pt x="1528033" y="5447769"/>
                </a:cubicBezTo>
                <a:lnTo>
                  <a:pt x="1527043" y="5432939"/>
                </a:lnTo>
                <a:cubicBezTo>
                  <a:pt x="1537812" y="5412987"/>
                  <a:pt x="1551588" y="5405399"/>
                  <a:pt x="1564108" y="5404875"/>
                </a:cubicBezTo>
                <a:lnTo>
                  <a:pt x="1584790" y="5412122"/>
                </a:lnTo>
                <a:lnTo>
                  <a:pt x="1842926" y="5331045"/>
                </a:lnTo>
                <a:lnTo>
                  <a:pt x="1970751" y="5297121"/>
                </a:lnTo>
                <a:lnTo>
                  <a:pt x="1958490" y="5291888"/>
                </a:lnTo>
                <a:cubicBezTo>
                  <a:pt x="1954107" y="5286594"/>
                  <a:pt x="1957875" y="5282619"/>
                  <a:pt x="1965904" y="5282084"/>
                </a:cubicBezTo>
                <a:cubicBezTo>
                  <a:pt x="1881784" y="5270312"/>
                  <a:pt x="1705898" y="5373866"/>
                  <a:pt x="1669131" y="5346529"/>
                </a:cubicBezTo>
                <a:lnTo>
                  <a:pt x="1671790" y="5334531"/>
                </a:lnTo>
                <a:lnTo>
                  <a:pt x="1571866" y="5358512"/>
                </a:lnTo>
                <a:lnTo>
                  <a:pt x="1560921" y="5361978"/>
                </a:lnTo>
                <a:lnTo>
                  <a:pt x="1555540" y="5360281"/>
                </a:lnTo>
                <a:lnTo>
                  <a:pt x="1516759" y="5358446"/>
                </a:lnTo>
                <a:lnTo>
                  <a:pt x="1523919" y="5356046"/>
                </a:lnTo>
                <a:lnTo>
                  <a:pt x="1700540" y="5306621"/>
                </a:lnTo>
                <a:lnTo>
                  <a:pt x="1718258" y="5295864"/>
                </a:lnTo>
                <a:cubicBezTo>
                  <a:pt x="1794657" y="5259903"/>
                  <a:pt x="1927857" y="5224194"/>
                  <a:pt x="1934902" y="5216432"/>
                </a:cubicBezTo>
                <a:lnTo>
                  <a:pt x="1925425" y="5216367"/>
                </a:lnTo>
                <a:lnTo>
                  <a:pt x="1560029" y="5312880"/>
                </a:lnTo>
                <a:lnTo>
                  <a:pt x="1558272" y="5313353"/>
                </a:lnTo>
                <a:lnTo>
                  <a:pt x="1512179" y="5316379"/>
                </a:lnTo>
                <a:cubicBezTo>
                  <a:pt x="1497802" y="5317765"/>
                  <a:pt x="1489354" y="5319209"/>
                  <a:pt x="1492272" y="5320391"/>
                </a:cubicBezTo>
                <a:cubicBezTo>
                  <a:pt x="1476299" y="5308081"/>
                  <a:pt x="1477403" y="5278356"/>
                  <a:pt x="1502687" y="5288596"/>
                </a:cubicBezTo>
                <a:cubicBezTo>
                  <a:pt x="1465732" y="5273631"/>
                  <a:pt x="1510050" y="5285741"/>
                  <a:pt x="1454075" y="5287402"/>
                </a:cubicBezTo>
                <a:cubicBezTo>
                  <a:pt x="1381014" y="5287984"/>
                  <a:pt x="1426433" y="5270369"/>
                  <a:pt x="1426433" y="5270369"/>
                </a:cubicBezTo>
                <a:cubicBezTo>
                  <a:pt x="1457127" y="5258467"/>
                  <a:pt x="1543086" y="5262136"/>
                  <a:pt x="1557818" y="5256424"/>
                </a:cubicBezTo>
                <a:cubicBezTo>
                  <a:pt x="1557818" y="5256424"/>
                  <a:pt x="1556576" y="5238401"/>
                  <a:pt x="1556561" y="5219901"/>
                </a:cubicBezTo>
                <a:cubicBezTo>
                  <a:pt x="1582962" y="5218916"/>
                  <a:pt x="1629624" y="5219321"/>
                  <a:pt x="1629624" y="5219321"/>
                </a:cubicBezTo>
                <a:cubicBezTo>
                  <a:pt x="1644342" y="5195110"/>
                  <a:pt x="1586025" y="5208477"/>
                  <a:pt x="1586025" y="5208477"/>
                </a:cubicBezTo>
                <a:lnTo>
                  <a:pt x="1564100" y="5204067"/>
                </a:lnTo>
                <a:lnTo>
                  <a:pt x="1528224" y="5209907"/>
                </a:lnTo>
                <a:lnTo>
                  <a:pt x="1543546" y="5199936"/>
                </a:lnTo>
                <a:lnTo>
                  <a:pt x="1501910" y="5191564"/>
                </a:lnTo>
                <a:cubicBezTo>
                  <a:pt x="1469939" y="5186036"/>
                  <a:pt x="1442434" y="5182440"/>
                  <a:pt x="1444586" y="5186229"/>
                </a:cubicBezTo>
                <a:cubicBezTo>
                  <a:pt x="1439040" y="5160627"/>
                  <a:pt x="1501677" y="5173341"/>
                  <a:pt x="1556424" y="5172158"/>
                </a:cubicBezTo>
                <a:lnTo>
                  <a:pt x="1591870" y="5168489"/>
                </a:lnTo>
                <a:lnTo>
                  <a:pt x="1592728" y="5167932"/>
                </a:lnTo>
                <a:cubicBezTo>
                  <a:pt x="1616947" y="5158254"/>
                  <a:pt x="1639490" y="5153650"/>
                  <a:pt x="1660927" y="5151368"/>
                </a:cubicBezTo>
                <a:lnTo>
                  <a:pt x="1673180" y="5150847"/>
                </a:lnTo>
                <a:lnTo>
                  <a:pt x="1652798" y="5144033"/>
                </a:lnTo>
                <a:cubicBezTo>
                  <a:pt x="1613500" y="5140767"/>
                  <a:pt x="1577789" y="5143824"/>
                  <a:pt x="1531127" y="5143415"/>
                </a:cubicBezTo>
                <a:cubicBezTo>
                  <a:pt x="1487019" y="5143559"/>
                  <a:pt x="1452486" y="5143078"/>
                  <a:pt x="1423038" y="5142326"/>
                </a:cubicBezTo>
                <a:lnTo>
                  <a:pt x="1354401" y="5139962"/>
                </a:lnTo>
                <a:lnTo>
                  <a:pt x="1373974" y="5135076"/>
                </a:lnTo>
                <a:lnTo>
                  <a:pt x="1513700" y="5094286"/>
                </a:lnTo>
                <a:lnTo>
                  <a:pt x="1589308" y="5082306"/>
                </a:lnTo>
                <a:cubicBezTo>
                  <a:pt x="1637858" y="5078126"/>
                  <a:pt x="1616189" y="5076889"/>
                  <a:pt x="1582226" y="5074449"/>
                </a:cubicBezTo>
                <a:lnTo>
                  <a:pt x="1581790" y="5074408"/>
                </a:lnTo>
                <a:lnTo>
                  <a:pt x="1587823" y="5072645"/>
                </a:lnTo>
                <a:cubicBezTo>
                  <a:pt x="1660396" y="5052569"/>
                  <a:pt x="1735542" y="5033079"/>
                  <a:pt x="1817109" y="5013762"/>
                </a:cubicBezTo>
                <a:cubicBezTo>
                  <a:pt x="1823061" y="5009048"/>
                  <a:pt x="1907642" y="4992199"/>
                  <a:pt x="1897276" y="4980992"/>
                </a:cubicBezTo>
                <a:cubicBezTo>
                  <a:pt x="1886043" y="4968854"/>
                  <a:pt x="1786258" y="5009078"/>
                  <a:pt x="1764910" y="5014665"/>
                </a:cubicBezTo>
                <a:lnTo>
                  <a:pt x="1545844" y="5070950"/>
                </a:lnTo>
                <a:lnTo>
                  <a:pt x="1529302" y="5069363"/>
                </a:lnTo>
                <a:cubicBezTo>
                  <a:pt x="1513416" y="5067020"/>
                  <a:pt x="1501698" y="5063852"/>
                  <a:pt x="1501387" y="5059349"/>
                </a:cubicBezTo>
                <a:cubicBezTo>
                  <a:pt x="1492061" y="5042919"/>
                  <a:pt x="1793215" y="5032522"/>
                  <a:pt x="1689847" y="5014014"/>
                </a:cubicBezTo>
                <a:cubicBezTo>
                  <a:pt x="1662218" y="5015479"/>
                  <a:pt x="1486518" y="5017316"/>
                  <a:pt x="1477907" y="5002148"/>
                </a:cubicBezTo>
                <a:cubicBezTo>
                  <a:pt x="1472889" y="4993303"/>
                  <a:pt x="1513994" y="4949607"/>
                  <a:pt x="1506626" y="4952462"/>
                </a:cubicBezTo>
                <a:cubicBezTo>
                  <a:pt x="1513994" y="4949607"/>
                  <a:pt x="1521358" y="4946751"/>
                  <a:pt x="1528725" y="4943892"/>
                </a:cubicBezTo>
                <a:cubicBezTo>
                  <a:pt x="1497302" y="4936034"/>
                  <a:pt x="1379934" y="4943004"/>
                  <a:pt x="1472738" y="4927056"/>
                </a:cubicBezTo>
                <a:cubicBezTo>
                  <a:pt x="1578437" y="4915361"/>
                  <a:pt x="1432722" y="4922531"/>
                  <a:pt x="1378696" y="4924979"/>
                </a:cubicBezTo>
                <a:lnTo>
                  <a:pt x="1366317" y="4925364"/>
                </a:lnTo>
                <a:lnTo>
                  <a:pt x="1683822" y="4839457"/>
                </a:lnTo>
                <a:cubicBezTo>
                  <a:pt x="1710257" y="4828222"/>
                  <a:pt x="1762279" y="4806426"/>
                  <a:pt x="1693077" y="4820799"/>
                </a:cubicBezTo>
                <a:cubicBezTo>
                  <a:pt x="1604244" y="4841017"/>
                  <a:pt x="1520608" y="4868447"/>
                  <a:pt x="1430840" y="4879696"/>
                </a:cubicBezTo>
                <a:cubicBezTo>
                  <a:pt x="1464946" y="4864811"/>
                  <a:pt x="1499399" y="4852888"/>
                  <a:pt x="1534038" y="4842461"/>
                </a:cubicBezTo>
                <a:lnTo>
                  <a:pt x="1612494" y="4821203"/>
                </a:lnTo>
                <a:lnTo>
                  <a:pt x="1626051" y="4819799"/>
                </a:lnTo>
                <a:cubicBezTo>
                  <a:pt x="1660917" y="4815917"/>
                  <a:pt x="1677496" y="4812472"/>
                  <a:pt x="1682690" y="4809372"/>
                </a:cubicBezTo>
                <a:lnTo>
                  <a:pt x="1675477" y="4804218"/>
                </a:lnTo>
                <a:lnTo>
                  <a:pt x="1742831" y="4786110"/>
                </a:lnTo>
                <a:cubicBezTo>
                  <a:pt x="1777577" y="4775800"/>
                  <a:pt x="1812192" y="4764053"/>
                  <a:pt x="1846517" y="4749403"/>
                </a:cubicBezTo>
                <a:cubicBezTo>
                  <a:pt x="1862925" y="4767139"/>
                  <a:pt x="1862582" y="4726963"/>
                  <a:pt x="1846517" y="4749403"/>
                </a:cubicBezTo>
                <a:lnTo>
                  <a:pt x="1780414" y="4764529"/>
                </a:lnTo>
                <a:lnTo>
                  <a:pt x="1642864" y="4796021"/>
                </a:lnTo>
                <a:lnTo>
                  <a:pt x="1632348" y="4794154"/>
                </a:lnTo>
                <a:cubicBezTo>
                  <a:pt x="1619570" y="4792052"/>
                  <a:pt x="1609192" y="4790100"/>
                  <a:pt x="1608119" y="4788204"/>
                </a:cubicBezTo>
                <a:cubicBezTo>
                  <a:pt x="1603814" y="4780620"/>
                  <a:pt x="1747583" y="4772666"/>
                  <a:pt x="1778272" y="4760763"/>
                </a:cubicBezTo>
                <a:cubicBezTo>
                  <a:pt x="1726592" y="4751509"/>
                  <a:pt x="1707568" y="4768138"/>
                  <a:pt x="1641871" y="4765861"/>
                </a:cubicBezTo>
                <a:cubicBezTo>
                  <a:pt x="1641871" y="4765861"/>
                  <a:pt x="1509771" y="4778543"/>
                  <a:pt x="1505466" y="4770960"/>
                </a:cubicBezTo>
                <a:lnTo>
                  <a:pt x="1592005" y="4728150"/>
                </a:lnTo>
                <a:cubicBezTo>
                  <a:pt x="1587704" y="4720565"/>
                  <a:pt x="1229446" y="4725354"/>
                  <a:pt x="1395315" y="4708828"/>
                </a:cubicBezTo>
                <a:cubicBezTo>
                  <a:pt x="1496002" y="4706783"/>
                  <a:pt x="1574075" y="4696552"/>
                  <a:pt x="1654491" y="4674617"/>
                </a:cubicBezTo>
                <a:cubicBezTo>
                  <a:pt x="1712810" y="4661253"/>
                  <a:pt x="1761431" y="4680946"/>
                  <a:pt x="1821586" y="4657619"/>
                </a:cubicBezTo>
                <a:cubicBezTo>
                  <a:pt x="1821586" y="4657619"/>
                  <a:pt x="1822167" y="4658643"/>
                  <a:pt x="1822894" y="4659926"/>
                </a:cubicBezTo>
                <a:lnTo>
                  <a:pt x="1824536" y="4662816"/>
                </a:lnTo>
                <a:lnTo>
                  <a:pt x="1825082" y="4663778"/>
                </a:lnTo>
                <a:cubicBezTo>
                  <a:pt x="1825662" y="4664805"/>
                  <a:pt x="1825954" y="4665318"/>
                  <a:pt x="1825520" y="4664548"/>
                </a:cubicBezTo>
                <a:lnTo>
                  <a:pt x="1824536" y="4662816"/>
                </a:lnTo>
                <a:lnTo>
                  <a:pt x="1821586" y="4657619"/>
                </a:lnTo>
                <a:cubicBezTo>
                  <a:pt x="1791981" y="4621296"/>
                  <a:pt x="1647126" y="4677476"/>
                  <a:pt x="1618764" y="4659177"/>
                </a:cubicBezTo>
                <a:cubicBezTo>
                  <a:pt x="1616617" y="4660011"/>
                  <a:pt x="1614154" y="4657979"/>
                  <a:pt x="1611780" y="4654418"/>
                </a:cubicBezTo>
                <a:lnTo>
                  <a:pt x="1606939" y="4643927"/>
                </a:lnTo>
                <a:lnTo>
                  <a:pt x="1447917" y="4683842"/>
                </a:lnTo>
                <a:lnTo>
                  <a:pt x="1461780" y="4664151"/>
                </a:lnTo>
                <a:lnTo>
                  <a:pt x="1588045" y="4622527"/>
                </a:lnTo>
                <a:lnTo>
                  <a:pt x="1595264" y="4620645"/>
                </a:lnTo>
                <a:lnTo>
                  <a:pt x="1603756" y="4617724"/>
                </a:lnTo>
                <a:lnTo>
                  <a:pt x="1603897" y="4617143"/>
                </a:lnTo>
                <a:cubicBezTo>
                  <a:pt x="1545560" y="4612009"/>
                  <a:pt x="1495852" y="4640539"/>
                  <a:pt x="1444885" y="4632551"/>
                </a:cubicBezTo>
                <a:cubicBezTo>
                  <a:pt x="1425136" y="4629417"/>
                  <a:pt x="1420828" y="4621834"/>
                  <a:pt x="1404856" y="4609524"/>
                </a:cubicBezTo>
                <a:cubicBezTo>
                  <a:pt x="1356235" y="4589832"/>
                  <a:pt x="1299145" y="4602722"/>
                  <a:pt x="1243169" y="4604383"/>
                </a:cubicBezTo>
                <a:cubicBezTo>
                  <a:pt x="1122725" y="4603295"/>
                  <a:pt x="1022050" y="4623836"/>
                  <a:pt x="904667" y="4612308"/>
                </a:cubicBezTo>
                <a:cubicBezTo>
                  <a:pt x="1031744" y="4590779"/>
                  <a:pt x="1125789" y="4592856"/>
                  <a:pt x="1253583" y="4572590"/>
                </a:cubicBezTo>
                <a:cubicBezTo>
                  <a:pt x="1284275" y="4560688"/>
                  <a:pt x="1349974" y="4562962"/>
                  <a:pt x="1432347" y="4560314"/>
                </a:cubicBezTo>
                <a:cubicBezTo>
                  <a:pt x="1474709" y="4553139"/>
                  <a:pt x="1705151" y="4550118"/>
                  <a:pt x="1562486" y="4528348"/>
                </a:cubicBezTo>
                <a:cubicBezTo>
                  <a:pt x="1534859" y="4529811"/>
                  <a:pt x="1414415" y="4528720"/>
                  <a:pt x="1394153" y="4527327"/>
                </a:cubicBezTo>
                <a:cubicBezTo>
                  <a:pt x="1382485" y="4522600"/>
                  <a:pt x="1373157" y="4506172"/>
                  <a:pt x="1373157" y="4506172"/>
                </a:cubicBezTo>
                <a:cubicBezTo>
                  <a:pt x="1322193" y="4498180"/>
                  <a:pt x="1272466" y="4508215"/>
                  <a:pt x="1229390" y="4514127"/>
                </a:cubicBezTo>
                <a:cubicBezTo>
                  <a:pt x="1190093" y="4510863"/>
                  <a:pt x="1109679" y="4532799"/>
                  <a:pt x="1088684" y="4511643"/>
                </a:cubicBezTo>
                <a:cubicBezTo>
                  <a:pt x="1067694" y="4490488"/>
                  <a:pt x="1156326" y="4514708"/>
                  <a:pt x="1119372" y="4499742"/>
                </a:cubicBezTo>
                <a:cubicBezTo>
                  <a:pt x="1070753" y="4480049"/>
                  <a:pt x="950307" y="4478957"/>
                  <a:pt x="1094076" y="4471004"/>
                </a:cubicBezTo>
                <a:cubicBezTo>
                  <a:pt x="1198547" y="4459784"/>
                  <a:pt x="1250230" y="4469038"/>
                  <a:pt x="1365642" y="4442783"/>
                </a:cubicBezTo>
                <a:cubicBezTo>
                  <a:pt x="1337927" y="4431558"/>
                  <a:pt x="1239421" y="4432174"/>
                  <a:pt x="1175322" y="4431809"/>
                </a:cubicBezTo>
                <a:lnTo>
                  <a:pt x="1167166" y="4431614"/>
                </a:lnTo>
                <a:lnTo>
                  <a:pt x="1287175" y="4391654"/>
                </a:lnTo>
                <a:lnTo>
                  <a:pt x="1123326" y="4429578"/>
                </a:lnTo>
                <a:lnTo>
                  <a:pt x="1094153" y="4420088"/>
                </a:lnTo>
                <a:cubicBezTo>
                  <a:pt x="1082998" y="4412559"/>
                  <a:pt x="1128030" y="4412732"/>
                  <a:pt x="1160337" y="4408297"/>
                </a:cubicBezTo>
                <a:cubicBezTo>
                  <a:pt x="971012" y="4386123"/>
                  <a:pt x="797795" y="4424003"/>
                  <a:pt x="612767" y="4409408"/>
                </a:cubicBezTo>
                <a:lnTo>
                  <a:pt x="581274" y="4408199"/>
                </a:lnTo>
                <a:lnTo>
                  <a:pt x="582969" y="4407533"/>
                </a:lnTo>
                <a:cubicBezTo>
                  <a:pt x="608554" y="4396972"/>
                  <a:pt x="704269" y="4381010"/>
                  <a:pt x="740907" y="4361690"/>
                </a:cubicBezTo>
                <a:cubicBezTo>
                  <a:pt x="788593" y="4333623"/>
                  <a:pt x="661422" y="4374507"/>
                  <a:pt x="646040" y="4376985"/>
                </a:cubicBezTo>
                <a:cubicBezTo>
                  <a:pt x="615523" y="4386195"/>
                  <a:pt x="591349" y="4392905"/>
                  <a:pt x="570092" y="4398394"/>
                </a:cubicBezTo>
                <a:lnTo>
                  <a:pt x="536497" y="4406478"/>
                </a:lnTo>
                <a:lnTo>
                  <a:pt x="420970" y="4402043"/>
                </a:lnTo>
                <a:lnTo>
                  <a:pt x="422814" y="4393653"/>
                </a:lnTo>
                <a:cubicBezTo>
                  <a:pt x="424109" y="4395055"/>
                  <a:pt x="419147" y="4396459"/>
                  <a:pt x="410562" y="4397774"/>
                </a:cubicBezTo>
                <a:lnTo>
                  <a:pt x="383760" y="4400615"/>
                </a:lnTo>
                <a:lnTo>
                  <a:pt x="297416" y="4397298"/>
                </a:lnTo>
                <a:lnTo>
                  <a:pt x="326922" y="4388727"/>
                </a:lnTo>
                <a:cubicBezTo>
                  <a:pt x="332965" y="4395259"/>
                  <a:pt x="338151" y="4400861"/>
                  <a:pt x="337968" y="4379974"/>
                </a:cubicBezTo>
                <a:cubicBezTo>
                  <a:pt x="337968" y="4379974"/>
                  <a:pt x="332872" y="4384013"/>
                  <a:pt x="326922" y="4388727"/>
                </a:cubicBezTo>
                <a:lnTo>
                  <a:pt x="321161" y="4369624"/>
                </a:lnTo>
                <a:lnTo>
                  <a:pt x="409814" y="4363219"/>
                </a:lnTo>
                <a:cubicBezTo>
                  <a:pt x="435095" y="4373459"/>
                  <a:pt x="461497" y="4372474"/>
                  <a:pt x="484820" y="4363427"/>
                </a:cubicBezTo>
                <a:lnTo>
                  <a:pt x="489413" y="4368055"/>
                </a:lnTo>
                <a:lnTo>
                  <a:pt x="492693" y="4371361"/>
                </a:lnTo>
                <a:cubicBezTo>
                  <a:pt x="494005" y="4372682"/>
                  <a:pt x="494661" y="4373344"/>
                  <a:pt x="493677" y="4372352"/>
                </a:cubicBezTo>
                <a:lnTo>
                  <a:pt x="489413" y="4368055"/>
                </a:lnTo>
                <a:lnTo>
                  <a:pt x="487772" y="4366402"/>
                </a:lnTo>
                <a:cubicBezTo>
                  <a:pt x="486133" y="4364750"/>
                  <a:pt x="484820" y="4363427"/>
                  <a:pt x="484820" y="4363427"/>
                </a:cubicBezTo>
                <a:cubicBezTo>
                  <a:pt x="468846" y="4351118"/>
                  <a:pt x="440504" y="4351317"/>
                  <a:pt x="409814" y="4363219"/>
                </a:cubicBezTo>
                <a:lnTo>
                  <a:pt x="318099" y="4357251"/>
                </a:lnTo>
                <a:lnTo>
                  <a:pt x="362988" y="4340740"/>
                </a:lnTo>
                <a:lnTo>
                  <a:pt x="381666" y="4332653"/>
                </a:lnTo>
                <a:lnTo>
                  <a:pt x="672997" y="4333430"/>
                </a:lnTo>
                <a:cubicBezTo>
                  <a:pt x="863269" y="4331534"/>
                  <a:pt x="1052523" y="4325213"/>
                  <a:pt x="1242948" y="4308415"/>
                </a:cubicBezTo>
                <a:cubicBezTo>
                  <a:pt x="1260446" y="4306254"/>
                  <a:pt x="1312226" y="4307760"/>
                  <a:pt x="1361470" y="4306782"/>
                </a:cubicBezTo>
                <a:lnTo>
                  <a:pt x="1367716" y="4306397"/>
                </a:lnTo>
                <a:lnTo>
                  <a:pt x="1431563" y="4280035"/>
                </a:lnTo>
                <a:lnTo>
                  <a:pt x="1387928" y="4280303"/>
                </a:lnTo>
                <a:lnTo>
                  <a:pt x="1358337" y="4288537"/>
                </a:lnTo>
                <a:lnTo>
                  <a:pt x="1311513" y="4292891"/>
                </a:lnTo>
                <a:lnTo>
                  <a:pt x="1314326" y="4284901"/>
                </a:lnTo>
                <a:lnTo>
                  <a:pt x="1319549" y="4283736"/>
                </a:lnTo>
                <a:lnTo>
                  <a:pt x="1315126" y="4284017"/>
                </a:lnTo>
                <a:lnTo>
                  <a:pt x="1314326" y="4284901"/>
                </a:lnTo>
                <a:cubicBezTo>
                  <a:pt x="1245122" y="4299275"/>
                  <a:pt x="1165643" y="4312086"/>
                  <a:pt x="1160461" y="4306485"/>
                </a:cubicBezTo>
                <a:cubicBezTo>
                  <a:pt x="1163052" y="4309286"/>
                  <a:pt x="1170934" y="4305468"/>
                  <a:pt x="1178169" y="4300946"/>
                </a:cubicBezTo>
                <a:lnTo>
                  <a:pt x="1186706" y="4295129"/>
                </a:lnTo>
                <a:lnTo>
                  <a:pt x="1150459" y="4295881"/>
                </a:lnTo>
                <a:cubicBezTo>
                  <a:pt x="1089258" y="4299883"/>
                  <a:pt x="1017721" y="4309412"/>
                  <a:pt x="976266" y="4297734"/>
                </a:cubicBezTo>
                <a:cubicBezTo>
                  <a:pt x="964594" y="4293007"/>
                  <a:pt x="955272" y="4276577"/>
                  <a:pt x="947905" y="4279435"/>
                </a:cubicBezTo>
                <a:cubicBezTo>
                  <a:pt x="908608" y="4276172"/>
                  <a:pt x="796771" y="4290246"/>
                  <a:pt x="753172" y="4279402"/>
                </a:cubicBezTo>
                <a:cubicBezTo>
                  <a:pt x="732191" y="4276741"/>
                  <a:pt x="719279" y="4253997"/>
                  <a:pt x="719279" y="4253997"/>
                </a:cubicBezTo>
                <a:cubicBezTo>
                  <a:pt x="719279" y="4253997"/>
                  <a:pt x="714342" y="4253213"/>
                  <a:pt x="707409" y="4253200"/>
                </a:cubicBezTo>
                <a:lnTo>
                  <a:pt x="696927" y="4254896"/>
                </a:lnTo>
                <a:lnTo>
                  <a:pt x="680716" y="4253229"/>
                </a:lnTo>
                <a:lnTo>
                  <a:pt x="678881" y="4250774"/>
                </a:lnTo>
                <a:cubicBezTo>
                  <a:pt x="677426" y="4250183"/>
                  <a:pt x="675584" y="4250896"/>
                  <a:pt x="671901" y="4252325"/>
                </a:cubicBezTo>
                <a:lnTo>
                  <a:pt x="680716" y="4253229"/>
                </a:lnTo>
                <a:lnTo>
                  <a:pt x="683568" y="4257051"/>
                </a:lnTo>
                <a:cubicBezTo>
                  <a:pt x="660230" y="4247600"/>
                  <a:pt x="629528" y="4241004"/>
                  <a:pt x="629528" y="4241004"/>
                </a:cubicBezTo>
                <a:cubicBezTo>
                  <a:pt x="623266" y="4214132"/>
                  <a:pt x="758580" y="4257258"/>
                  <a:pt x="831626" y="4238180"/>
                </a:cubicBezTo>
                <a:cubicBezTo>
                  <a:pt x="838993" y="4235325"/>
                  <a:pt x="858015" y="4218695"/>
                  <a:pt x="865379" y="4215840"/>
                </a:cubicBezTo>
                <a:cubicBezTo>
                  <a:pt x="915104" y="4205805"/>
                  <a:pt x="978447" y="4201288"/>
                  <a:pt x="1047202" y="4193125"/>
                </a:cubicBezTo>
                <a:cubicBezTo>
                  <a:pt x="1061020" y="4192394"/>
                  <a:pt x="1125537" y="4191273"/>
                  <a:pt x="1187521" y="4189977"/>
                </a:cubicBezTo>
                <a:lnTo>
                  <a:pt x="1187721" y="4189971"/>
                </a:lnTo>
                <a:lnTo>
                  <a:pt x="1217766" y="4177561"/>
                </a:lnTo>
                <a:lnTo>
                  <a:pt x="1282044" y="4157636"/>
                </a:lnTo>
                <a:lnTo>
                  <a:pt x="1276446" y="4154287"/>
                </a:lnTo>
                <a:cubicBezTo>
                  <a:pt x="1270927" y="4151368"/>
                  <a:pt x="1266007" y="4149130"/>
                  <a:pt x="1262783" y="4148067"/>
                </a:cubicBezTo>
                <a:cubicBezTo>
                  <a:pt x="1243747" y="4146196"/>
                  <a:pt x="1079715" y="4152758"/>
                  <a:pt x="1184696" y="4139801"/>
                </a:cubicBezTo>
                <a:cubicBezTo>
                  <a:pt x="1296533" y="4125727"/>
                  <a:pt x="1086350" y="4130143"/>
                  <a:pt x="1058721" y="4131605"/>
                </a:cubicBezTo>
                <a:cubicBezTo>
                  <a:pt x="983712" y="4131397"/>
                  <a:pt x="918015" y="4129124"/>
                  <a:pt x="891613" y="4130108"/>
                </a:cubicBezTo>
                <a:cubicBezTo>
                  <a:pt x="740418" y="4126296"/>
                  <a:pt x="600609" y="4125391"/>
                  <a:pt x="464340" y="4124462"/>
                </a:cubicBezTo>
                <a:lnTo>
                  <a:pt x="435870" y="4124055"/>
                </a:lnTo>
                <a:lnTo>
                  <a:pt x="463189" y="4110897"/>
                </a:lnTo>
                <a:lnTo>
                  <a:pt x="472199" y="4105547"/>
                </a:lnTo>
                <a:lnTo>
                  <a:pt x="560862" y="4104184"/>
                </a:lnTo>
                <a:cubicBezTo>
                  <a:pt x="615606" y="4102997"/>
                  <a:pt x="753254" y="4115921"/>
                  <a:pt x="791310" y="4101163"/>
                </a:cubicBezTo>
                <a:cubicBezTo>
                  <a:pt x="806038" y="4095448"/>
                  <a:pt x="793129" y="4072701"/>
                  <a:pt x="811433" y="4054806"/>
                </a:cubicBezTo>
                <a:cubicBezTo>
                  <a:pt x="837820" y="4035323"/>
                  <a:pt x="861874" y="4046040"/>
                  <a:pt x="915905" y="4043591"/>
                </a:cubicBezTo>
                <a:cubicBezTo>
                  <a:pt x="958261" y="4036415"/>
                  <a:pt x="988953" y="4024511"/>
                  <a:pt x="1016584" y="4023049"/>
                </a:cubicBezTo>
                <a:lnTo>
                  <a:pt x="1048941" y="4021643"/>
                </a:lnTo>
                <a:lnTo>
                  <a:pt x="1047535" y="4021258"/>
                </a:lnTo>
                <a:cubicBezTo>
                  <a:pt x="1045204" y="4020205"/>
                  <a:pt x="1044070" y="4019031"/>
                  <a:pt x="1044450" y="4017726"/>
                </a:cubicBezTo>
                <a:cubicBezTo>
                  <a:pt x="1045343" y="4014682"/>
                  <a:pt x="1053734" y="4011814"/>
                  <a:pt x="1066256" y="4009221"/>
                </a:cubicBezTo>
                <a:lnTo>
                  <a:pt x="1089971" y="4005479"/>
                </a:lnTo>
                <a:lnTo>
                  <a:pt x="1078014" y="3999995"/>
                </a:lnTo>
                <a:cubicBezTo>
                  <a:pt x="1071845" y="3995063"/>
                  <a:pt x="1066596" y="3989775"/>
                  <a:pt x="1060762" y="3987412"/>
                </a:cubicBezTo>
                <a:cubicBezTo>
                  <a:pt x="1040500" y="3986018"/>
                  <a:pt x="999368" y="3992719"/>
                  <a:pt x="959351" y="3988189"/>
                </a:cubicBezTo>
                <a:cubicBezTo>
                  <a:pt x="931725" y="3989656"/>
                  <a:pt x="798382" y="3984315"/>
                  <a:pt x="883102" y="3969964"/>
                </a:cubicBezTo>
                <a:cubicBezTo>
                  <a:pt x="934055" y="3959453"/>
                  <a:pt x="1004776" y="3970576"/>
                  <a:pt x="1031173" y="3969590"/>
                </a:cubicBezTo>
                <a:cubicBezTo>
                  <a:pt x="1059522" y="3969389"/>
                  <a:pt x="1077826" y="3951496"/>
                  <a:pt x="1085189" y="3948642"/>
                </a:cubicBezTo>
                <a:cubicBezTo>
                  <a:pt x="1104941" y="3951772"/>
                  <a:pt x="1117838" y="3956023"/>
                  <a:pt x="1144239" y="3955036"/>
                </a:cubicBezTo>
                <a:lnTo>
                  <a:pt x="1147117" y="3953919"/>
                </a:lnTo>
                <a:lnTo>
                  <a:pt x="1134497" y="3953599"/>
                </a:lnTo>
                <a:cubicBezTo>
                  <a:pt x="1094245" y="3950614"/>
                  <a:pt x="1129018" y="3937129"/>
                  <a:pt x="1129018" y="3937129"/>
                </a:cubicBezTo>
                <a:cubicBezTo>
                  <a:pt x="1159708" y="3925225"/>
                  <a:pt x="1245668" y="3928896"/>
                  <a:pt x="1260399" y="3923186"/>
                </a:cubicBezTo>
                <a:cubicBezTo>
                  <a:pt x="1260399" y="3923186"/>
                  <a:pt x="1260090" y="3918678"/>
                  <a:pt x="1259778" y="3911861"/>
                </a:cubicBezTo>
                <a:lnTo>
                  <a:pt x="1259691" y="3908413"/>
                </a:lnTo>
                <a:lnTo>
                  <a:pt x="1200987" y="3912601"/>
                </a:lnTo>
                <a:cubicBezTo>
                  <a:pt x="1173850" y="3914352"/>
                  <a:pt x="1147355" y="3915665"/>
                  <a:pt x="1122004" y="3915861"/>
                </a:cubicBezTo>
                <a:cubicBezTo>
                  <a:pt x="1077133" y="3918612"/>
                  <a:pt x="1030114" y="3917574"/>
                  <a:pt x="982640" y="3915745"/>
                </a:cubicBezTo>
                <a:lnTo>
                  <a:pt x="947383" y="3914539"/>
                </a:lnTo>
                <a:lnTo>
                  <a:pt x="954448" y="3912631"/>
                </a:lnTo>
                <a:lnTo>
                  <a:pt x="1012968" y="3896574"/>
                </a:lnTo>
                <a:lnTo>
                  <a:pt x="1101008" y="3894703"/>
                </a:lnTo>
                <a:cubicBezTo>
                  <a:pt x="1167425" y="3898243"/>
                  <a:pt x="1270061" y="3896989"/>
                  <a:pt x="1189507" y="3871179"/>
                </a:cubicBezTo>
                <a:lnTo>
                  <a:pt x="1128658" y="3865479"/>
                </a:lnTo>
                <a:lnTo>
                  <a:pt x="1174583" y="3853879"/>
                </a:lnTo>
                <a:lnTo>
                  <a:pt x="1163037" y="3852162"/>
                </a:lnTo>
                <a:cubicBezTo>
                  <a:pt x="1152429" y="3851047"/>
                  <a:pt x="1146095" y="3851098"/>
                  <a:pt x="1147171" y="3852992"/>
                </a:cubicBezTo>
                <a:cubicBezTo>
                  <a:pt x="1143010" y="3833787"/>
                  <a:pt x="1177202" y="3836142"/>
                  <a:pt x="1217655" y="3838015"/>
                </a:cubicBezTo>
                <a:lnTo>
                  <a:pt x="1235825" y="3838413"/>
                </a:lnTo>
                <a:lnTo>
                  <a:pt x="1258224" y="3832756"/>
                </a:lnTo>
                <a:lnTo>
                  <a:pt x="1345818" y="3810565"/>
                </a:lnTo>
                <a:lnTo>
                  <a:pt x="1297308" y="3809413"/>
                </a:lnTo>
                <a:lnTo>
                  <a:pt x="1260330" y="3809858"/>
                </a:lnTo>
                <a:lnTo>
                  <a:pt x="1123267" y="3838748"/>
                </a:lnTo>
                <a:cubicBezTo>
                  <a:pt x="1047657" y="3853754"/>
                  <a:pt x="1084883" y="3834879"/>
                  <a:pt x="1126587" y="3818829"/>
                </a:cubicBezTo>
                <a:lnTo>
                  <a:pt x="1152935" y="3809582"/>
                </a:lnTo>
                <a:lnTo>
                  <a:pt x="1125623" y="3809090"/>
                </a:lnTo>
                <a:lnTo>
                  <a:pt x="1056982" y="3806722"/>
                </a:lnTo>
                <a:lnTo>
                  <a:pt x="1076557" y="3801835"/>
                </a:lnTo>
                <a:lnTo>
                  <a:pt x="1216285" y="3761047"/>
                </a:lnTo>
                <a:lnTo>
                  <a:pt x="1291889" y="3749068"/>
                </a:lnTo>
                <a:cubicBezTo>
                  <a:pt x="1340442" y="3744885"/>
                  <a:pt x="1318772" y="3743649"/>
                  <a:pt x="1284811" y="3741209"/>
                </a:cubicBezTo>
                <a:lnTo>
                  <a:pt x="1284373" y="3741166"/>
                </a:lnTo>
                <a:lnTo>
                  <a:pt x="1290405" y="3739406"/>
                </a:lnTo>
                <a:cubicBezTo>
                  <a:pt x="1362981" y="3719329"/>
                  <a:pt x="1438123" y="3699842"/>
                  <a:pt x="1519691" y="3680523"/>
                </a:cubicBezTo>
                <a:cubicBezTo>
                  <a:pt x="1522665" y="3678166"/>
                  <a:pt x="1545299" y="3672775"/>
                  <a:pt x="1565892" y="3666572"/>
                </a:cubicBezTo>
                <a:lnTo>
                  <a:pt x="1580730" y="3661210"/>
                </a:lnTo>
                <a:lnTo>
                  <a:pt x="1547025" y="3667514"/>
                </a:lnTo>
                <a:cubicBezTo>
                  <a:pt x="1427852" y="3696856"/>
                  <a:pt x="1325032" y="3739177"/>
                  <a:pt x="1185910" y="3758384"/>
                </a:cubicBezTo>
                <a:lnTo>
                  <a:pt x="1264423" y="3733601"/>
                </a:lnTo>
                <a:lnTo>
                  <a:pt x="1248427" y="3737714"/>
                </a:lnTo>
                <a:lnTo>
                  <a:pt x="1231887" y="3736124"/>
                </a:lnTo>
                <a:lnTo>
                  <a:pt x="1225870" y="3733965"/>
                </a:lnTo>
                <a:lnTo>
                  <a:pt x="1164496" y="3751840"/>
                </a:lnTo>
                <a:lnTo>
                  <a:pt x="1106947" y="3768387"/>
                </a:lnTo>
                <a:lnTo>
                  <a:pt x="1063241" y="3756064"/>
                </a:lnTo>
                <a:lnTo>
                  <a:pt x="1064504" y="3748057"/>
                </a:lnTo>
                <a:lnTo>
                  <a:pt x="1171150" y="3711742"/>
                </a:lnTo>
                <a:lnTo>
                  <a:pt x="1158968" y="3710159"/>
                </a:lnTo>
                <a:cubicBezTo>
                  <a:pt x="1164493" y="3705778"/>
                  <a:pt x="1171100" y="3702970"/>
                  <a:pt x="1177615" y="3701453"/>
                </a:cubicBezTo>
                <a:cubicBezTo>
                  <a:pt x="1184127" y="3699933"/>
                  <a:pt x="1190543" y="3699704"/>
                  <a:pt x="1195687" y="3700485"/>
                </a:cubicBezTo>
                <a:lnTo>
                  <a:pt x="1186461" y="3706570"/>
                </a:lnTo>
                <a:lnTo>
                  <a:pt x="1213161" y="3697559"/>
                </a:lnTo>
                <a:lnTo>
                  <a:pt x="1195687" y="3700485"/>
                </a:lnTo>
                <a:cubicBezTo>
                  <a:pt x="1209120" y="3695100"/>
                  <a:pt x="1221170" y="3690710"/>
                  <a:pt x="1232426" y="3686878"/>
                </a:cubicBezTo>
                <a:lnTo>
                  <a:pt x="1253560" y="3680083"/>
                </a:lnTo>
                <a:lnTo>
                  <a:pt x="1244048" y="3679713"/>
                </a:lnTo>
                <a:lnTo>
                  <a:pt x="1215634" y="3677541"/>
                </a:lnTo>
                <a:lnTo>
                  <a:pt x="1147007" y="3696782"/>
                </a:lnTo>
                <a:cubicBezTo>
                  <a:pt x="1032298" y="3727892"/>
                  <a:pt x="937017" y="3750895"/>
                  <a:pt x="794206" y="3788796"/>
                </a:cubicBezTo>
                <a:cubicBezTo>
                  <a:pt x="794206" y="3788796"/>
                  <a:pt x="792795" y="3789436"/>
                  <a:pt x="790311" y="3790501"/>
                </a:cubicBezTo>
                <a:lnTo>
                  <a:pt x="789272" y="3790934"/>
                </a:lnTo>
                <a:lnTo>
                  <a:pt x="807711" y="3789341"/>
                </a:lnTo>
                <a:cubicBezTo>
                  <a:pt x="863633" y="3788037"/>
                  <a:pt x="936684" y="3793533"/>
                  <a:pt x="962003" y="3790652"/>
                </a:cubicBezTo>
                <a:lnTo>
                  <a:pt x="1091736" y="3778043"/>
                </a:lnTo>
                <a:lnTo>
                  <a:pt x="988375" y="3804726"/>
                </a:lnTo>
                <a:lnTo>
                  <a:pt x="974263" y="3804330"/>
                </a:lnTo>
                <a:cubicBezTo>
                  <a:pt x="947285" y="3803971"/>
                  <a:pt x="916454" y="3804077"/>
                  <a:pt x="877288" y="3805004"/>
                </a:cubicBezTo>
                <a:cubicBezTo>
                  <a:pt x="866581" y="3803952"/>
                  <a:pt x="809995" y="3805567"/>
                  <a:pt x="774224" y="3804297"/>
                </a:cubicBezTo>
                <a:lnTo>
                  <a:pt x="757448" y="3802745"/>
                </a:lnTo>
                <a:lnTo>
                  <a:pt x="748246" y="3805996"/>
                </a:lnTo>
                <a:cubicBezTo>
                  <a:pt x="724877" y="3812983"/>
                  <a:pt x="700732" y="3816738"/>
                  <a:pt x="697628" y="3803830"/>
                </a:cubicBezTo>
                <a:cubicBezTo>
                  <a:pt x="703496" y="3789476"/>
                  <a:pt x="852174" y="3762291"/>
                  <a:pt x="857274" y="3758248"/>
                </a:cubicBezTo>
                <a:cubicBezTo>
                  <a:pt x="928983" y="3737034"/>
                  <a:pt x="997712" y="3717776"/>
                  <a:pt x="1066972" y="3697898"/>
                </a:cubicBezTo>
                <a:lnTo>
                  <a:pt x="1182116" y="3663234"/>
                </a:lnTo>
                <a:lnTo>
                  <a:pt x="1183896" y="3657014"/>
                </a:lnTo>
                <a:cubicBezTo>
                  <a:pt x="1186929" y="3651718"/>
                  <a:pt x="1191366" y="3645514"/>
                  <a:pt x="1195730" y="3639679"/>
                </a:cubicBezTo>
                <a:lnTo>
                  <a:pt x="1197017" y="3637970"/>
                </a:lnTo>
                <a:lnTo>
                  <a:pt x="1169588" y="3645695"/>
                </a:lnTo>
                <a:cubicBezTo>
                  <a:pt x="1135087" y="3655764"/>
                  <a:pt x="1106163" y="3665028"/>
                  <a:pt x="1100395" y="3665957"/>
                </a:cubicBezTo>
                <a:cubicBezTo>
                  <a:pt x="942461" y="3711799"/>
                  <a:pt x="772527" y="3755817"/>
                  <a:pt x="583043" y="3815327"/>
                </a:cubicBezTo>
                <a:cubicBezTo>
                  <a:pt x="583043" y="3815327"/>
                  <a:pt x="482311" y="3844971"/>
                  <a:pt x="492430" y="3827250"/>
                </a:cubicBezTo>
                <a:lnTo>
                  <a:pt x="519337" y="3818333"/>
                </a:lnTo>
                <a:lnTo>
                  <a:pt x="560452" y="3815804"/>
                </a:lnTo>
                <a:cubicBezTo>
                  <a:pt x="576458" y="3814319"/>
                  <a:pt x="589027" y="3812384"/>
                  <a:pt x="594096" y="3809766"/>
                </a:cubicBezTo>
                <a:lnTo>
                  <a:pt x="583338" y="3800180"/>
                </a:lnTo>
                <a:lnTo>
                  <a:pt x="593163" y="3797603"/>
                </a:lnTo>
                <a:cubicBezTo>
                  <a:pt x="582961" y="3805682"/>
                  <a:pt x="698229" y="3774230"/>
                  <a:pt x="681815" y="3756494"/>
                </a:cubicBezTo>
                <a:cubicBezTo>
                  <a:pt x="676636" y="3750889"/>
                  <a:pt x="566552" y="3787943"/>
                  <a:pt x="545216" y="3795136"/>
                </a:cubicBezTo>
                <a:lnTo>
                  <a:pt x="536583" y="3797335"/>
                </a:lnTo>
                <a:lnTo>
                  <a:pt x="535307" y="3797272"/>
                </a:lnTo>
                <a:lnTo>
                  <a:pt x="506284" y="3798526"/>
                </a:lnTo>
                <a:lnTo>
                  <a:pt x="698014" y="3736381"/>
                </a:lnTo>
                <a:cubicBezTo>
                  <a:pt x="795643" y="3706766"/>
                  <a:pt x="895952" y="3677455"/>
                  <a:pt x="999236" y="3645787"/>
                </a:cubicBezTo>
                <a:cubicBezTo>
                  <a:pt x="999236" y="3645787"/>
                  <a:pt x="1036985" y="3656332"/>
                  <a:pt x="1036819" y="3637048"/>
                </a:cubicBezTo>
                <a:cubicBezTo>
                  <a:pt x="1035872" y="3626471"/>
                  <a:pt x="941090" y="3651404"/>
                  <a:pt x="994054" y="3640184"/>
                </a:cubicBezTo>
                <a:cubicBezTo>
                  <a:pt x="818940" y="3678604"/>
                  <a:pt x="618487" y="3756506"/>
                  <a:pt x="444139" y="3784613"/>
                </a:cubicBezTo>
                <a:cubicBezTo>
                  <a:pt x="607012" y="3715445"/>
                  <a:pt x="840273" y="3671410"/>
                  <a:pt x="1031456" y="3610555"/>
                </a:cubicBezTo>
                <a:cubicBezTo>
                  <a:pt x="1039149" y="3609314"/>
                  <a:pt x="1060272" y="3602689"/>
                  <a:pt x="1078071" y="3594861"/>
                </a:cubicBezTo>
                <a:lnTo>
                  <a:pt x="1083980" y="3591618"/>
                </a:lnTo>
                <a:lnTo>
                  <a:pt x="1081277" y="3591743"/>
                </a:lnTo>
                <a:lnTo>
                  <a:pt x="1068899" y="3592122"/>
                </a:lnTo>
                <a:lnTo>
                  <a:pt x="1096842" y="3584562"/>
                </a:lnTo>
                <a:lnTo>
                  <a:pt x="1100177" y="3582732"/>
                </a:lnTo>
                <a:cubicBezTo>
                  <a:pt x="1105320" y="3578734"/>
                  <a:pt x="1107536" y="3574958"/>
                  <a:pt x="1104725" y="3571921"/>
                </a:cubicBezTo>
                <a:lnTo>
                  <a:pt x="1015047" y="3592817"/>
                </a:lnTo>
                <a:cubicBezTo>
                  <a:pt x="929694" y="3619983"/>
                  <a:pt x="835773" y="3645848"/>
                  <a:pt x="750341" y="3663378"/>
                </a:cubicBezTo>
                <a:cubicBezTo>
                  <a:pt x="819025" y="3638892"/>
                  <a:pt x="894577" y="3616658"/>
                  <a:pt x="973337" y="3594307"/>
                </a:cubicBezTo>
                <a:lnTo>
                  <a:pt x="1147967" y="3544022"/>
                </a:lnTo>
                <a:lnTo>
                  <a:pt x="1133425" y="3546456"/>
                </a:lnTo>
                <a:lnTo>
                  <a:pt x="1205589" y="3520418"/>
                </a:lnTo>
                <a:lnTo>
                  <a:pt x="1148036" y="3519445"/>
                </a:lnTo>
                <a:lnTo>
                  <a:pt x="1077527" y="3524117"/>
                </a:lnTo>
                <a:lnTo>
                  <a:pt x="1058277" y="3528522"/>
                </a:lnTo>
                <a:lnTo>
                  <a:pt x="1051772" y="3527264"/>
                </a:lnTo>
                <a:cubicBezTo>
                  <a:pt x="1042316" y="3524742"/>
                  <a:pt x="1037428" y="3522397"/>
                  <a:pt x="1041110" y="3520970"/>
                </a:cubicBezTo>
                <a:lnTo>
                  <a:pt x="1081706" y="3510764"/>
                </a:lnTo>
                <a:lnTo>
                  <a:pt x="1103187" y="3503073"/>
                </a:lnTo>
                <a:cubicBezTo>
                  <a:pt x="1122401" y="3496809"/>
                  <a:pt x="1148079" y="3488855"/>
                  <a:pt x="1181447" y="3478826"/>
                </a:cubicBezTo>
                <a:cubicBezTo>
                  <a:pt x="1229718" y="3461711"/>
                  <a:pt x="1272041" y="3448486"/>
                  <a:pt x="1311670" y="3436687"/>
                </a:cubicBezTo>
                <a:lnTo>
                  <a:pt x="1317520" y="3434964"/>
                </a:lnTo>
                <a:lnTo>
                  <a:pt x="1277866" y="3438015"/>
                </a:lnTo>
                <a:cubicBezTo>
                  <a:pt x="1244301" y="3440237"/>
                  <a:pt x="1210203" y="3441514"/>
                  <a:pt x="1208051" y="3437724"/>
                </a:cubicBezTo>
                <a:lnTo>
                  <a:pt x="1294590" y="3394908"/>
                </a:lnTo>
                <a:cubicBezTo>
                  <a:pt x="1290285" y="3387327"/>
                  <a:pt x="932029" y="3392114"/>
                  <a:pt x="1097897" y="3375590"/>
                </a:cubicBezTo>
                <a:lnTo>
                  <a:pt x="1188153" y="3369243"/>
                </a:lnTo>
                <a:lnTo>
                  <a:pt x="1232064" y="3353505"/>
                </a:lnTo>
                <a:cubicBezTo>
                  <a:pt x="1252522" y="3346784"/>
                  <a:pt x="1275093" y="3339440"/>
                  <a:pt x="1294943" y="3331785"/>
                </a:cubicBezTo>
                <a:lnTo>
                  <a:pt x="1196037" y="3350771"/>
                </a:lnTo>
                <a:lnTo>
                  <a:pt x="1200284" y="3347260"/>
                </a:lnTo>
                <a:cubicBezTo>
                  <a:pt x="1225463" y="3329003"/>
                  <a:pt x="1246539" y="3318611"/>
                  <a:pt x="1273770" y="3310559"/>
                </a:cubicBezTo>
                <a:lnTo>
                  <a:pt x="1307124" y="3303710"/>
                </a:lnTo>
                <a:lnTo>
                  <a:pt x="1304487" y="3292143"/>
                </a:lnTo>
                <a:cubicBezTo>
                  <a:pt x="1304110" y="3287811"/>
                  <a:pt x="1304638" y="3284617"/>
                  <a:pt x="1306477" y="3283904"/>
                </a:cubicBezTo>
                <a:cubicBezTo>
                  <a:pt x="1248150" y="3278770"/>
                  <a:pt x="1198436" y="3307300"/>
                  <a:pt x="1147468" y="3299315"/>
                </a:cubicBezTo>
                <a:cubicBezTo>
                  <a:pt x="1127717" y="3296177"/>
                  <a:pt x="1123412" y="3288594"/>
                  <a:pt x="1107440" y="3276286"/>
                </a:cubicBezTo>
                <a:cubicBezTo>
                  <a:pt x="1058819" y="3256594"/>
                  <a:pt x="1001725" y="3269482"/>
                  <a:pt x="945754" y="3271145"/>
                </a:cubicBezTo>
                <a:cubicBezTo>
                  <a:pt x="825308" y="3270055"/>
                  <a:pt x="724632" y="3290596"/>
                  <a:pt x="607250" y="3279066"/>
                </a:cubicBezTo>
                <a:cubicBezTo>
                  <a:pt x="734329" y="3257539"/>
                  <a:pt x="828373" y="3259614"/>
                  <a:pt x="956166" y="3239350"/>
                </a:cubicBezTo>
                <a:cubicBezTo>
                  <a:pt x="986856" y="3227449"/>
                  <a:pt x="1052555" y="3229723"/>
                  <a:pt x="1134930" y="3227076"/>
                </a:cubicBezTo>
                <a:cubicBezTo>
                  <a:pt x="1145522" y="3225281"/>
                  <a:pt x="1167865" y="3223748"/>
                  <a:pt x="1193196" y="3222116"/>
                </a:cubicBezTo>
                <a:lnTo>
                  <a:pt x="1213482" y="3220639"/>
                </a:lnTo>
                <a:lnTo>
                  <a:pt x="1200182" y="3195527"/>
                </a:lnTo>
                <a:lnTo>
                  <a:pt x="1178141" y="3195669"/>
                </a:lnTo>
                <a:cubicBezTo>
                  <a:pt x="1142045" y="3195406"/>
                  <a:pt x="1106869" y="3194783"/>
                  <a:pt x="1096735" y="3194089"/>
                </a:cubicBezTo>
                <a:cubicBezTo>
                  <a:pt x="1090904" y="3191724"/>
                  <a:pt x="1085652" y="3186437"/>
                  <a:pt x="1081861" y="3181738"/>
                </a:cubicBezTo>
                <a:lnTo>
                  <a:pt x="1081390" y="3181055"/>
                </a:lnTo>
                <a:lnTo>
                  <a:pt x="1027859" y="3197133"/>
                </a:lnTo>
                <a:lnTo>
                  <a:pt x="990723" y="3201986"/>
                </a:lnTo>
                <a:lnTo>
                  <a:pt x="974539" y="3179616"/>
                </a:lnTo>
                <a:lnTo>
                  <a:pt x="971579" y="3175607"/>
                </a:lnTo>
                <a:lnTo>
                  <a:pt x="931973" y="3180888"/>
                </a:lnTo>
                <a:cubicBezTo>
                  <a:pt x="892676" y="3177625"/>
                  <a:pt x="812261" y="3199559"/>
                  <a:pt x="791266" y="3178404"/>
                </a:cubicBezTo>
                <a:cubicBezTo>
                  <a:pt x="770274" y="3157247"/>
                  <a:pt x="858911" y="3181468"/>
                  <a:pt x="821958" y="3166502"/>
                </a:cubicBezTo>
                <a:cubicBezTo>
                  <a:pt x="773335" y="3146807"/>
                  <a:pt x="652889" y="3145719"/>
                  <a:pt x="796663" y="3137764"/>
                </a:cubicBezTo>
                <a:cubicBezTo>
                  <a:pt x="848895" y="3132155"/>
                  <a:pt x="887936" y="3131662"/>
                  <a:pt x="928340" y="3129292"/>
                </a:cubicBezTo>
                <a:lnTo>
                  <a:pt x="936546" y="3128133"/>
                </a:lnTo>
                <a:lnTo>
                  <a:pt x="930864" y="3120432"/>
                </a:lnTo>
                <a:lnTo>
                  <a:pt x="914249" y="3099041"/>
                </a:lnTo>
                <a:lnTo>
                  <a:pt x="877905" y="3098570"/>
                </a:lnTo>
                <a:lnTo>
                  <a:pt x="869748" y="3098373"/>
                </a:lnTo>
                <a:lnTo>
                  <a:pt x="904693" y="3086739"/>
                </a:lnTo>
                <a:lnTo>
                  <a:pt x="899007" y="3079421"/>
                </a:lnTo>
                <a:lnTo>
                  <a:pt x="825908" y="3096340"/>
                </a:lnTo>
                <a:lnTo>
                  <a:pt x="796735" y="3086848"/>
                </a:lnTo>
                <a:cubicBezTo>
                  <a:pt x="785583" y="3079321"/>
                  <a:pt x="830615" y="3079492"/>
                  <a:pt x="862922" y="3075058"/>
                </a:cubicBezTo>
                <a:cubicBezTo>
                  <a:pt x="673595" y="3052881"/>
                  <a:pt x="500380" y="3090759"/>
                  <a:pt x="315353" y="3076166"/>
                </a:cubicBezTo>
                <a:lnTo>
                  <a:pt x="283855" y="3074960"/>
                </a:lnTo>
                <a:lnTo>
                  <a:pt x="285554" y="3074292"/>
                </a:lnTo>
                <a:cubicBezTo>
                  <a:pt x="311139" y="3063732"/>
                  <a:pt x="406852" y="3047770"/>
                  <a:pt x="443490" y="3028454"/>
                </a:cubicBezTo>
                <a:cubicBezTo>
                  <a:pt x="491177" y="3000386"/>
                  <a:pt x="364007" y="3041267"/>
                  <a:pt x="348624" y="3043745"/>
                </a:cubicBezTo>
                <a:cubicBezTo>
                  <a:pt x="318106" y="3052955"/>
                  <a:pt x="293932" y="3059667"/>
                  <a:pt x="272679" y="3065154"/>
                </a:cubicBezTo>
                <a:lnTo>
                  <a:pt x="239083" y="3073243"/>
                </a:lnTo>
                <a:lnTo>
                  <a:pt x="123554" y="3068806"/>
                </a:lnTo>
                <a:lnTo>
                  <a:pt x="125397" y="3060417"/>
                </a:lnTo>
                <a:cubicBezTo>
                  <a:pt x="126694" y="3061813"/>
                  <a:pt x="121732" y="3063219"/>
                  <a:pt x="113144" y="3064535"/>
                </a:cubicBezTo>
                <a:lnTo>
                  <a:pt x="86345" y="3067377"/>
                </a:lnTo>
                <a:lnTo>
                  <a:pt x="0" y="3064060"/>
                </a:lnTo>
                <a:lnTo>
                  <a:pt x="29506" y="3055487"/>
                </a:lnTo>
                <a:cubicBezTo>
                  <a:pt x="35551" y="3062021"/>
                  <a:pt x="40732" y="3067625"/>
                  <a:pt x="40552" y="3046736"/>
                </a:cubicBezTo>
                <a:cubicBezTo>
                  <a:pt x="40552" y="3046736"/>
                  <a:pt x="35453" y="3050775"/>
                  <a:pt x="29506" y="3055487"/>
                </a:cubicBezTo>
                <a:lnTo>
                  <a:pt x="23742" y="3036383"/>
                </a:lnTo>
                <a:lnTo>
                  <a:pt x="112394" y="3029979"/>
                </a:lnTo>
                <a:cubicBezTo>
                  <a:pt x="137678" y="3040219"/>
                  <a:pt x="164080" y="3039233"/>
                  <a:pt x="187408" y="3030189"/>
                </a:cubicBezTo>
                <a:lnTo>
                  <a:pt x="193154" y="3035980"/>
                </a:lnTo>
                <a:lnTo>
                  <a:pt x="195279" y="3038122"/>
                </a:lnTo>
                <a:cubicBezTo>
                  <a:pt x="196591" y="3039443"/>
                  <a:pt x="197247" y="3040105"/>
                  <a:pt x="196263" y="3039113"/>
                </a:cubicBezTo>
                <a:lnTo>
                  <a:pt x="193154" y="3035980"/>
                </a:lnTo>
                <a:lnTo>
                  <a:pt x="190360" y="3033164"/>
                </a:lnTo>
                <a:cubicBezTo>
                  <a:pt x="188720" y="3031511"/>
                  <a:pt x="187408" y="3030189"/>
                  <a:pt x="187408" y="3030189"/>
                </a:cubicBezTo>
                <a:cubicBezTo>
                  <a:pt x="171426" y="3017877"/>
                  <a:pt x="143086" y="3018079"/>
                  <a:pt x="112394" y="3029979"/>
                </a:cubicBezTo>
                <a:lnTo>
                  <a:pt x="20683" y="3024011"/>
                </a:lnTo>
                <a:lnTo>
                  <a:pt x="65574" y="3007500"/>
                </a:lnTo>
                <a:lnTo>
                  <a:pt x="84250" y="2999415"/>
                </a:lnTo>
                <a:lnTo>
                  <a:pt x="375578" y="3000192"/>
                </a:lnTo>
                <a:cubicBezTo>
                  <a:pt x="565849" y="2998295"/>
                  <a:pt x="755105" y="2991973"/>
                  <a:pt x="945530" y="2975173"/>
                </a:cubicBezTo>
                <a:cubicBezTo>
                  <a:pt x="963027" y="2973015"/>
                  <a:pt x="1014807" y="2974521"/>
                  <a:pt x="1064053" y="2973541"/>
                </a:cubicBezTo>
                <a:lnTo>
                  <a:pt x="1085911" y="2972207"/>
                </a:lnTo>
                <a:lnTo>
                  <a:pt x="1146129" y="2955912"/>
                </a:lnTo>
                <a:lnTo>
                  <a:pt x="1157368" y="2952938"/>
                </a:lnTo>
                <a:lnTo>
                  <a:pt x="1142085" y="2946747"/>
                </a:lnTo>
                <a:cubicBezTo>
                  <a:pt x="1049272" y="2944193"/>
                  <a:pt x="971916" y="2955692"/>
                  <a:pt x="909294" y="2961473"/>
                </a:cubicBezTo>
                <a:cubicBezTo>
                  <a:pt x="842881" y="2957932"/>
                  <a:pt x="734120" y="2980067"/>
                  <a:pt x="678849" y="2964497"/>
                </a:cubicBezTo>
                <a:cubicBezTo>
                  <a:pt x="667180" y="2959767"/>
                  <a:pt x="657858" y="2943338"/>
                  <a:pt x="650487" y="2946197"/>
                </a:cubicBezTo>
                <a:cubicBezTo>
                  <a:pt x="611193" y="2942932"/>
                  <a:pt x="499353" y="2957008"/>
                  <a:pt x="455754" y="2946161"/>
                </a:cubicBezTo>
                <a:cubicBezTo>
                  <a:pt x="434776" y="2943504"/>
                  <a:pt x="421864" y="2920756"/>
                  <a:pt x="421864" y="2920756"/>
                </a:cubicBezTo>
                <a:cubicBezTo>
                  <a:pt x="421864" y="2920756"/>
                  <a:pt x="416925" y="2919973"/>
                  <a:pt x="409991" y="2919963"/>
                </a:cubicBezTo>
                <a:lnTo>
                  <a:pt x="399508" y="2921656"/>
                </a:lnTo>
                <a:lnTo>
                  <a:pt x="383299" y="2919991"/>
                </a:lnTo>
                <a:lnTo>
                  <a:pt x="381466" y="2917532"/>
                </a:lnTo>
                <a:cubicBezTo>
                  <a:pt x="380007" y="2916941"/>
                  <a:pt x="378167" y="2917659"/>
                  <a:pt x="374484" y="2919085"/>
                </a:cubicBezTo>
                <a:lnTo>
                  <a:pt x="383299" y="2919991"/>
                </a:lnTo>
                <a:lnTo>
                  <a:pt x="386151" y="2923813"/>
                </a:lnTo>
                <a:cubicBezTo>
                  <a:pt x="362815" y="2914359"/>
                  <a:pt x="332109" y="2907764"/>
                  <a:pt x="332109" y="2907764"/>
                </a:cubicBezTo>
                <a:cubicBezTo>
                  <a:pt x="325850" y="2880894"/>
                  <a:pt x="461163" y="2924018"/>
                  <a:pt x="534212" y="2904941"/>
                </a:cubicBezTo>
                <a:cubicBezTo>
                  <a:pt x="541575" y="2902085"/>
                  <a:pt x="560598" y="2885456"/>
                  <a:pt x="567962" y="2882600"/>
                </a:cubicBezTo>
                <a:cubicBezTo>
                  <a:pt x="617687" y="2872567"/>
                  <a:pt x="681027" y="2868049"/>
                  <a:pt x="749787" y="2859887"/>
                </a:cubicBezTo>
                <a:cubicBezTo>
                  <a:pt x="777416" y="2858420"/>
                  <a:pt x="1007862" y="2855400"/>
                  <a:pt x="1015228" y="2852543"/>
                </a:cubicBezTo>
                <a:cubicBezTo>
                  <a:pt x="1016759" y="2847323"/>
                  <a:pt x="1007516" y="2838957"/>
                  <a:pt x="996279" y="2831364"/>
                </a:cubicBezTo>
                <a:lnTo>
                  <a:pt x="976205" y="2820625"/>
                </a:lnTo>
                <a:lnTo>
                  <a:pt x="924912" y="2824204"/>
                </a:lnTo>
                <a:cubicBezTo>
                  <a:pt x="844685" y="2835441"/>
                  <a:pt x="762506" y="2852706"/>
                  <a:pt x="752151" y="2838501"/>
                </a:cubicBezTo>
                <a:cubicBezTo>
                  <a:pt x="743590" y="2831004"/>
                  <a:pt x="755652" y="2820426"/>
                  <a:pt x="776240" y="2809165"/>
                </a:cubicBezTo>
                <a:lnTo>
                  <a:pt x="803169" y="2797195"/>
                </a:lnTo>
                <a:lnTo>
                  <a:pt x="761306" y="2798364"/>
                </a:lnTo>
                <a:cubicBezTo>
                  <a:pt x="686298" y="2798159"/>
                  <a:pt x="620598" y="2795882"/>
                  <a:pt x="594196" y="2796869"/>
                </a:cubicBezTo>
                <a:cubicBezTo>
                  <a:pt x="443001" y="2793057"/>
                  <a:pt x="303193" y="2792153"/>
                  <a:pt x="166925" y="2791225"/>
                </a:cubicBezTo>
                <a:lnTo>
                  <a:pt x="138454" y="2790819"/>
                </a:lnTo>
                <a:lnTo>
                  <a:pt x="165771" y="2777657"/>
                </a:lnTo>
                <a:lnTo>
                  <a:pt x="174782" y="2772309"/>
                </a:lnTo>
                <a:lnTo>
                  <a:pt x="263446" y="2770946"/>
                </a:lnTo>
                <a:cubicBezTo>
                  <a:pt x="318191" y="2769759"/>
                  <a:pt x="455837" y="2782682"/>
                  <a:pt x="493893" y="2767924"/>
                </a:cubicBezTo>
                <a:cubicBezTo>
                  <a:pt x="508623" y="2762210"/>
                  <a:pt x="495711" y="2739460"/>
                  <a:pt x="514017" y="2721571"/>
                </a:cubicBezTo>
                <a:cubicBezTo>
                  <a:pt x="540402" y="2702086"/>
                  <a:pt x="564459" y="2712800"/>
                  <a:pt x="618487" y="2710351"/>
                </a:cubicBezTo>
                <a:cubicBezTo>
                  <a:pt x="660844" y="2703175"/>
                  <a:pt x="691538" y="2691271"/>
                  <a:pt x="719164" y="2689808"/>
                </a:cubicBezTo>
                <a:lnTo>
                  <a:pt x="970876" y="2677238"/>
                </a:lnTo>
                <a:lnTo>
                  <a:pt x="991179" y="2671381"/>
                </a:lnTo>
                <a:lnTo>
                  <a:pt x="935560" y="2677203"/>
                </a:lnTo>
                <a:cubicBezTo>
                  <a:pt x="881737" y="2682655"/>
                  <a:pt x="831981" y="2685376"/>
                  <a:pt x="803373" y="2677196"/>
                </a:cubicBezTo>
                <a:cubicBezTo>
                  <a:pt x="784338" y="2675327"/>
                  <a:pt x="775014" y="2658897"/>
                  <a:pt x="763349" y="2654173"/>
                </a:cubicBezTo>
                <a:cubicBezTo>
                  <a:pt x="743084" y="2652778"/>
                  <a:pt x="701950" y="2659480"/>
                  <a:pt x="661937" y="2654951"/>
                </a:cubicBezTo>
                <a:cubicBezTo>
                  <a:pt x="634307" y="2656415"/>
                  <a:pt x="500966" y="2651074"/>
                  <a:pt x="585685" y="2636722"/>
                </a:cubicBezTo>
                <a:cubicBezTo>
                  <a:pt x="636637" y="2626213"/>
                  <a:pt x="707359" y="2637336"/>
                  <a:pt x="733757" y="2636348"/>
                </a:cubicBezTo>
                <a:cubicBezTo>
                  <a:pt x="762104" y="2636151"/>
                  <a:pt x="780410" y="2618258"/>
                  <a:pt x="787773" y="2615398"/>
                </a:cubicBezTo>
                <a:cubicBezTo>
                  <a:pt x="807525" y="2618534"/>
                  <a:pt x="820421" y="2622785"/>
                  <a:pt x="846821" y="2621798"/>
                </a:cubicBezTo>
                <a:cubicBezTo>
                  <a:pt x="854189" y="2618940"/>
                  <a:pt x="884876" y="2607040"/>
                  <a:pt x="899611" y="2601323"/>
                </a:cubicBezTo>
                <a:cubicBezTo>
                  <a:pt x="919871" y="2602718"/>
                  <a:pt x="990577" y="2595343"/>
                  <a:pt x="1051974" y="2590038"/>
                </a:cubicBezTo>
                <a:cubicBezTo>
                  <a:pt x="1113365" y="2584730"/>
                  <a:pt x="1265726" y="2573445"/>
                  <a:pt x="1151420" y="2569972"/>
                </a:cubicBezTo>
                <a:lnTo>
                  <a:pt x="1050706" y="2572097"/>
                </a:lnTo>
                <a:lnTo>
                  <a:pt x="986389" y="2573455"/>
                </a:lnTo>
                <a:cubicBezTo>
                  <a:pt x="930573" y="2577366"/>
                  <a:pt x="875291" y="2582230"/>
                  <a:pt x="824585" y="2582621"/>
                </a:cubicBezTo>
                <a:cubicBezTo>
                  <a:pt x="779716" y="2585374"/>
                  <a:pt x="732696" y="2584332"/>
                  <a:pt x="685225" y="2582507"/>
                </a:cubicBezTo>
                <a:lnTo>
                  <a:pt x="649966" y="2581302"/>
                </a:lnTo>
                <a:lnTo>
                  <a:pt x="657031" y="2579389"/>
                </a:lnTo>
                <a:lnTo>
                  <a:pt x="715551" y="2563335"/>
                </a:lnTo>
                <a:lnTo>
                  <a:pt x="803595" y="2561466"/>
                </a:lnTo>
                <a:cubicBezTo>
                  <a:pt x="870011" y="2565006"/>
                  <a:pt x="972644" y="2563749"/>
                  <a:pt x="892092" y="2537937"/>
                </a:cubicBezTo>
                <a:lnTo>
                  <a:pt x="831245" y="2532237"/>
                </a:lnTo>
                <a:lnTo>
                  <a:pt x="960804" y="2499515"/>
                </a:lnTo>
                <a:cubicBezTo>
                  <a:pt x="1069265" y="2472445"/>
                  <a:pt x="1180496" y="2444593"/>
                  <a:pt x="1281231" y="2414945"/>
                </a:cubicBezTo>
                <a:cubicBezTo>
                  <a:pt x="1387062" y="2381256"/>
                  <a:pt x="1249527" y="2410936"/>
                  <a:pt x="1211947" y="2419675"/>
                </a:cubicBezTo>
                <a:cubicBezTo>
                  <a:pt x="1080448" y="2454280"/>
                  <a:pt x="947150" y="2478986"/>
                  <a:pt x="825852" y="2505510"/>
                </a:cubicBezTo>
                <a:cubicBezTo>
                  <a:pt x="775443" y="2515513"/>
                  <a:pt x="775186" y="2510460"/>
                  <a:pt x="792972" y="2501220"/>
                </a:cubicBezTo>
                <a:lnTo>
                  <a:pt x="821520" y="2490093"/>
                </a:lnTo>
                <a:lnTo>
                  <a:pt x="802946" y="2496296"/>
                </a:lnTo>
                <a:cubicBezTo>
                  <a:pt x="756142" y="2514926"/>
                  <a:pt x="715687" y="2533134"/>
                  <a:pt x="698643" y="2519375"/>
                </a:cubicBezTo>
                <a:lnTo>
                  <a:pt x="712636" y="2504992"/>
                </a:lnTo>
                <a:lnTo>
                  <a:pt x="791006" y="2483831"/>
                </a:lnTo>
                <a:cubicBezTo>
                  <a:pt x="896229" y="2457220"/>
                  <a:pt x="999879" y="2431257"/>
                  <a:pt x="1101383" y="2401383"/>
                </a:cubicBezTo>
                <a:cubicBezTo>
                  <a:pt x="1194739" y="2383668"/>
                  <a:pt x="1325663" y="2351653"/>
                  <a:pt x="1320138" y="2331917"/>
                </a:cubicBezTo>
                <a:lnTo>
                  <a:pt x="1295636" y="2325663"/>
                </a:lnTo>
                <a:lnTo>
                  <a:pt x="1249609" y="2334276"/>
                </a:lnTo>
                <a:cubicBezTo>
                  <a:pt x="1130433" y="2363616"/>
                  <a:pt x="1027616" y="2405938"/>
                  <a:pt x="888494" y="2425142"/>
                </a:cubicBezTo>
                <a:cubicBezTo>
                  <a:pt x="978520" y="2394273"/>
                  <a:pt x="1072433" y="2367604"/>
                  <a:pt x="1169032" y="2342442"/>
                </a:cubicBezTo>
                <a:lnTo>
                  <a:pt x="1266543" y="2318241"/>
                </a:lnTo>
                <a:lnTo>
                  <a:pt x="1262687" y="2317255"/>
                </a:lnTo>
                <a:cubicBezTo>
                  <a:pt x="1142244" y="2320025"/>
                  <a:pt x="1011531" y="2365946"/>
                  <a:pt x="901880" y="2382920"/>
                </a:cubicBezTo>
                <a:lnTo>
                  <a:pt x="660933" y="2440740"/>
                </a:lnTo>
                <a:lnTo>
                  <a:pt x="627249" y="2441290"/>
                </a:lnTo>
                <a:cubicBezTo>
                  <a:pt x="614510" y="2439188"/>
                  <a:pt x="607946" y="2435204"/>
                  <a:pt x="611730" y="2428322"/>
                </a:cubicBezTo>
                <a:lnTo>
                  <a:pt x="618237" y="2424073"/>
                </a:lnTo>
                <a:lnTo>
                  <a:pt x="496789" y="2455556"/>
                </a:lnTo>
                <a:cubicBezTo>
                  <a:pt x="496789" y="2455556"/>
                  <a:pt x="406422" y="2496409"/>
                  <a:pt x="400211" y="2470590"/>
                </a:cubicBezTo>
                <a:cubicBezTo>
                  <a:pt x="406078" y="2456236"/>
                  <a:pt x="554757" y="2429049"/>
                  <a:pt x="559859" y="2425008"/>
                </a:cubicBezTo>
                <a:cubicBezTo>
                  <a:pt x="631568" y="2403795"/>
                  <a:pt x="700294" y="2384538"/>
                  <a:pt x="769552" y="2364657"/>
                </a:cubicBezTo>
                <a:lnTo>
                  <a:pt x="934360" y="2315043"/>
                </a:lnTo>
                <a:lnTo>
                  <a:pt x="929284" y="2300126"/>
                </a:lnTo>
                <a:lnTo>
                  <a:pt x="923519" y="2298885"/>
                </a:lnTo>
                <a:lnTo>
                  <a:pt x="907878" y="2302399"/>
                </a:lnTo>
                <a:cubicBezTo>
                  <a:pt x="859528" y="2315422"/>
                  <a:pt x="810670" y="2331478"/>
                  <a:pt x="802980" y="2332719"/>
                </a:cubicBezTo>
                <a:cubicBezTo>
                  <a:pt x="645042" y="2378560"/>
                  <a:pt x="475111" y="2422577"/>
                  <a:pt x="285626" y="2482087"/>
                </a:cubicBezTo>
                <a:cubicBezTo>
                  <a:pt x="285626" y="2482087"/>
                  <a:pt x="184894" y="2511733"/>
                  <a:pt x="195012" y="2494008"/>
                </a:cubicBezTo>
                <a:lnTo>
                  <a:pt x="221921" y="2485095"/>
                </a:lnTo>
                <a:lnTo>
                  <a:pt x="263035" y="2482564"/>
                </a:lnTo>
                <a:cubicBezTo>
                  <a:pt x="279043" y="2481079"/>
                  <a:pt x="291614" y="2479144"/>
                  <a:pt x="296681" y="2476529"/>
                </a:cubicBezTo>
                <a:lnTo>
                  <a:pt x="285921" y="2466942"/>
                </a:lnTo>
                <a:lnTo>
                  <a:pt x="295748" y="2464362"/>
                </a:lnTo>
                <a:cubicBezTo>
                  <a:pt x="285546" y="2472445"/>
                  <a:pt x="400812" y="2440988"/>
                  <a:pt x="384400" y="2423251"/>
                </a:cubicBezTo>
                <a:cubicBezTo>
                  <a:pt x="379217" y="2417651"/>
                  <a:pt x="269135" y="2454704"/>
                  <a:pt x="247799" y="2461898"/>
                </a:cubicBezTo>
                <a:lnTo>
                  <a:pt x="239166" y="2464096"/>
                </a:lnTo>
                <a:lnTo>
                  <a:pt x="237890" y="2464028"/>
                </a:lnTo>
                <a:lnTo>
                  <a:pt x="208866" y="2465287"/>
                </a:lnTo>
                <a:lnTo>
                  <a:pt x="400597" y="2403140"/>
                </a:lnTo>
                <a:cubicBezTo>
                  <a:pt x="498228" y="2373522"/>
                  <a:pt x="598536" y="2344215"/>
                  <a:pt x="701821" y="2312545"/>
                </a:cubicBezTo>
                <a:cubicBezTo>
                  <a:pt x="701821" y="2312545"/>
                  <a:pt x="739566" y="2323092"/>
                  <a:pt x="739401" y="2303807"/>
                </a:cubicBezTo>
                <a:cubicBezTo>
                  <a:pt x="738457" y="2293231"/>
                  <a:pt x="643673" y="2318164"/>
                  <a:pt x="696636" y="2306944"/>
                </a:cubicBezTo>
                <a:cubicBezTo>
                  <a:pt x="521521" y="2345361"/>
                  <a:pt x="321073" y="2423268"/>
                  <a:pt x="146720" y="2451371"/>
                </a:cubicBezTo>
                <a:cubicBezTo>
                  <a:pt x="309594" y="2382204"/>
                  <a:pt x="542856" y="2338168"/>
                  <a:pt x="734041" y="2277313"/>
                </a:cubicBezTo>
                <a:cubicBezTo>
                  <a:pt x="741732" y="2276074"/>
                  <a:pt x="762854" y="2269451"/>
                  <a:pt x="780656" y="2261621"/>
                </a:cubicBezTo>
                <a:lnTo>
                  <a:pt x="806209" y="2239629"/>
                </a:lnTo>
                <a:lnTo>
                  <a:pt x="806481" y="2238875"/>
                </a:lnTo>
                <a:lnTo>
                  <a:pt x="717629" y="2259575"/>
                </a:lnTo>
                <a:cubicBezTo>
                  <a:pt x="632278" y="2286741"/>
                  <a:pt x="538358" y="2312608"/>
                  <a:pt x="452925" y="2330136"/>
                </a:cubicBezTo>
                <a:cubicBezTo>
                  <a:pt x="521607" y="2305654"/>
                  <a:pt x="597157" y="2283418"/>
                  <a:pt x="675919" y="2261070"/>
                </a:cubicBezTo>
                <a:lnTo>
                  <a:pt x="842868" y="2212994"/>
                </a:lnTo>
                <a:lnTo>
                  <a:pt x="860675" y="2202655"/>
                </a:lnTo>
                <a:cubicBezTo>
                  <a:pt x="905392" y="2182921"/>
                  <a:pt x="966623" y="2163950"/>
                  <a:pt x="1023172" y="2145289"/>
                </a:cubicBezTo>
                <a:cubicBezTo>
                  <a:pt x="1235068" y="2077809"/>
                  <a:pt x="1435902" y="2025962"/>
                  <a:pt x="1660249" y="1984029"/>
                </a:cubicBezTo>
                <a:lnTo>
                  <a:pt x="1692104" y="1979035"/>
                </a:lnTo>
                <a:lnTo>
                  <a:pt x="1831317" y="1945227"/>
                </a:lnTo>
                <a:lnTo>
                  <a:pt x="2047094" y="1899660"/>
                </a:lnTo>
                <a:lnTo>
                  <a:pt x="1836943" y="1896885"/>
                </a:lnTo>
                <a:lnTo>
                  <a:pt x="1738944" y="1911262"/>
                </a:lnTo>
                <a:cubicBezTo>
                  <a:pt x="1568500" y="1938320"/>
                  <a:pt x="1433127" y="1964092"/>
                  <a:pt x="1296644" y="1973181"/>
                </a:cubicBezTo>
                <a:cubicBezTo>
                  <a:pt x="1194951" y="1979955"/>
                  <a:pt x="805956" y="2112592"/>
                  <a:pt x="753134" y="2086323"/>
                </a:cubicBezTo>
                <a:cubicBezTo>
                  <a:pt x="699323" y="2045224"/>
                  <a:pt x="767213" y="2055599"/>
                  <a:pt x="801018" y="2038454"/>
                </a:cubicBezTo>
                <a:cubicBezTo>
                  <a:pt x="847049" y="2003121"/>
                  <a:pt x="876036" y="1954030"/>
                  <a:pt x="910823" y="1951710"/>
                </a:cubicBezTo>
                <a:cubicBezTo>
                  <a:pt x="1072799" y="1881351"/>
                  <a:pt x="1337736" y="1863710"/>
                  <a:pt x="1620261" y="1827520"/>
                </a:cubicBezTo>
                <a:cubicBezTo>
                  <a:pt x="1701884" y="1822084"/>
                  <a:pt x="1788366" y="1808878"/>
                  <a:pt x="1875059" y="1793796"/>
                </a:cubicBezTo>
                <a:lnTo>
                  <a:pt x="2124401" y="1749998"/>
                </a:lnTo>
                <a:lnTo>
                  <a:pt x="2129771" y="1745976"/>
                </a:lnTo>
                <a:cubicBezTo>
                  <a:pt x="2134179" y="1744460"/>
                  <a:pt x="2141361" y="1742806"/>
                  <a:pt x="2151951" y="1741012"/>
                </a:cubicBezTo>
                <a:cubicBezTo>
                  <a:pt x="2177427" y="1735758"/>
                  <a:pt x="2207847" y="1735911"/>
                  <a:pt x="2235195" y="1737255"/>
                </a:cubicBezTo>
                <a:lnTo>
                  <a:pt x="2241541" y="1737586"/>
                </a:lnTo>
                <a:lnTo>
                  <a:pt x="2341073" y="1727462"/>
                </a:lnTo>
                <a:lnTo>
                  <a:pt x="2354039" y="1719688"/>
                </a:lnTo>
                <a:lnTo>
                  <a:pt x="2377315" y="1723774"/>
                </a:lnTo>
                <a:lnTo>
                  <a:pt x="2433892" y="1718019"/>
                </a:lnTo>
                <a:lnTo>
                  <a:pt x="2436720" y="1716924"/>
                </a:lnTo>
                <a:cubicBezTo>
                  <a:pt x="2447154" y="1712876"/>
                  <a:pt x="2458509" y="1708471"/>
                  <a:pt x="2465876" y="1705613"/>
                </a:cubicBezTo>
                <a:cubicBezTo>
                  <a:pt x="2486138" y="1707008"/>
                  <a:pt x="2556843" y="1699632"/>
                  <a:pt x="2618240" y="1694327"/>
                </a:cubicBezTo>
                <a:cubicBezTo>
                  <a:pt x="2679632" y="1689020"/>
                  <a:pt x="2831992" y="1677735"/>
                  <a:pt x="2717686" y="1674261"/>
                </a:cubicBezTo>
                <a:lnTo>
                  <a:pt x="2616972" y="1676387"/>
                </a:lnTo>
                <a:lnTo>
                  <a:pt x="2552656" y="1677745"/>
                </a:lnTo>
                <a:cubicBezTo>
                  <a:pt x="2496839" y="1681656"/>
                  <a:pt x="2441557" y="1686520"/>
                  <a:pt x="2390850" y="1686911"/>
                </a:cubicBezTo>
                <a:cubicBezTo>
                  <a:pt x="2345982" y="1689664"/>
                  <a:pt x="2298963" y="1688622"/>
                  <a:pt x="2251492" y="1686796"/>
                </a:cubicBezTo>
                <a:lnTo>
                  <a:pt x="2216232" y="1685591"/>
                </a:lnTo>
                <a:lnTo>
                  <a:pt x="2223296" y="1683679"/>
                </a:lnTo>
                <a:lnTo>
                  <a:pt x="2281817" y="1667624"/>
                </a:lnTo>
                <a:lnTo>
                  <a:pt x="2369863" y="1665755"/>
                </a:lnTo>
                <a:cubicBezTo>
                  <a:pt x="2419674" y="1668410"/>
                  <a:pt x="2489858" y="1668367"/>
                  <a:pt x="2487853" y="1657291"/>
                </a:cubicBezTo>
                <a:lnTo>
                  <a:pt x="2466289" y="1646278"/>
                </a:lnTo>
                <a:lnTo>
                  <a:pt x="2275886" y="1662231"/>
                </a:lnTo>
                <a:cubicBezTo>
                  <a:pt x="2108274" y="1688285"/>
                  <a:pt x="1927285" y="1715232"/>
                  <a:pt x="1730234" y="1743248"/>
                </a:cubicBezTo>
                <a:cubicBezTo>
                  <a:pt x="1597577" y="1769456"/>
                  <a:pt x="1468420" y="1807842"/>
                  <a:pt x="1384470" y="1798539"/>
                </a:cubicBezTo>
                <a:cubicBezTo>
                  <a:pt x="1333624" y="1801927"/>
                  <a:pt x="1315428" y="1770870"/>
                  <a:pt x="1231482" y="1761568"/>
                </a:cubicBezTo>
                <a:cubicBezTo>
                  <a:pt x="1164577" y="1766024"/>
                  <a:pt x="1099809" y="1802603"/>
                  <a:pt x="1050487" y="1788513"/>
                </a:cubicBezTo>
                <a:cubicBezTo>
                  <a:pt x="799628" y="1775434"/>
                  <a:pt x="955350" y="1611164"/>
                  <a:pt x="1136340" y="1584215"/>
                </a:cubicBezTo>
                <a:cubicBezTo>
                  <a:pt x="1053381" y="1589742"/>
                  <a:pt x="987460" y="1609025"/>
                  <a:pt x="905488" y="1629379"/>
                </a:cubicBezTo>
                <a:cubicBezTo>
                  <a:pt x="839573" y="1648662"/>
                  <a:pt x="694522" y="1690591"/>
                  <a:pt x="675789" y="1691839"/>
                </a:cubicBezTo>
                <a:cubicBezTo>
                  <a:pt x="626632" y="1680217"/>
                  <a:pt x="722523" y="1626669"/>
                  <a:pt x="737590" y="1610772"/>
                </a:cubicBezTo>
                <a:cubicBezTo>
                  <a:pt x="785310" y="1560433"/>
                  <a:pt x="638574" y="1617364"/>
                  <a:pt x="703340" y="1580785"/>
                </a:cubicBezTo>
                <a:cubicBezTo>
                  <a:pt x="718409" y="1564888"/>
                  <a:pt x="750524" y="1562750"/>
                  <a:pt x="750524" y="1562750"/>
                </a:cubicBezTo>
                <a:cubicBezTo>
                  <a:pt x="948274" y="1504902"/>
                  <a:pt x="1129099" y="1475484"/>
                  <a:pt x="1308115" y="1418881"/>
                </a:cubicBezTo>
                <a:cubicBezTo>
                  <a:pt x="1375022" y="1414425"/>
                  <a:pt x="1422739" y="1364086"/>
                  <a:pt x="1504714" y="1343736"/>
                </a:cubicBezTo>
                <a:cubicBezTo>
                  <a:pt x="1863570" y="1242889"/>
                  <a:pt x="2295421" y="1229024"/>
                  <a:pt x="2725295" y="1185501"/>
                </a:cubicBezTo>
                <a:lnTo>
                  <a:pt x="2853186" y="1173775"/>
                </a:lnTo>
                <a:lnTo>
                  <a:pt x="2903308" y="1159370"/>
                </a:lnTo>
                <a:cubicBezTo>
                  <a:pt x="3008046" y="1132731"/>
                  <a:pt x="3114342" y="1109286"/>
                  <a:pt x="3226516" y="1088319"/>
                </a:cubicBezTo>
                <a:lnTo>
                  <a:pt x="3258370" y="1083325"/>
                </a:lnTo>
                <a:lnTo>
                  <a:pt x="3397583" y="1049516"/>
                </a:lnTo>
                <a:cubicBezTo>
                  <a:pt x="3467275" y="1033513"/>
                  <a:pt x="3538979" y="1018169"/>
                  <a:pt x="3614384" y="1003735"/>
                </a:cubicBezTo>
                <a:cubicBezTo>
                  <a:pt x="3784397" y="969360"/>
                  <a:pt x="3916927" y="954971"/>
                  <a:pt x="4096455" y="932469"/>
                </a:cubicBezTo>
                <a:cubicBezTo>
                  <a:pt x="4141338" y="926843"/>
                  <a:pt x="4203520" y="917628"/>
                  <a:pt x="4267851" y="909336"/>
                </a:cubicBezTo>
                <a:lnTo>
                  <a:pt x="4268083" y="909314"/>
                </a:lnTo>
                <a:lnTo>
                  <a:pt x="4099553" y="920726"/>
                </a:lnTo>
                <a:cubicBezTo>
                  <a:pt x="3894921" y="938310"/>
                  <a:pt x="3691084" y="960262"/>
                  <a:pt x="3488683" y="988635"/>
                </a:cubicBezTo>
                <a:cubicBezTo>
                  <a:pt x="3224892" y="1023576"/>
                  <a:pt x="3044888" y="1065352"/>
                  <a:pt x="2862910" y="1077471"/>
                </a:cubicBezTo>
                <a:cubicBezTo>
                  <a:pt x="2761217" y="1084245"/>
                  <a:pt x="2372222" y="1216882"/>
                  <a:pt x="2319401" y="1190613"/>
                </a:cubicBezTo>
                <a:cubicBezTo>
                  <a:pt x="2265589" y="1149515"/>
                  <a:pt x="2333478" y="1159889"/>
                  <a:pt x="2367285" y="1142744"/>
                </a:cubicBezTo>
                <a:cubicBezTo>
                  <a:pt x="2413315" y="1107411"/>
                  <a:pt x="2442303" y="1058320"/>
                  <a:pt x="2477090" y="1055999"/>
                </a:cubicBezTo>
                <a:cubicBezTo>
                  <a:pt x="2639065" y="985641"/>
                  <a:pt x="2904003" y="968000"/>
                  <a:pt x="3186526" y="931810"/>
                </a:cubicBezTo>
                <a:cubicBezTo>
                  <a:pt x="3349775" y="920938"/>
                  <a:pt x="3532453" y="878984"/>
                  <a:pt x="3697388" y="853108"/>
                </a:cubicBezTo>
                <a:cubicBezTo>
                  <a:pt x="4036231" y="815030"/>
                  <a:pt x="4370407" y="785016"/>
                  <a:pt x="4699551" y="760889"/>
                </a:cubicBezTo>
                <a:lnTo>
                  <a:pt x="5169849" y="731787"/>
                </a:lnTo>
                <a:lnTo>
                  <a:pt x="5145583" y="723157"/>
                </a:lnTo>
                <a:cubicBezTo>
                  <a:pt x="5131277" y="718990"/>
                  <a:pt x="5114400" y="715305"/>
                  <a:pt x="5093413" y="712979"/>
                </a:cubicBezTo>
                <a:cubicBezTo>
                  <a:pt x="5026508" y="717435"/>
                  <a:pt x="4961742" y="754014"/>
                  <a:pt x="4912418" y="739924"/>
                </a:cubicBezTo>
                <a:cubicBezTo>
                  <a:pt x="4849704" y="736655"/>
                  <a:pt x="4812400" y="723936"/>
                  <a:pt x="4794549" y="706275"/>
                </a:cubicBezTo>
                <a:lnTo>
                  <a:pt x="4793801" y="704560"/>
                </a:lnTo>
                <a:lnTo>
                  <a:pt x="4613540" y="719338"/>
                </a:lnTo>
                <a:cubicBezTo>
                  <a:pt x="4342109" y="736017"/>
                  <a:pt x="4076243" y="739760"/>
                  <a:pt x="3842153" y="766520"/>
                </a:cubicBezTo>
                <a:cubicBezTo>
                  <a:pt x="3674540" y="792575"/>
                  <a:pt x="3493550" y="819522"/>
                  <a:pt x="3296501" y="847538"/>
                </a:cubicBezTo>
                <a:cubicBezTo>
                  <a:pt x="3163844" y="873746"/>
                  <a:pt x="3034687" y="912132"/>
                  <a:pt x="2950736" y="902829"/>
                </a:cubicBezTo>
                <a:cubicBezTo>
                  <a:pt x="2899891" y="906217"/>
                  <a:pt x="2881695" y="875160"/>
                  <a:pt x="2797749" y="865858"/>
                </a:cubicBezTo>
                <a:cubicBezTo>
                  <a:pt x="2730843" y="870314"/>
                  <a:pt x="2666075" y="906893"/>
                  <a:pt x="2616753" y="892803"/>
                </a:cubicBezTo>
                <a:cubicBezTo>
                  <a:pt x="2365895" y="879724"/>
                  <a:pt x="2521615" y="715454"/>
                  <a:pt x="2702606" y="688506"/>
                </a:cubicBezTo>
                <a:cubicBezTo>
                  <a:pt x="2619648" y="694032"/>
                  <a:pt x="2553727" y="713315"/>
                  <a:pt x="2471755" y="733669"/>
                </a:cubicBezTo>
                <a:cubicBezTo>
                  <a:pt x="2405840" y="752952"/>
                  <a:pt x="2260789" y="794881"/>
                  <a:pt x="2242055" y="796129"/>
                </a:cubicBezTo>
                <a:cubicBezTo>
                  <a:pt x="2192899" y="784507"/>
                  <a:pt x="2288790" y="730959"/>
                  <a:pt x="2303855" y="715062"/>
                </a:cubicBezTo>
                <a:cubicBezTo>
                  <a:pt x="2351577" y="664723"/>
                  <a:pt x="2204841" y="721654"/>
                  <a:pt x="2269606" y="685075"/>
                </a:cubicBezTo>
                <a:cubicBezTo>
                  <a:pt x="2284676" y="669178"/>
                  <a:pt x="2316789" y="667040"/>
                  <a:pt x="2316789" y="667040"/>
                </a:cubicBezTo>
                <a:cubicBezTo>
                  <a:pt x="2514539" y="609192"/>
                  <a:pt x="2695365" y="579774"/>
                  <a:pt x="2874382" y="523171"/>
                </a:cubicBezTo>
                <a:cubicBezTo>
                  <a:pt x="2941288" y="518715"/>
                  <a:pt x="2989004" y="468377"/>
                  <a:pt x="3070980" y="448026"/>
                </a:cubicBezTo>
                <a:cubicBezTo>
                  <a:pt x="3429836" y="347179"/>
                  <a:pt x="3861688" y="333314"/>
                  <a:pt x="4291561" y="289791"/>
                </a:cubicBezTo>
                <a:cubicBezTo>
                  <a:pt x="4647612" y="252741"/>
                  <a:pt x="5010185" y="224133"/>
                  <a:pt x="5376639" y="202828"/>
                </a:cubicBezTo>
                <a:cubicBezTo>
                  <a:pt x="5536962" y="193506"/>
                  <a:pt x="5698027" y="185582"/>
                  <a:pt x="5859613" y="178959"/>
                </a:cubicBezTo>
                <a:lnTo>
                  <a:pt x="6270421" y="165385"/>
                </a:lnTo>
                <a:lnTo>
                  <a:pt x="6587224" y="136912"/>
                </a:lnTo>
                <a:cubicBezTo>
                  <a:pt x="6943276" y="99862"/>
                  <a:pt x="7305850" y="71254"/>
                  <a:pt x="7672302" y="49949"/>
                </a:cubicBezTo>
                <a:cubicBezTo>
                  <a:pt x="7992948" y="31305"/>
                  <a:pt x="8316562" y="18253"/>
                  <a:pt x="8641371" y="100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0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48133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848184" y="3429000"/>
            <a:ext cx="3295816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11834" y="4052752"/>
            <a:ext cx="2311824" cy="2181498"/>
          </a:xfrm>
          <a:prstGeom prst="roundRect">
            <a:avLst>
              <a:gd name="adj" fmla="val 4092"/>
            </a:avLst>
          </a:prstGeom>
          <a:ln>
            <a:noFill/>
          </a:ln>
          <a:effectLst>
            <a:outerShdw blurRad="723900" dist="342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8" name="Rounded Rectangle 7"/>
          <p:cNvSpPr/>
          <p:nvPr userDrawn="1"/>
        </p:nvSpPr>
        <p:spPr>
          <a:xfrm>
            <a:off x="3024473" y="4052751"/>
            <a:ext cx="2311824" cy="2181498"/>
          </a:xfrm>
          <a:prstGeom prst="roundRect">
            <a:avLst>
              <a:gd name="adj" fmla="val 4092"/>
            </a:avLst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723900" dist="342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</p:spTree>
    <p:extLst>
      <p:ext uri="{BB962C8B-B14F-4D97-AF65-F5344CB8AC3E}">
        <p14:creationId xmlns:p14="http://schemas.microsoft.com/office/powerpoint/2010/main" val="271278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87316" y="0"/>
            <a:ext cx="325668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0660" y="1071155"/>
            <a:ext cx="1753562" cy="2573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0660" y="3644538"/>
            <a:ext cx="1753562" cy="1463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09618" y="2429782"/>
            <a:ext cx="2302301" cy="38926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09618" y="548640"/>
            <a:ext cx="2302301" cy="188114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</p:spTree>
    <p:extLst>
      <p:ext uri="{BB962C8B-B14F-4D97-AF65-F5344CB8AC3E}">
        <p14:creationId xmlns:p14="http://schemas.microsoft.com/office/powerpoint/2010/main" val="268712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92550"/>
            <a:ext cx="4447596" cy="296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789256" y="0"/>
            <a:ext cx="3354744" cy="5826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91683" y="752166"/>
            <a:ext cx="1935474" cy="31710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4251" y="752166"/>
            <a:ext cx="1935474" cy="31710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191683" y="3923223"/>
            <a:ext cx="1935474" cy="693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7" name="Rectangle 6"/>
          <p:cNvSpPr/>
          <p:nvPr userDrawn="1"/>
        </p:nvSpPr>
        <p:spPr>
          <a:xfrm>
            <a:off x="6514251" y="3923223"/>
            <a:ext cx="1935474" cy="693021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39537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</p:spTree>
    <p:extLst>
      <p:ext uri="{BB962C8B-B14F-4D97-AF65-F5344CB8AC3E}">
        <p14:creationId xmlns:p14="http://schemas.microsoft.com/office/powerpoint/2010/main" val="2581817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24053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13855" y="678067"/>
            <a:ext cx="2644648" cy="467559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927100" dist="177800" dir="10800000" algn="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823928" y="0"/>
            <a:ext cx="232007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537319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7492" y="3716594"/>
            <a:ext cx="4102955" cy="31414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64854" y="-1"/>
            <a:ext cx="3979146" cy="29054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984519" y="523478"/>
            <a:ext cx="2709510" cy="5811044"/>
          </a:xfrm>
          <a:custGeom>
            <a:avLst/>
            <a:gdLst>
              <a:gd name="connsiteX0" fmla="*/ 0 w 7226300"/>
              <a:gd name="connsiteY0" fmla="*/ 0 h 11622088"/>
              <a:gd name="connsiteX1" fmla="*/ 7226300 w 7226300"/>
              <a:gd name="connsiteY1" fmla="*/ 0 h 11622088"/>
              <a:gd name="connsiteX2" fmla="*/ 7226300 w 7226300"/>
              <a:gd name="connsiteY2" fmla="*/ 11622088 h 11622088"/>
              <a:gd name="connsiteX3" fmla="*/ 0 w 7226300"/>
              <a:gd name="connsiteY3" fmla="*/ 11622088 h 1162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6300" h="11622088">
                <a:moveTo>
                  <a:pt x="0" y="0"/>
                </a:moveTo>
                <a:lnTo>
                  <a:pt x="7226300" y="0"/>
                </a:lnTo>
                <a:lnTo>
                  <a:pt x="7226300" y="11622088"/>
                </a:lnTo>
                <a:lnTo>
                  <a:pt x="0" y="1162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7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36001" y="707923"/>
            <a:ext cx="2406545" cy="5442155"/>
          </a:xfrm>
          <a:custGeom>
            <a:avLst/>
            <a:gdLst>
              <a:gd name="connsiteX0" fmla="*/ 0 w 6418290"/>
              <a:gd name="connsiteY0" fmla="*/ 0 h 10884310"/>
              <a:gd name="connsiteX1" fmla="*/ 6418290 w 6418290"/>
              <a:gd name="connsiteY1" fmla="*/ 0 h 10884310"/>
              <a:gd name="connsiteX2" fmla="*/ 6418290 w 6418290"/>
              <a:gd name="connsiteY2" fmla="*/ 10884310 h 10884310"/>
              <a:gd name="connsiteX3" fmla="*/ 0 w 6418290"/>
              <a:gd name="connsiteY3" fmla="*/ 10884310 h 1088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90" h="10884310">
                <a:moveTo>
                  <a:pt x="0" y="0"/>
                </a:moveTo>
                <a:lnTo>
                  <a:pt x="6418290" y="0"/>
                </a:lnTo>
                <a:lnTo>
                  <a:pt x="6418290" y="10884310"/>
                </a:lnTo>
                <a:lnTo>
                  <a:pt x="0" y="108843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330848" y="3790336"/>
            <a:ext cx="3813152" cy="30676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41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75090" y="899218"/>
            <a:ext cx="8368910" cy="57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</p:spTree>
    <p:extLst>
      <p:ext uri="{BB962C8B-B14F-4D97-AF65-F5344CB8AC3E}">
        <p14:creationId xmlns:p14="http://schemas.microsoft.com/office/powerpoint/2010/main" val="1275564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69766" y="0"/>
            <a:ext cx="3374234" cy="5512526"/>
          </a:xfrm>
          <a:prstGeom prst="rect">
            <a:avLst/>
          </a:prstGeom>
          <a:solidFill>
            <a:schemeClr val="tx1">
              <a:lumMod val="10000"/>
              <a:lumOff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8" name="Rectangle 7"/>
          <p:cNvSpPr/>
          <p:nvPr userDrawn="1"/>
        </p:nvSpPr>
        <p:spPr>
          <a:xfrm>
            <a:off x="6357586" y="1698172"/>
            <a:ext cx="2360702" cy="453253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117600" dist="2540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0389" y="561884"/>
            <a:ext cx="4623871" cy="2690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57586" y="1698172"/>
            <a:ext cx="2360702" cy="45325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0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26500" y="2951957"/>
            <a:ext cx="2164887" cy="3331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8" name="Rectangle 7"/>
          <p:cNvSpPr/>
          <p:nvPr userDrawn="1"/>
        </p:nvSpPr>
        <p:spPr>
          <a:xfrm>
            <a:off x="6837516" y="3559628"/>
            <a:ext cx="2306484" cy="329837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143000" dist="3429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2566" y="2951957"/>
            <a:ext cx="5563934" cy="33313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37516" y="3559629"/>
            <a:ext cx="2306484" cy="3298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90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78271" y="2834707"/>
            <a:ext cx="2467973" cy="3592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19100" dir="18900000" algn="b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2288" y="2991757"/>
            <a:ext cx="2223203" cy="3278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053658" y="613955"/>
            <a:ext cx="4289374" cy="3317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0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341908" y="619433"/>
            <a:ext cx="3329015" cy="455725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90761" y="1069143"/>
            <a:ext cx="3904127" cy="4719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6323" y="987085"/>
            <a:ext cx="2968148" cy="4883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2224" y="627554"/>
            <a:ext cx="3085511" cy="43433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87727" y="4624251"/>
            <a:ext cx="3756273" cy="2233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6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49980" y="1920059"/>
            <a:ext cx="3644029" cy="49379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49980" y="0"/>
            <a:ext cx="3643978" cy="16851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08992" y="832740"/>
            <a:ext cx="1714209" cy="51925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65309" y="1134827"/>
            <a:ext cx="1518291" cy="45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625709" y="1134827"/>
            <a:ext cx="1518291" cy="45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23662" cy="4689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23798" y="2338252"/>
            <a:ext cx="4280930" cy="4519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89358" y="0"/>
            <a:ext cx="3354642" cy="4519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4701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819017" y="3095625"/>
            <a:ext cx="3324983" cy="3762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6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91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99400" y="0"/>
            <a:ext cx="378098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2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08050"/>
            <a:ext cx="1439874" cy="5041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86931" y="3840480"/>
            <a:ext cx="1949378" cy="3017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86896" y="0"/>
            <a:ext cx="1949412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83331" y="3069772"/>
            <a:ext cx="1900585" cy="3161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2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93623"/>
            <a:ext cx="2654680" cy="236437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" name="Rectangle 3"/>
          <p:cNvSpPr/>
          <p:nvPr userDrawn="1"/>
        </p:nvSpPr>
        <p:spPr>
          <a:xfrm>
            <a:off x="2654681" y="4493623"/>
            <a:ext cx="470201" cy="2364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96696" y="627063"/>
            <a:ext cx="3575304" cy="38663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124984" y="4493419"/>
            <a:ext cx="3526172" cy="23645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6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3451" y="1712284"/>
            <a:ext cx="3763449" cy="3459559"/>
          </a:xfrm>
          <a:custGeom>
            <a:avLst/>
            <a:gdLst>
              <a:gd name="connsiteX0" fmla="*/ 8418753 w 10037171"/>
              <a:gd name="connsiteY0" fmla="*/ 0 h 6919117"/>
              <a:gd name="connsiteX1" fmla="*/ 9250232 w 10037171"/>
              <a:gd name="connsiteY1" fmla="*/ 935417 h 6919117"/>
              <a:gd name="connsiteX2" fmla="*/ 7913923 w 10037171"/>
              <a:gd name="connsiteY2" fmla="*/ 2821099 h 6919117"/>
              <a:gd name="connsiteX3" fmla="*/ 9057210 w 10037171"/>
              <a:gd name="connsiteY3" fmla="*/ 3074443 h 6919117"/>
              <a:gd name="connsiteX4" fmla="*/ 9784756 w 10037171"/>
              <a:gd name="connsiteY4" fmla="*/ 3789691 h 6919117"/>
              <a:gd name="connsiteX5" fmla="*/ 10037171 w 10037171"/>
              <a:gd name="connsiteY5" fmla="*/ 4832757 h 6919117"/>
              <a:gd name="connsiteX6" fmla="*/ 9755061 w 10037171"/>
              <a:gd name="connsiteY6" fmla="*/ 5875937 h 6919117"/>
              <a:gd name="connsiteX7" fmla="*/ 8975547 w 10037171"/>
              <a:gd name="connsiteY7" fmla="*/ 6635961 h 6919117"/>
              <a:gd name="connsiteX8" fmla="*/ 7884228 w 10037171"/>
              <a:gd name="connsiteY8" fmla="*/ 6919117 h 6919117"/>
              <a:gd name="connsiteX9" fmla="*/ 6258386 w 10037171"/>
              <a:gd name="connsiteY9" fmla="*/ 6242027 h 6919117"/>
              <a:gd name="connsiteX10" fmla="*/ 5627349 w 10037171"/>
              <a:gd name="connsiteY10" fmla="*/ 4449031 h 6919117"/>
              <a:gd name="connsiteX11" fmla="*/ 6347473 w 10037171"/>
              <a:gd name="connsiteY11" fmla="*/ 2112923 h 6919117"/>
              <a:gd name="connsiteX12" fmla="*/ 8418753 w 10037171"/>
              <a:gd name="connsiteY12" fmla="*/ 0 h 6919117"/>
              <a:gd name="connsiteX13" fmla="*/ 2806250 w 10037171"/>
              <a:gd name="connsiteY13" fmla="*/ 0 h 6919117"/>
              <a:gd name="connsiteX14" fmla="*/ 3622884 w 10037171"/>
              <a:gd name="connsiteY14" fmla="*/ 935417 h 6919117"/>
              <a:gd name="connsiteX15" fmla="*/ 2256880 w 10037171"/>
              <a:gd name="connsiteY15" fmla="*/ 2821099 h 6919117"/>
              <a:gd name="connsiteX16" fmla="*/ 3823330 w 10037171"/>
              <a:gd name="connsiteY16" fmla="*/ 3372444 h 6919117"/>
              <a:gd name="connsiteX17" fmla="*/ 4409823 w 10037171"/>
              <a:gd name="connsiteY17" fmla="*/ 4832757 h 6919117"/>
              <a:gd name="connsiteX18" fmla="*/ 4127713 w 10037171"/>
              <a:gd name="connsiteY18" fmla="*/ 5883359 h 6919117"/>
              <a:gd name="connsiteX19" fmla="*/ 3340774 w 10037171"/>
              <a:gd name="connsiteY19" fmla="*/ 6643385 h 6919117"/>
              <a:gd name="connsiteX20" fmla="*/ 2256880 w 10037171"/>
              <a:gd name="connsiteY20" fmla="*/ 6919117 h 6919117"/>
              <a:gd name="connsiteX21" fmla="*/ 631037 w 10037171"/>
              <a:gd name="connsiteY21" fmla="*/ 6242027 h 6919117"/>
              <a:gd name="connsiteX22" fmla="*/ 0 w 10037171"/>
              <a:gd name="connsiteY22" fmla="*/ 4449031 h 6919117"/>
              <a:gd name="connsiteX23" fmla="*/ 712700 w 10037171"/>
              <a:gd name="connsiteY23" fmla="*/ 2120347 h 6919117"/>
              <a:gd name="connsiteX24" fmla="*/ 2806250 w 10037171"/>
              <a:gd name="connsiteY24" fmla="*/ 0 h 6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37171" h="6919117">
                <a:moveTo>
                  <a:pt x="8418753" y="0"/>
                </a:moveTo>
                <a:lnTo>
                  <a:pt x="9250232" y="935417"/>
                </a:lnTo>
                <a:cubicBezTo>
                  <a:pt x="8527636" y="1509535"/>
                  <a:pt x="8082200" y="2138097"/>
                  <a:pt x="7913923" y="2821099"/>
                </a:cubicBezTo>
                <a:cubicBezTo>
                  <a:pt x="8359360" y="2821099"/>
                  <a:pt x="8740456" y="2905546"/>
                  <a:pt x="9057210" y="3074443"/>
                </a:cubicBezTo>
                <a:cubicBezTo>
                  <a:pt x="9373965" y="3243336"/>
                  <a:pt x="9616483" y="3481753"/>
                  <a:pt x="9784756" y="3789691"/>
                </a:cubicBezTo>
                <a:cubicBezTo>
                  <a:pt x="9953033" y="4097633"/>
                  <a:pt x="10037171" y="4445319"/>
                  <a:pt x="10037171" y="4832757"/>
                </a:cubicBezTo>
                <a:cubicBezTo>
                  <a:pt x="10037171" y="5210296"/>
                  <a:pt x="9943137" y="5558023"/>
                  <a:pt x="9755061" y="5875937"/>
                </a:cubicBezTo>
                <a:cubicBezTo>
                  <a:pt x="9566986" y="6193851"/>
                  <a:pt x="9307150" y="6447191"/>
                  <a:pt x="8975547" y="6635961"/>
                </a:cubicBezTo>
                <a:cubicBezTo>
                  <a:pt x="8643944" y="6824731"/>
                  <a:pt x="8280171" y="6919117"/>
                  <a:pt x="7884228" y="6919117"/>
                </a:cubicBezTo>
                <a:cubicBezTo>
                  <a:pt x="7221022" y="6919117"/>
                  <a:pt x="6679073" y="6693423"/>
                  <a:pt x="6258386" y="6242027"/>
                </a:cubicBezTo>
                <a:cubicBezTo>
                  <a:pt x="5837694" y="5790639"/>
                  <a:pt x="5627349" y="5192972"/>
                  <a:pt x="5627349" y="4449031"/>
                </a:cubicBezTo>
                <a:cubicBezTo>
                  <a:pt x="5627349" y="3675238"/>
                  <a:pt x="5867389" y="2896538"/>
                  <a:pt x="6347473" y="2112923"/>
                </a:cubicBezTo>
                <a:cubicBezTo>
                  <a:pt x="6827554" y="1329314"/>
                  <a:pt x="7517980" y="625004"/>
                  <a:pt x="8418753" y="0"/>
                </a:cubicBezTo>
                <a:close/>
                <a:moveTo>
                  <a:pt x="2806250" y="0"/>
                </a:moveTo>
                <a:lnTo>
                  <a:pt x="3622884" y="935417"/>
                </a:lnTo>
                <a:cubicBezTo>
                  <a:pt x="2890389" y="1489740"/>
                  <a:pt x="2435052" y="2118298"/>
                  <a:pt x="2256880" y="2821099"/>
                </a:cubicBezTo>
                <a:cubicBezTo>
                  <a:pt x="2910188" y="2821099"/>
                  <a:pt x="3432337" y="3004882"/>
                  <a:pt x="3823330" y="3372444"/>
                </a:cubicBezTo>
                <a:cubicBezTo>
                  <a:pt x="4214326" y="3740007"/>
                  <a:pt x="4409823" y="4226778"/>
                  <a:pt x="4409823" y="4832757"/>
                </a:cubicBezTo>
                <a:cubicBezTo>
                  <a:pt x="4409823" y="5210296"/>
                  <a:pt x="4315786" y="5560497"/>
                  <a:pt x="4127713" y="5883359"/>
                </a:cubicBezTo>
                <a:cubicBezTo>
                  <a:pt x="3939638" y="6206225"/>
                  <a:pt x="3677328" y="6459566"/>
                  <a:pt x="3340774" y="6643385"/>
                </a:cubicBezTo>
                <a:cubicBezTo>
                  <a:pt x="3004222" y="6827205"/>
                  <a:pt x="2642923" y="6919117"/>
                  <a:pt x="2256880" y="6919117"/>
                </a:cubicBezTo>
                <a:cubicBezTo>
                  <a:pt x="1593674" y="6919117"/>
                  <a:pt x="1051725" y="6693423"/>
                  <a:pt x="631037" y="6242027"/>
                </a:cubicBezTo>
                <a:cubicBezTo>
                  <a:pt x="210346" y="5790639"/>
                  <a:pt x="0" y="5192972"/>
                  <a:pt x="0" y="4449031"/>
                </a:cubicBezTo>
                <a:cubicBezTo>
                  <a:pt x="0" y="3675238"/>
                  <a:pt x="237566" y="2899013"/>
                  <a:pt x="712700" y="2120347"/>
                </a:cubicBezTo>
                <a:cubicBezTo>
                  <a:pt x="1187832" y="1341685"/>
                  <a:pt x="1885683" y="634904"/>
                  <a:pt x="2806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5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33322" y="0"/>
            <a:ext cx="4839261" cy="4559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34665" y="4885509"/>
            <a:ext cx="3609335" cy="19724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1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603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85475" y="4023609"/>
            <a:ext cx="1508325" cy="1841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260518" y="4023609"/>
            <a:ext cx="1508325" cy="1841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35560" y="4023609"/>
            <a:ext cx="1508325" cy="1841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03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69368" y="705644"/>
            <a:ext cx="5274632" cy="3370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85698" y="4807974"/>
            <a:ext cx="2429375" cy="2050026"/>
            <a:chOff x="8229600" y="9615948"/>
            <a:chExt cx="6479177" cy="4100052"/>
          </a:xfrm>
        </p:grpSpPr>
        <p:sp>
          <p:nvSpPr>
            <p:cNvPr id="5" name="Rectangle 4"/>
            <p:cNvSpPr/>
            <p:nvPr userDrawn="1"/>
          </p:nvSpPr>
          <p:spPr>
            <a:xfrm>
              <a:off x="8229600" y="9615948"/>
              <a:ext cx="6139543" cy="41000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7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4369144" y="9615948"/>
              <a:ext cx="339633" cy="4100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7"/>
            </a:p>
          </p:txBody>
        </p:sp>
      </p:grpSp>
      <p:sp>
        <p:nvSpPr>
          <p:cNvPr id="8" name="Picture Placeholder 7"/>
          <p:cNvSpPr>
            <a:spLocks noGrp="1"/>
          </p:cNvSpPr>
          <p:nvPr userDrawn="1">
            <p:ph type="pic" sz="quarter" idx="11"/>
          </p:nvPr>
        </p:nvSpPr>
        <p:spPr>
          <a:xfrm>
            <a:off x="5515073" y="4310857"/>
            <a:ext cx="3628927" cy="2547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3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72601" y="0"/>
            <a:ext cx="4988184" cy="3407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95836" y="3716594"/>
            <a:ext cx="3351134" cy="31414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6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365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63659" y="0"/>
            <a:ext cx="308034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003384" y="979714"/>
            <a:ext cx="2120550" cy="244928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1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20388" y="0"/>
            <a:ext cx="3703042" cy="38143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062235" y="4193177"/>
            <a:ext cx="4081765" cy="26648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47137" y="5904412"/>
            <a:ext cx="715098" cy="9535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</p:spTree>
    <p:extLst>
      <p:ext uri="{BB962C8B-B14F-4D97-AF65-F5344CB8AC3E}">
        <p14:creationId xmlns:p14="http://schemas.microsoft.com/office/powerpoint/2010/main" val="3356635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7344" y="0"/>
            <a:ext cx="4780383" cy="36837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347722" y="535872"/>
            <a:ext cx="2796278" cy="42581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1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5257" y="258162"/>
            <a:ext cx="5043608" cy="6338411"/>
          </a:xfrm>
          <a:custGeom>
            <a:avLst/>
            <a:gdLst>
              <a:gd name="connsiteX0" fmla="*/ 10690546 w 13451372"/>
              <a:gd name="connsiteY0" fmla="*/ 12097303 h 12676821"/>
              <a:gd name="connsiteX1" fmla="*/ 10763237 w 13451372"/>
              <a:gd name="connsiteY1" fmla="*/ 12111425 h 12676821"/>
              <a:gd name="connsiteX2" fmla="*/ 10781754 w 13451372"/>
              <a:gd name="connsiteY2" fmla="*/ 12245527 h 12676821"/>
              <a:gd name="connsiteX3" fmla="*/ 10716936 w 13451372"/>
              <a:gd name="connsiteY3" fmla="*/ 12221588 h 12676821"/>
              <a:gd name="connsiteX4" fmla="*/ 2310040 w 13451372"/>
              <a:gd name="connsiteY4" fmla="*/ 11973619 h 12676821"/>
              <a:gd name="connsiteX5" fmla="*/ 2335261 w 13451372"/>
              <a:gd name="connsiteY5" fmla="*/ 12066179 h 12676821"/>
              <a:gd name="connsiteX6" fmla="*/ 2161330 w 13451372"/>
              <a:gd name="connsiteY6" fmla="*/ 12218327 h 12676821"/>
              <a:gd name="connsiteX7" fmla="*/ 2136109 w 13451372"/>
              <a:gd name="connsiteY7" fmla="*/ 12125774 h 12676821"/>
              <a:gd name="connsiteX8" fmla="*/ 5013649 w 13451372"/>
              <a:gd name="connsiteY8" fmla="*/ 11948025 h 12676821"/>
              <a:gd name="connsiteX9" fmla="*/ 5096984 w 13451372"/>
              <a:gd name="connsiteY9" fmla="*/ 12106066 h 12676821"/>
              <a:gd name="connsiteX10" fmla="*/ 5158561 w 13451372"/>
              <a:gd name="connsiteY10" fmla="*/ 12396068 h 12676821"/>
              <a:gd name="connsiteX11" fmla="*/ 5146521 w 13451372"/>
              <a:gd name="connsiteY11" fmla="*/ 12620703 h 12676821"/>
              <a:gd name="connsiteX12" fmla="*/ 4961323 w 13451372"/>
              <a:gd name="connsiteY12" fmla="*/ 12170514 h 12676821"/>
              <a:gd name="connsiteX13" fmla="*/ 4983551 w 13451372"/>
              <a:gd name="connsiteY13" fmla="*/ 12064180 h 12676821"/>
              <a:gd name="connsiteX14" fmla="*/ 5013649 w 13451372"/>
              <a:gd name="connsiteY14" fmla="*/ 11948025 h 12676821"/>
              <a:gd name="connsiteX15" fmla="*/ 12346380 w 13451372"/>
              <a:gd name="connsiteY15" fmla="*/ 11843957 h 12676821"/>
              <a:gd name="connsiteX16" fmla="*/ 12415444 w 13451372"/>
              <a:gd name="connsiteY16" fmla="*/ 11962938 h 12676821"/>
              <a:gd name="connsiteX17" fmla="*/ 12369398 w 13451372"/>
              <a:gd name="connsiteY17" fmla="*/ 11982768 h 12676821"/>
              <a:gd name="connsiteX18" fmla="*/ 12300341 w 13451372"/>
              <a:gd name="connsiteY18" fmla="*/ 11883616 h 12676821"/>
              <a:gd name="connsiteX19" fmla="*/ 8482131 w 13451372"/>
              <a:gd name="connsiteY19" fmla="*/ 11833326 h 12676821"/>
              <a:gd name="connsiteX20" fmla="*/ 8484563 w 13451372"/>
              <a:gd name="connsiteY20" fmla="*/ 11836256 h 12676821"/>
              <a:gd name="connsiteX21" fmla="*/ 8481088 w 13451372"/>
              <a:gd name="connsiteY21" fmla="*/ 11866790 h 12676821"/>
              <a:gd name="connsiteX22" fmla="*/ 12197585 w 13451372"/>
              <a:gd name="connsiteY22" fmla="*/ 11660578 h 12676821"/>
              <a:gd name="connsiteX23" fmla="*/ 12323360 w 13451372"/>
              <a:gd name="connsiteY23" fmla="*/ 11804299 h 12676821"/>
              <a:gd name="connsiteX24" fmla="*/ 12196743 w 13451372"/>
              <a:gd name="connsiteY24" fmla="*/ 11665482 h 12676821"/>
              <a:gd name="connsiteX25" fmla="*/ 11575354 w 13451372"/>
              <a:gd name="connsiteY25" fmla="*/ 11622280 h 12676821"/>
              <a:gd name="connsiteX26" fmla="*/ 11601744 w 13451372"/>
              <a:gd name="connsiteY26" fmla="*/ 11746567 h 12676821"/>
              <a:gd name="connsiteX27" fmla="*/ 11570259 w 13451372"/>
              <a:gd name="connsiteY27" fmla="*/ 11785846 h 12676821"/>
              <a:gd name="connsiteX28" fmla="*/ 11543869 w 13451372"/>
              <a:gd name="connsiteY28" fmla="*/ 11661559 h 12676821"/>
              <a:gd name="connsiteX29" fmla="*/ 12760749 w 13451372"/>
              <a:gd name="connsiteY29" fmla="*/ 11467178 h 12676821"/>
              <a:gd name="connsiteX30" fmla="*/ 12933404 w 13451372"/>
              <a:gd name="connsiteY30" fmla="*/ 11675392 h 12676821"/>
              <a:gd name="connsiteX31" fmla="*/ 13106060 w 13451372"/>
              <a:gd name="connsiteY31" fmla="*/ 11883605 h 12676821"/>
              <a:gd name="connsiteX32" fmla="*/ 13013977 w 13451372"/>
              <a:gd name="connsiteY32" fmla="*/ 11923273 h 12676821"/>
              <a:gd name="connsiteX33" fmla="*/ 12760749 w 13451372"/>
              <a:gd name="connsiteY33" fmla="*/ 11467178 h 12676821"/>
              <a:gd name="connsiteX34" fmla="*/ 12748800 w 13451372"/>
              <a:gd name="connsiteY34" fmla="*/ 11424941 h 12676821"/>
              <a:gd name="connsiteX35" fmla="*/ 12760757 w 13451372"/>
              <a:gd name="connsiteY35" fmla="*/ 11427513 h 12676821"/>
              <a:gd name="connsiteX36" fmla="*/ 12753562 w 13451372"/>
              <a:gd name="connsiteY36" fmla="*/ 11431231 h 12676821"/>
              <a:gd name="connsiteX37" fmla="*/ 12645644 w 13451372"/>
              <a:gd name="connsiteY37" fmla="*/ 11249055 h 12676821"/>
              <a:gd name="connsiteX38" fmla="*/ 12731974 w 13451372"/>
              <a:gd name="connsiteY38" fmla="*/ 11402732 h 12676821"/>
              <a:gd name="connsiteX39" fmla="*/ 12748790 w 13451372"/>
              <a:gd name="connsiteY39" fmla="*/ 11424948 h 12676821"/>
              <a:gd name="connsiteX40" fmla="*/ 12668672 w 13451372"/>
              <a:gd name="connsiteY40" fmla="*/ 11407691 h 12676821"/>
              <a:gd name="connsiteX41" fmla="*/ 12576586 w 13451372"/>
              <a:gd name="connsiteY41" fmla="*/ 11348205 h 12676821"/>
              <a:gd name="connsiteX42" fmla="*/ 12645644 w 13451372"/>
              <a:gd name="connsiteY42" fmla="*/ 11249055 h 12676821"/>
              <a:gd name="connsiteX43" fmla="*/ 10459441 w 13451372"/>
              <a:gd name="connsiteY43" fmla="*/ 11210418 h 12676821"/>
              <a:gd name="connsiteX44" fmla="*/ 10264128 w 13451372"/>
              <a:gd name="connsiteY44" fmla="*/ 11214408 h 12676821"/>
              <a:gd name="connsiteX45" fmla="*/ 10252784 w 13451372"/>
              <a:gd name="connsiteY45" fmla="*/ 11254767 h 12676821"/>
              <a:gd name="connsiteX46" fmla="*/ 10250235 w 13451372"/>
              <a:gd name="connsiteY46" fmla="*/ 11336543 h 12676821"/>
              <a:gd name="connsiteX47" fmla="*/ 10604470 w 13451372"/>
              <a:gd name="connsiteY47" fmla="*/ 11418645 h 12676821"/>
              <a:gd name="connsiteX48" fmla="*/ 10621563 w 13451372"/>
              <a:gd name="connsiteY48" fmla="*/ 11421613 h 12676821"/>
              <a:gd name="connsiteX49" fmla="*/ 10478479 w 13451372"/>
              <a:gd name="connsiteY49" fmla="*/ 11235416 h 12676821"/>
              <a:gd name="connsiteX50" fmla="*/ 10678935 w 13451372"/>
              <a:gd name="connsiteY50" fmla="*/ 11205934 h 12676821"/>
              <a:gd name="connsiteX51" fmla="*/ 10593706 w 13451372"/>
              <a:gd name="connsiteY51" fmla="*/ 11207675 h 12676821"/>
              <a:gd name="connsiteX52" fmla="*/ 10610491 w 13451372"/>
              <a:gd name="connsiteY52" fmla="*/ 11231699 h 12676821"/>
              <a:gd name="connsiteX53" fmla="*/ 10732068 w 13451372"/>
              <a:gd name="connsiteY53" fmla="*/ 11407692 h 12676821"/>
              <a:gd name="connsiteX54" fmla="*/ 10757437 w 13451372"/>
              <a:gd name="connsiteY54" fmla="*/ 11444981 h 12676821"/>
              <a:gd name="connsiteX55" fmla="*/ 10841017 w 13451372"/>
              <a:gd name="connsiteY55" fmla="*/ 11458717 h 12676821"/>
              <a:gd name="connsiteX56" fmla="*/ 10816059 w 13451372"/>
              <a:gd name="connsiteY56" fmla="*/ 11419702 h 12676821"/>
              <a:gd name="connsiteX57" fmla="*/ 10690885 w 13451372"/>
              <a:gd name="connsiteY57" fmla="*/ 11224497 h 12676821"/>
              <a:gd name="connsiteX58" fmla="*/ 5284150 w 13451372"/>
              <a:gd name="connsiteY58" fmla="*/ 10878183 h 12676821"/>
              <a:gd name="connsiteX59" fmla="*/ 5367488 w 13451372"/>
              <a:gd name="connsiteY59" fmla="*/ 11036225 h 12676821"/>
              <a:gd name="connsiteX60" fmla="*/ 5429065 w 13451372"/>
              <a:gd name="connsiteY60" fmla="*/ 11326226 h 12676821"/>
              <a:gd name="connsiteX61" fmla="*/ 5417022 w 13451372"/>
              <a:gd name="connsiteY61" fmla="*/ 11550861 h 12676821"/>
              <a:gd name="connsiteX62" fmla="*/ 5231827 w 13451372"/>
              <a:gd name="connsiteY62" fmla="*/ 11100672 h 12676821"/>
              <a:gd name="connsiteX63" fmla="*/ 5254053 w 13451372"/>
              <a:gd name="connsiteY63" fmla="*/ 10994338 h 12676821"/>
              <a:gd name="connsiteX64" fmla="*/ 5284150 w 13451372"/>
              <a:gd name="connsiteY64" fmla="*/ 10878183 h 12676821"/>
              <a:gd name="connsiteX65" fmla="*/ 10942390 w 13451372"/>
              <a:gd name="connsiteY65" fmla="*/ 10811536 h 12676821"/>
              <a:gd name="connsiteX66" fmla="*/ 10935738 w 13451372"/>
              <a:gd name="connsiteY66" fmla="*/ 10813195 h 12676821"/>
              <a:gd name="connsiteX67" fmla="*/ 10889890 w 13451372"/>
              <a:gd name="connsiteY67" fmla="*/ 10825244 h 12676821"/>
              <a:gd name="connsiteX68" fmla="*/ 10902615 w 13451372"/>
              <a:gd name="connsiteY68" fmla="*/ 10860003 h 12676821"/>
              <a:gd name="connsiteX69" fmla="*/ 10926691 w 13451372"/>
              <a:gd name="connsiteY69" fmla="*/ 10911849 h 12676821"/>
              <a:gd name="connsiteX70" fmla="*/ 10937573 w 13451372"/>
              <a:gd name="connsiteY70" fmla="*/ 10845864 h 12676821"/>
              <a:gd name="connsiteX71" fmla="*/ 11150712 w 13451372"/>
              <a:gd name="connsiteY71" fmla="*/ 10761765 h 12676821"/>
              <a:gd name="connsiteX72" fmla="*/ 11049977 w 13451372"/>
              <a:gd name="connsiteY72" fmla="*/ 10784691 h 12676821"/>
              <a:gd name="connsiteX73" fmla="*/ 11018473 w 13451372"/>
              <a:gd name="connsiteY73" fmla="*/ 10792552 h 12676821"/>
              <a:gd name="connsiteX74" fmla="*/ 11026651 w 13451372"/>
              <a:gd name="connsiteY74" fmla="*/ 10799418 h 12676821"/>
              <a:gd name="connsiteX75" fmla="*/ 11227236 w 13451372"/>
              <a:gd name="connsiteY75" fmla="*/ 10906118 h 12676821"/>
              <a:gd name="connsiteX76" fmla="*/ 11268240 w 13451372"/>
              <a:gd name="connsiteY76" fmla="*/ 10922205 h 12676821"/>
              <a:gd name="connsiteX77" fmla="*/ 11195357 w 13451372"/>
              <a:gd name="connsiteY77" fmla="*/ 10832615 h 12676821"/>
              <a:gd name="connsiteX78" fmla="*/ 11724123 w 13451372"/>
              <a:gd name="connsiteY78" fmla="*/ 10711629 h 12676821"/>
              <a:gd name="connsiteX79" fmla="*/ 11749995 w 13451372"/>
              <a:gd name="connsiteY79" fmla="*/ 10747893 h 12676821"/>
              <a:gd name="connsiteX80" fmla="*/ 11750734 w 13451372"/>
              <a:gd name="connsiteY80" fmla="*/ 10742334 h 12676821"/>
              <a:gd name="connsiteX81" fmla="*/ 11729721 w 13451372"/>
              <a:gd name="connsiteY81" fmla="*/ 10713651 h 12676821"/>
              <a:gd name="connsiteX82" fmla="*/ 2412352 w 13451372"/>
              <a:gd name="connsiteY82" fmla="*/ 10635035 h 12676821"/>
              <a:gd name="connsiteX83" fmla="*/ 2450184 w 13451372"/>
              <a:gd name="connsiteY83" fmla="*/ 10773877 h 12676821"/>
              <a:gd name="connsiteX84" fmla="*/ 2419939 w 13451372"/>
              <a:gd name="connsiteY84" fmla="*/ 10838542 h 12676821"/>
              <a:gd name="connsiteX85" fmla="*/ 2382108 w 13451372"/>
              <a:gd name="connsiteY85" fmla="*/ 10699701 h 12676821"/>
              <a:gd name="connsiteX86" fmla="*/ 9622318 w 13451372"/>
              <a:gd name="connsiteY86" fmla="*/ 10612395 h 12676821"/>
              <a:gd name="connsiteX87" fmla="*/ 9594435 w 13451372"/>
              <a:gd name="connsiteY87" fmla="*/ 10616637 h 12676821"/>
              <a:gd name="connsiteX88" fmla="*/ 9569640 w 13451372"/>
              <a:gd name="connsiteY88" fmla="*/ 10626363 h 12676821"/>
              <a:gd name="connsiteX89" fmla="*/ 9618244 w 13451372"/>
              <a:gd name="connsiteY89" fmla="*/ 10657715 h 12676821"/>
              <a:gd name="connsiteX90" fmla="*/ 9621485 w 13451372"/>
              <a:gd name="connsiteY90" fmla="*/ 10614374 h 12676821"/>
              <a:gd name="connsiteX91" fmla="*/ 11845857 w 13451372"/>
              <a:gd name="connsiteY91" fmla="*/ 10552438 h 12676821"/>
              <a:gd name="connsiteX92" fmla="*/ 11872247 w 13451372"/>
              <a:gd name="connsiteY92" fmla="*/ 10676725 h 12676821"/>
              <a:gd name="connsiteX93" fmla="*/ 11840762 w 13451372"/>
              <a:gd name="connsiteY93" fmla="*/ 10716004 h 12676821"/>
              <a:gd name="connsiteX94" fmla="*/ 11814372 w 13451372"/>
              <a:gd name="connsiteY94" fmla="*/ 10591717 h 12676821"/>
              <a:gd name="connsiteX95" fmla="*/ 9816970 w 13451372"/>
              <a:gd name="connsiteY95" fmla="*/ 10515869 h 12676821"/>
              <a:gd name="connsiteX96" fmla="*/ 9762970 w 13451372"/>
              <a:gd name="connsiteY96" fmla="*/ 10589788 h 12676821"/>
              <a:gd name="connsiteX97" fmla="*/ 9741716 w 13451372"/>
              <a:gd name="connsiteY97" fmla="*/ 10599206 h 12676821"/>
              <a:gd name="connsiteX98" fmla="*/ 9748002 w 13451372"/>
              <a:gd name="connsiteY98" fmla="*/ 10600642 h 12676821"/>
              <a:gd name="connsiteX99" fmla="*/ 9819448 w 13451372"/>
              <a:gd name="connsiteY99" fmla="*/ 10629414 h 12676821"/>
              <a:gd name="connsiteX100" fmla="*/ 9843862 w 13451372"/>
              <a:gd name="connsiteY100" fmla="*/ 10642519 h 12676821"/>
              <a:gd name="connsiteX101" fmla="*/ 12070134 w 13451372"/>
              <a:gd name="connsiteY101" fmla="*/ 10495496 h 12676821"/>
              <a:gd name="connsiteX102" fmla="*/ 12622625 w 13451372"/>
              <a:gd name="connsiteY102" fmla="*/ 11209379 h 12676821"/>
              <a:gd name="connsiteX103" fmla="*/ 12484502 w 13451372"/>
              <a:gd name="connsiteY103" fmla="*/ 11249045 h 12676821"/>
              <a:gd name="connsiteX104" fmla="*/ 12392418 w 13451372"/>
              <a:gd name="connsiteY104" fmla="*/ 10971419 h 12676821"/>
              <a:gd name="connsiteX105" fmla="*/ 12173371 w 13451372"/>
              <a:gd name="connsiteY105" fmla="*/ 10971419 h 12676821"/>
              <a:gd name="connsiteX106" fmla="*/ 12139192 w 13451372"/>
              <a:gd name="connsiteY106" fmla="*/ 10971419 h 12676821"/>
              <a:gd name="connsiteX107" fmla="*/ 12277323 w 13451372"/>
              <a:gd name="connsiteY107" fmla="*/ 10832610 h 12676821"/>
              <a:gd name="connsiteX108" fmla="*/ 12242790 w 13451372"/>
              <a:gd name="connsiteY108" fmla="*/ 10743377 h 12676821"/>
              <a:gd name="connsiteX109" fmla="*/ 12208256 w 13451372"/>
              <a:gd name="connsiteY109" fmla="*/ 10693801 h 12676821"/>
              <a:gd name="connsiteX110" fmla="*/ 12070134 w 13451372"/>
              <a:gd name="connsiteY110" fmla="*/ 10614477 h 12676821"/>
              <a:gd name="connsiteX111" fmla="*/ 12070134 w 13451372"/>
              <a:gd name="connsiteY111" fmla="*/ 10673971 h 12676821"/>
              <a:gd name="connsiteX112" fmla="*/ 12047114 w 13451372"/>
              <a:gd name="connsiteY112" fmla="*/ 10713630 h 12676821"/>
              <a:gd name="connsiteX113" fmla="*/ 11908992 w 13451372"/>
              <a:gd name="connsiteY113" fmla="*/ 10673971 h 12676821"/>
              <a:gd name="connsiteX114" fmla="*/ 12070134 w 13451372"/>
              <a:gd name="connsiteY114" fmla="*/ 10495496 h 12676821"/>
              <a:gd name="connsiteX115" fmla="*/ 10836833 w 13451372"/>
              <a:gd name="connsiteY115" fmla="*/ 10254290 h 12676821"/>
              <a:gd name="connsiteX116" fmla="*/ 10711750 w 13451372"/>
              <a:gd name="connsiteY116" fmla="*/ 10262946 h 12676821"/>
              <a:gd name="connsiteX117" fmla="*/ 10611856 w 13451372"/>
              <a:gd name="connsiteY117" fmla="*/ 10271069 h 12676821"/>
              <a:gd name="connsiteX118" fmla="*/ 10621533 w 13451372"/>
              <a:gd name="connsiteY118" fmla="*/ 10297566 h 12676821"/>
              <a:gd name="connsiteX119" fmla="*/ 10655540 w 13451372"/>
              <a:gd name="connsiteY119" fmla="*/ 10305686 h 12676821"/>
              <a:gd name="connsiteX120" fmla="*/ 10817721 w 13451372"/>
              <a:gd name="connsiteY120" fmla="*/ 10338349 h 12676821"/>
              <a:gd name="connsiteX121" fmla="*/ 10896516 w 13451372"/>
              <a:gd name="connsiteY121" fmla="*/ 10352544 h 12676821"/>
              <a:gd name="connsiteX122" fmla="*/ 11043378 w 13451372"/>
              <a:gd name="connsiteY122" fmla="*/ 10242241 h 12676821"/>
              <a:gd name="connsiteX123" fmla="*/ 11022093 w 13451372"/>
              <a:gd name="connsiteY123" fmla="*/ 10243414 h 12676821"/>
              <a:gd name="connsiteX124" fmla="*/ 11045723 w 13451372"/>
              <a:gd name="connsiteY124" fmla="*/ 10282328 h 12676821"/>
              <a:gd name="connsiteX125" fmla="*/ 11089607 w 13451372"/>
              <a:gd name="connsiteY125" fmla="*/ 10355763 h 12676821"/>
              <a:gd name="connsiteX126" fmla="*/ 11108924 w 13451372"/>
              <a:gd name="connsiteY126" fmla="*/ 10388458 h 12676821"/>
              <a:gd name="connsiteX127" fmla="*/ 11172407 w 13451372"/>
              <a:gd name="connsiteY127" fmla="*/ 10398798 h 12676821"/>
              <a:gd name="connsiteX128" fmla="*/ 11246323 w 13451372"/>
              <a:gd name="connsiteY128" fmla="*/ 10410391 h 12676821"/>
              <a:gd name="connsiteX129" fmla="*/ 11126298 w 13451372"/>
              <a:gd name="connsiteY129" fmla="*/ 10282328 h 12676821"/>
              <a:gd name="connsiteX130" fmla="*/ 11100803 w 13451372"/>
              <a:gd name="connsiteY130" fmla="*/ 10254571 h 12676821"/>
              <a:gd name="connsiteX131" fmla="*/ 12783778 w 13451372"/>
              <a:gd name="connsiteY131" fmla="*/ 10098905 h 12676821"/>
              <a:gd name="connsiteX132" fmla="*/ 12829825 w 13451372"/>
              <a:gd name="connsiteY132" fmla="*/ 10356694 h 12676821"/>
              <a:gd name="connsiteX133" fmla="*/ 12921900 w 13451372"/>
              <a:gd name="connsiteY133" fmla="*/ 10376523 h 12676821"/>
              <a:gd name="connsiteX134" fmla="*/ 13037002 w 13451372"/>
              <a:gd name="connsiteY134" fmla="*/ 10673979 h 12676821"/>
              <a:gd name="connsiteX135" fmla="*/ 12691701 w 13451372"/>
              <a:gd name="connsiteY135" fmla="*/ 10138563 h 12676821"/>
              <a:gd name="connsiteX136" fmla="*/ 12783778 w 13451372"/>
              <a:gd name="connsiteY136" fmla="*/ 10098905 h 12676821"/>
              <a:gd name="connsiteX137" fmla="*/ 12263905 w 13451372"/>
              <a:gd name="connsiteY137" fmla="*/ 10012704 h 12676821"/>
              <a:gd name="connsiteX138" fmla="*/ 12254580 w 13451372"/>
              <a:gd name="connsiteY138" fmla="*/ 10021700 h 12676821"/>
              <a:gd name="connsiteX139" fmla="*/ 12258389 w 13451372"/>
              <a:gd name="connsiteY139" fmla="*/ 10029948 h 12676821"/>
              <a:gd name="connsiteX140" fmla="*/ 12262933 w 13451372"/>
              <a:gd name="connsiteY140" fmla="*/ 10030831 h 12676821"/>
              <a:gd name="connsiteX141" fmla="*/ 12553568 w 13451372"/>
              <a:gd name="connsiteY141" fmla="*/ 9940262 h 12676821"/>
              <a:gd name="connsiteX142" fmla="*/ 12622625 w 13451372"/>
              <a:gd name="connsiteY142" fmla="*/ 10079069 h 12676821"/>
              <a:gd name="connsiteX143" fmla="*/ 12576586 w 13451372"/>
              <a:gd name="connsiteY143" fmla="*/ 10098907 h 12676821"/>
              <a:gd name="connsiteX144" fmla="*/ 12507522 w 13451372"/>
              <a:gd name="connsiteY144" fmla="*/ 9960091 h 12676821"/>
              <a:gd name="connsiteX145" fmla="*/ 12622625 w 13451372"/>
              <a:gd name="connsiteY145" fmla="*/ 9741948 h 12676821"/>
              <a:gd name="connsiteX146" fmla="*/ 12668664 w 13451372"/>
              <a:gd name="connsiteY146" fmla="*/ 9741948 h 12676821"/>
              <a:gd name="connsiteX147" fmla="*/ 12622625 w 13451372"/>
              <a:gd name="connsiteY147" fmla="*/ 9821271 h 12676821"/>
              <a:gd name="connsiteX148" fmla="*/ 12576586 w 13451372"/>
              <a:gd name="connsiteY148" fmla="*/ 9821271 h 12676821"/>
              <a:gd name="connsiteX149" fmla="*/ 3281975 w 13451372"/>
              <a:gd name="connsiteY149" fmla="*/ 9654605 h 12676821"/>
              <a:gd name="connsiteX150" fmla="*/ 3319807 w 13451372"/>
              <a:gd name="connsiteY150" fmla="*/ 9793450 h 12676821"/>
              <a:gd name="connsiteX151" fmla="*/ 3241660 w 13451372"/>
              <a:gd name="connsiteY151" fmla="*/ 9814052 h 12676821"/>
              <a:gd name="connsiteX152" fmla="*/ 3211389 w 13451372"/>
              <a:gd name="connsiteY152" fmla="*/ 9659048 h 12676821"/>
              <a:gd name="connsiteX153" fmla="*/ 2682855 w 13451372"/>
              <a:gd name="connsiteY153" fmla="*/ 9565193 h 12676821"/>
              <a:gd name="connsiteX154" fmla="*/ 2720687 w 13451372"/>
              <a:gd name="connsiteY154" fmla="*/ 9704035 h 12676821"/>
              <a:gd name="connsiteX155" fmla="*/ 2690443 w 13451372"/>
              <a:gd name="connsiteY155" fmla="*/ 9768701 h 12676821"/>
              <a:gd name="connsiteX156" fmla="*/ 2652610 w 13451372"/>
              <a:gd name="connsiteY156" fmla="*/ 9629860 h 12676821"/>
              <a:gd name="connsiteX157" fmla="*/ 3342504 w 13451372"/>
              <a:gd name="connsiteY157" fmla="*/ 7045734 h 12676821"/>
              <a:gd name="connsiteX158" fmla="*/ 3314473 w 13451372"/>
              <a:gd name="connsiteY158" fmla="*/ 7123973 h 12676821"/>
              <a:gd name="connsiteX159" fmla="*/ 3290853 w 13451372"/>
              <a:gd name="connsiteY159" fmla="*/ 7229407 h 12676821"/>
              <a:gd name="connsiteX160" fmla="*/ 3223963 w 13451372"/>
              <a:gd name="connsiteY160" fmla="*/ 7193897 h 12676821"/>
              <a:gd name="connsiteX161" fmla="*/ 3208073 w 13451372"/>
              <a:gd name="connsiteY161" fmla="*/ 7184729 h 12676821"/>
              <a:gd name="connsiteX162" fmla="*/ 3181564 w 13451372"/>
              <a:gd name="connsiteY162" fmla="*/ 7222151 h 12676821"/>
              <a:gd name="connsiteX163" fmla="*/ 2437884 w 13451372"/>
              <a:gd name="connsiteY163" fmla="*/ 7347362 h 12676821"/>
              <a:gd name="connsiteX164" fmla="*/ 2410772 w 13451372"/>
              <a:gd name="connsiteY164" fmla="*/ 7387426 h 12676821"/>
              <a:gd name="connsiteX165" fmla="*/ 3308513 w 13451372"/>
              <a:gd name="connsiteY165" fmla="*/ 7338132 h 12676821"/>
              <a:gd name="connsiteX166" fmla="*/ 3492694 w 13451372"/>
              <a:gd name="connsiteY166" fmla="*/ 7264770 h 12676821"/>
              <a:gd name="connsiteX167" fmla="*/ 3555456 w 13451372"/>
              <a:gd name="connsiteY167" fmla="*/ 7239771 h 12676821"/>
              <a:gd name="connsiteX168" fmla="*/ 3554672 w 13451372"/>
              <a:gd name="connsiteY168" fmla="*/ 7230070 h 12676821"/>
              <a:gd name="connsiteX169" fmla="*/ 3385429 w 13451372"/>
              <a:gd name="connsiteY169" fmla="*/ 7070076 h 12676821"/>
              <a:gd name="connsiteX170" fmla="*/ 682898 w 13451372"/>
              <a:gd name="connsiteY170" fmla="*/ 4288202 h 12676821"/>
              <a:gd name="connsiteX171" fmla="*/ 720730 w 13451372"/>
              <a:gd name="connsiteY171" fmla="*/ 4427038 h 12676821"/>
              <a:gd name="connsiteX172" fmla="*/ 690487 w 13451372"/>
              <a:gd name="connsiteY172" fmla="*/ 4491705 h 12676821"/>
              <a:gd name="connsiteX173" fmla="*/ 652653 w 13451372"/>
              <a:gd name="connsiteY173" fmla="*/ 4352865 h 12676821"/>
              <a:gd name="connsiteX174" fmla="*/ 10896083 w 13451372"/>
              <a:gd name="connsiteY174" fmla="*/ 3734148 h 12676821"/>
              <a:gd name="connsiteX175" fmla="*/ 10942120 w 13451372"/>
              <a:gd name="connsiteY175" fmla="*/ 3753977 h 12676821"/>
              <a:gd name="connsiteX176" fmla="*/ 10896083 w 13451372"/>
              <a:gd name="connsiteY176" fmla="*/ 3833302 h 12676821"/>
              <a:gd name="connsiteX177" fmla="*/ 10850043 w 13451372"/>
              <a:gd name="connsiteY177" fmla="*/ 3813472 h 12676821"/>
              <a:gd name="connsiteX178" fmla="*/ 10951334 w 13451372"/>
              <a:gd name="connsiteY178" fmla="*/ 3682598 h 12676821"/>
              <a:gd name="connsiteX179" fmla="*/ 10959391 w 13451372"/>
              <a:gd name="connsiteY179" fmla="*/ 3694497 h 12676821"/>
              <a:gd name="connsiteX180" fmla="*/ 10942120 w 13451372"/>
              <a:gd name="connsiteY180" fmla="*/ 3714326 h 12676821"/>
              <a:gd name="connsiteX181" fmla="*/ 10945000 w 13451372"/>
              <a:gd name="connsiteY181" fmla="*/ 3690779 h 12676821"/>
              <a:gd name="connsiteX182" fmla="*/ 12576586 w 13451372"/>
              <a:gd name="connsiteY182" fmla="*/ 3377215 h 12676821"/>
              <a:gd name="connsiteX183" fmla="*/ 12622625 w 13451372"/>
              <a:gd name="connsiteY183" fmla="*/ 3377215 h 12676821"/>
              <a:gd name="connsiteX184" fmla="*/ 12668664 w 13451372"/>
              <a:gd name="connsiteY184" fmla="*/ 3456539 h 12676821"/>
              <a:gd name="connsiteX185" fmla="*/ 12622625 w 13451372"/>
              <a:gd name="connsiteY185" fmla="*/ 3456539 h 12676821"/>
              <a:gd name="connsiteX186" fmla="*/ 1552524 w 13451372"/>
              <a:gd name="connsiteY186" fmla="*/ 3307772 h 12676821"/>
              <a:gd name="connsiteX187" fmla="*/ 1590355 w 13451372"/>
              <a:gd name="connsiteY187" fmla="*/ 3446605 h 12676821"/>
              <a:gd name="connsiteX188" fmla="*/ 1512208 w 13451372"/>
              <a:gd name="connsiteY188" fmla="*/ 3467213 h 12676821"/>
              <a:gd name="connsiteX189" fmla="*/ 1481936 w 13451372"/>
              <a:gd name="connsiteY189" fmla="*/ 3312209 h 12676821"/>
              <a:gd name="connsiteX190" fmla="*/ 953401 w 13451372"/>
              <a:gd name="connsiteY190" fmla="*/ 3218360 h 12676821"/>
              <a:gd name="connsiteX191" fmla="*/ 991233 w 13451372"/>
              <a:gd name="connsiteY191" fmla="*/ 3357196 h 12676821"/>
              <a:gd name="connsiteX192" fmla="*/ 960990 w 13451372"/>
              <a:gd name="connsiteY192" fmla="*/ 3421862 h 12676821"/>
              <a:gd name="connsiteX193" fmla="*/ 923156 w 13451372"/>
              <a:gd name="connsiteY193" fmla="*/ 3283023 h 12676821"/>
              <a:gd name="connsiteX194" fmla="*/ 9422776 w 13451372"/>
              <a:gd name="connsiteY194" fmla="*/ 3099588 h 12676821"/>
              <a:gd name="connsiteX195" fmla="*/ 9468813 w 13451372"/>
              <a:gd name="connsiteY195" fmla="*/ 3099588 h 12676821"/>
              <a:gd name="connsiteX196" fmla="*/ 9422776 w 13451372"/>
              <a:gd name="connsiteY196" fmla="*/ 3218569 h 12676821"/>
              <a:gd name="connsiteX197" fmla="*/ 9376728 w 13451372"/>
              <a:gd name="connsiteY197" fmla="*/ 3198739 h 12676821"/>
              <a:gd name="connsiteX198" fmla="*/ 12576586 w 13451372"/>
              <a:gd name="connsiteY198" fmla="*/ 3099579 h 12676821"/>
              <a:gd name="connsiteX199" fmla="*/ 12622625 w 13451372"/>
              <a:gd name="connsiteY199" fmla="*/ 3119418 h 12676821"/>
              <a:gd name="connsiteX200" fmla="*/ 12553568 w 13451372"/>
              <a:gd name="connsiteY200" fmla="*/ 3258225 h 12676821"/>
              <a:gd name="connsiteX201" fmla="*/ 12507522 w 13451372"/>
              <a:gd name="connsiteY201" fmla="*/ 3238395 h 12676821"/>
              <a:gd name="connsiteX202" fmla="*/ 9676002 w 13451372"/>
              <a:gd name="connsiteY202" fmla="*/ 2762469 h 12676821"/>
              <a:gd name="connsiteX203" fmla="*/ 9722040 w 13451372"/>
              <a:gd name="connsiteY203" fmla="*/ 2782306 h 12676821"/>
              <a:gd name="connsiteX204" fmla="*/ 9560898 w 13451372"/>
              <a:gd name="connsiteY204" fmla="*/ 2960774 h 12676821"/>
              <a:gd name="connsiteX205" fmla="*/ 9514852 w 13451372"/>
              <a:gd name="connsiteY205" fmla="*/ 2921116 h 12676821"/>
              <a:gd name="connsiteX206" fmla="*/ 13037002 w 13451372"/>
              <a:gd name="connsiteY206" fmla="*/ 2524509 h 12676821"/>
              <a:gd name="connsiteX207" fmla="*/ 12921900 w 13451372"/>
              <a:gd name="connsiteY207" fmla="*/ 2821963 h 12676821"/>
              <a:gd name="connsiteX208" fmla="*/ 12829825 w 13451372"/>
              <a:gd name="connsiteY208" fmla="*/ 2841792 h 12676821"/>
              <a:gd name="connsiteX209" fmla="*/ 12783778 w 13451372"/>
              <a:gd name="connsiteY209" fmla="*/ 3099581 h 12676821"/>
              <a:gd name="connsiteX210" fmla="*/ 12691701 w 13451372"/>
              <a:gd name="connsiteY210" fmla="*/ 3059923 h 12676821"/>
              <a:gd name="connsiteX211" fmla="*/ 13037002 w 13451372"/>
              <a:gd name="connsiteY211" fmla="*/ 2524509 h 12676821"/>
              <a:gd name="connsiteX212" fmla="*/ 10757958 w 13451372"/>
              <a:gd name="connsiteY212" fmla="*/ 2286553 h 12676821"/>
              <a:gd name="connsiteX213" fmla="*/ 10803996 w 13451372"/>
              <a:gd name="connsiteY213" fmla="*/ 2286553 h 12676821"/>
              <a:gd name="connsiteX214" fmla="*/ 10757958 w 13451372"/>
              <a:gd name="connsiteY214" fmla="*/ 2405534 h 12676821"/>
              <a:gd name="connsiteX215" fmla="*/ 10711921 w 13451372"/>
              <a:gd name="connsiteY215" fmla="*/ 2385704 h 12676821"/>
              <a:gd name="connsiteX216" fmla="*/ 1823027 w 13451372"/>
              <a:gd name="connsiteY216" fmla="*/ 2237931 h 12676821"/>
              <a:gd name="connsiteX217" fmla="*/ 1860858 w 13451372"/>
              <a:gd name="connsiteY217" fmla="*/ 2376763 h 12676821"/>
              <a:gd name="connsiteX218" fmla="*/ 1782711 w 13451372"/>
              <a:gd name="connsiteY218" fmla="*/ 2397371 h 12676821"/>
              <a:gd name="connsiteX219" fmla="*/ 1752439 w 13451372"/>
              <a:gd name="connsiteY219" fmla="*/ 2242368 h 12676821"/>
              <a:gd name="connsiteX220" fmla="*/ 12484502 w 13451372"/>
              <a:gd name="connsiteY220" fmla="*/ 1949441 h 12676821"/>
              <a:gd name="connsiteX221" fmla="*/ 12622625 w 13451372"/>
              <a:gd name="connsiteY221" fmla="*/ 1989107 h 12676821"/>
              <a:gd name="connsiteX222" fmla="*/ 12070134 w 13451372"/>
              <a:gd name="connsiteY222" fmla="*/ 2702991 h 12676821"/>
              <a:gd name="connsiteX223" fmla="*/ 11908992 w 13451372"/>
              <a:gd name="connsiteY223" fmla="*/ 2524515 h 12676821"/>
              <a:gd name="connsiteX224" fmla="*/ 12047114 w 13451372"/>
              <a:gd name="connsiteY224" fmla="*/ 2484856 h 12676821"/>
              <a:gd name="connsiteX225" fmla="*/ 12070134 w 13451372"/>
              <a:gd name="connsiteY225" fmla="*/ 2524515 h 12676821"/>
              <a:gd name="connsiteX226" fmla="*/ 12070134 w 13451372"/>
              <a:gd name="connsiteY226" fmla="*/ 2584010 h 12676821"/>
              <a:gd name="connsiteX227" fmla="*/ 12208256 w 13451372"/>
              <a:gd name="connsiteY227" fmla="*/ 2504686 h 12676821"/>
              <a:gd name="connsiteX228" fmla="*/ 12242790 w 13451372"/>
              <a:gd name="connsiteY228" fmla="*/ 2455110 h 12676821"/>
              <a:gd name="connsiteX229" fmla="*/ 12277323 w 13451372"/>
              <a:gd name="connsiteY229" fmla="*/ 2365876 h 12676821"/>
              <a:gd name="connsiteX230" fmla="*/ 12139192 w 13451372"/>
              <a:gd name="connsiteY230" fmla="*/ 2227067 h 12676821"/>
              <a:gd name="connsiteX231" fmla="*/ 12173371 w 13451372"/>
              <a:gd name="connsiteY231" fmla="*/ 2227067 h 12676821"/>
              <a:gd name="connsiteX232" fmla="*/ 12392418 w 13451372"/>
              <a:gd name="connsiteY232" fmla="*/ 2227067 h 12676821"/>
              <a:gd name="connsiteX233" fmla="*/ 12484502 w 13451372"/>
              <a:gd name="connsiteY233" fmla="*/ 1949441 h 12676821"/>
              <a:gd name="connsiteX234" fmla="*/ 12748790 w 13451372"/>
              <a:gd name="connsiteY234" fmla="*/ 1773539 h 12676821"/>
              <a:gd name="connsiteX235" fmla="*/ 12731974 w 13451372"/>
              <a:gd name="connsiteY235" fmla="*/ 1795754 h 12676821"/>
              <a:gd name="connsiteX236" fmla="*/ 12645644 w 13451372"/>
              <a:gd name="connsiteY236" fmla="*/ 1949432 h 12676821"/>
              <a:gd name="connsiteX237" fmla="*/ 12576586 w 13451372"/>
              <a:gd name="connsiteY237" fmla="*/ 1850283 h 12676821"/>
              <a:gd name="connsiteX238" fmla="*/ 12668672 w 13451372"/>
              <a:gd name="connsiteY238" fmla="*/ 1790795 h 12676821"/>
              <a:gd name="connsiteX239" fmla="*/ 12758958 w 13451372"/>
              <a:gd name="connsiteY239" fmla="*/ 1765084 h 12676821"/>
              <a:gd name="connsiteX240" fmla="*/ 12760757 w 13451372"/>
              <a:gd name="connsiteY240" fmla="*/ 1770973 h 12676821"/>
              <a:gd name="connsiteX241" fmla="*/ 12748800 w 13451372"/>
              <a:gd name="connsiteY241" fmla="*/ 1773546 h 12676821"/>
              <a:gd name="connsiteX242" fmla="*/ 12753562 w 13451372"/>
              <a:gd name="connsiteY242" fmla="*/ 1767255 h 12676821"/>
              <a:gd name="connsiteX243" fmla="*/ 12758958 w 13451372"/>
              <a:gd name="connsiteY243" fmla="*/ 1765084 h 12676821"/>
              <a:gd name="connsiteX244" fmla="*/ 4220403 w 13451372"/>
              <a:gd name="connsiteY244" fmla="*/ 1506631 h 12676821"/>
              <a:gd name="connsiteX245" fmla="*/ 4221957 w 13451372"/>
              <a:gd name="connsiteY245" fmla="*/ 1548261 h 12676821"/>
              <a:gd name="connsiteX246" fmla="*/ 4219151 w 13451372"/>
              <a:gd name="connsiteY246" fmla="*/ 1545938 h 12676821"/>
              <a:gd name="connsiteX247" fmla="*/ 4220403 w 13451372"/>
              <a:gd name="connsiteY247" fmla="*/ 1506631 h 12676821"/>
              <a:gd name="connsiteX248" fmla="*/ 11011184 w 13451372"/>
              <a:gd name="connsiteY248" fmla="*/ 1473518 h 12676821"/>
              <a:gd name="connsiteX249" fmla="*/ 11000171 w 13451372"/>
              <a:gd name="connsiteY249" fmla="*/ 1490757 h 12676821"/>
              <a:gd name="connsiteX250" fmla="*/ 10992486 w 13451372"/>
              <a:gd name="connsiteY250" fmla="*/ 1479718 h 12676821"/>
              <a:gd name="connsiteX251" fmla="*/ 11011184 w 13451372"/>
              <a:gd name="connsiteY251" fmla="*/ 1473518 h 12676821"/>
              <a:gd name="connsiteX252" fmla="*/ 12323360 w 13451372"/>
              <a:gd name="connsiteY252" fmla="*/ 1394188 h 12676821"/>
              <a:gd name="connsiteX253" fmla="*/ 12197585 w 13451372"/>
              <a:gd name="connsiteY253" fmla="*/ 1537908 h 12676821"/>
              <a:gd name="connsiteX254" fmla="*/ 12196743 w 13451372"/>
              <a:gd name="connsiteY254" fmla="*/ 1533005 h 12676821"/>
              <a:gd name="connsiteX255" fmla="*/ 12323360 w 13451372"/>
              <a:gd name="connsiteY255" fmla="*/ 1394188 h 12676821"/>
              <a:gd name="connsiteX256" fmla="*/ 13013977 w 13451372"/>
              <a:gd name="connsiteY256" fmla="*/ 1275213 h 12676821"/>
              <a:gd name="connsiteX257" fmla="*/ 13106060 w 13451372"/>
              <a:gd name="connsiteY257" fmla="*/ 1314881 h 12676821"/>
              <a:gd name="connsiteX258" fmla="*/ 12933404 w 13451372"/>
              <a:gd name="connsiteY258" fmla="*/ 1523094 h 12676821"/>
              <a:gd name="connsiteX259" fmla="*/ 12760749 w 13451372"/>
              <a:gd name="connsiteY259" fmla="*/ 1731308 h 12676821"/>
              <a:gd name="connsiteX260" fmla="*/ 13013977 w 13451372"/>
              <a:gd name="connsiteY260" fmla="*/ 1275213 h 12676821"/>
              <a:gd name="connsiteX261" fmla="*/ 12369398 w 13451372"/>
              <a:gd name="connsiteY261" fmla="*/ 1215720 h 12676821"/>
              <a:gd name="connsiteX262" fmla="*/ 12415444 w 13451372"/>
              <a:gd name="connsiteY262" fmla="*/ 1235549 h 12676821"/>
              <a:gd name="connsiteX263" fmla="*/ 12346380 w 13451372"/>
              <a:gd name="connsiteY263" fmla="*/ 1354529 h 12676821"/>
              <a:gd name="connsiteX264" fmla="*/ 12300341 w 13451372"/>
              <a:gd name="connsiteY264" fmla="*/ 1314870 h 12676821"/>
              <a:gd name="connsiteX265" fmla="*/ 12806803 w 13451372"/>
              <a:gd name="connsiteY265" fmla="*/ 521665 h 12676821"/>
              <a:gd name="connsiteX266" fmla="*/ 12806803 w 13451372"/>
              <a:gd name="connsiteY266" fmla="*/ 600981 h 12676821"/>
              <a:gd name="connsiteX267" fmla="*/ 11609724 w 13451372"/>
              <a:gd name="connsiteY267" fmla="*/ 2108083 h 12676821"/>
              <a:gd name="connsiteX268" fmla="*/ 11264424 w 13451372"/>
              <a:gd name="connsiteY268" fmla="*/ 2544340 h 12676821"/>
              <a:gd name="connsiteX269" fmla="*/ 10942130 w 13451372"/>
              <a:gd name="connsiteY269" fmla="*/ 3079755 h 12676821"/>
              <a:gd name="connsiteX270" fmla="*/ 10942130 w 13451372"/>
              <a:gd name="connsiteY270" fmla="*/ 3119421 h 12676821"/>
              <a:gd name="connsiteX271" fmla="*/ 11402545 w 13451372"/>
              <a:gd name="connsiteY271" fmla="*/ 2623662 h 12676821"/>
              <a:gd name="connsiteX272" fmla="*/ 11379527 w 13451372"/>
              <a:gd name="connsiteY272" fmla="*/ 2603834 h 12676821"/>
              <a:gd name="connsiteX273" fmla="*/ 11747851 w 13451372"/>
              <a:gd name="connsiteY273" fmla="*/ 2028755 h 12676821"/>
              <a:gd name="connsiteX274" fmla="*/ 11862952 w 13451372"/>
              <a:gd name="connsiteY274" fmla="*/ 1949433 h 12676821"/>
              <a:gd name="connsiteX275" fmla="*/ 12182370 w 13451372"/>
              <a:gd name="connsiteY275" fmla="*/ 1555313 h 12676821"/>
              <a:gd name="connsiteX276" fmla="*/ 12197593 w 13451372"/>
              <a:gd name="connsiteY276" fmla="*/ 1537908 h 12676821"/>
              <a:gd name="connsiteX277" fmla="*/ 12211144 w 13451372"/>
              <a:gd name="connsiteY277" fmla="*/ 1617279 h 12676821"/>
              <a:gd name="connsiteX278" fmla="*/ 12277330 w 13451372"/>
              <a:gd name="connsiteY278" fmla="*/ 1711475 h 12676821"/>
              <a:gd name="connsiteX279" fmla="*/ 11252379 w 13451372"/>
              <a:gd name="connsiteY279" fmla="*/ 3148059 h 12676821"/>
              <a:gd name="connsiteX280" fmla="*/ 11268249 w 13451372"/>
              <a:gd name="connsiteY280" fmla="*/ 3143103 h 12676821"/>
              <a:gd name="connsiteX281" fmla="*/ 11285842 w 13451372"/>
              <a:gd name="connsiteY281" fmla="*/ 3225960 h 12676821"/>
              <a:gd name="connsiteX282" fmla="*/ 11171280 w 13451372"/>
              <a:gd name="connsiteY282" fmla="*/ 3261727 h 12676821"/>
              <a:gd name="connsiteX283" fmla="*/ 10919111 w 13451372"/>
              <a:gd name="connsiteY283" fmla="*/ 3615170 h 12676821"/>
              <a:gd name="connsiteX284" fmla="*/ 11264424 w 13451372"/>
              <a:gd name="connsiteY284" fmla="*/ 3337550 h 12676821"/>
              <a:gd name="connsiteX285" fmla="*/ 10999681 w 13451372"/>
              <a:gd name="connsiteY285" fmla="*/ 3620130 h 12676821"/>
              <a:gd name="connsiteX286" fmla="*/ 10951345 w 13451372"/>
              <a:gd name="connsiteY286" fmla="*/ 3682596 h 12676821"/>
              <a:gd name="connsiteX287" fmla="*/ 10919111 w 13451372"/>
              <a:gd name="connsiteY287" fmla="*/ 3634998 h 12676821"/>
              <a:gd name="connsiteX288" fmla="*/ 10780987 w 13451372"/>
              <a:gd name="connsiteY288" fmla="*/ 3853135 h 12676821"/>
              <a:gd name="connsiteX289" fmla="*/ 10711930 w 13451372"/>
              <a:gd name="connsiteY289" fmla="*/ 4091094 h 12676821"/>
              <a:gd name="connsiteX290" fmla="*/ 10780987 w 13451372"/>
              <a:gd name="connsiteY290" fmla="*/ 4091094 h 12676821"/>
              <a:gd name="connsiteX291" fmla="*/ 10919111 w 13451372"/>
              <a:gd name="connsiteY291" fmla="*/ 3991942 h 12676821"/>
              <a:gd name="connsiteX292" fmla="*/ 10942130 w 13451372"/>
              <a:gd name="connsiteY292" fmla="*/ 3872960 h 12676821"/>
              <a:gd name="connsiteX293" fmla="*/ 11310459 w 13451372"/>
              <a:gd name="connsiteY293" fmla="*/ 3575515 h 12676821"/>
              <a:gd name="connsiteX294" fmla="*/ 11425564 w 13451372"/>
              <a:gd name="connsiteY294" fmla="*/ 3555676 h 12676821"/>
              <a:gd name="connsiteX295" fmla="*/ 11563687 w 13451372"/>
              <a:gd name="connsiteY295" fmla="*/ 3258227 h 12676821"/>
              <a:gd name="connsiteX296" fmla="*/ 11724829 w 13451372"/>
              <a:gd name="connsiteY296" fmla="*/ 3278058 h 12676821"/>
              <a:gd name="connsiteX297" fmla="*/ 11770875 w 13451372"/>
              <a:gd name="connsiteY297" fmla="*/ 3248310 h 12676821"/>
              <a:gd name="connsiteX298" fmla="*/ 11816915 w 13451372"/>
              <a:gd name="connsiteY298" fmla="*/ 3238400 h 12676821"/>
              <a:gd name="connsiteX299" fmla="*/ 11678792 w 13451372"/>
              <a:gd name="connsiteY299" fmla="*/ 3119421 h 12676821"/>
              <a:gd name="connsiteX300" fmla="*/ 11598221 w 13451372"/>
              <a:gd name="connsiteY300" fmla="*/ 3139246 h 12676821"/>
              <a:gd name="connsiteX301" fmla="*/ 11563687 w 13451372"/>
              <a:gd name="connsiteY301" fmla="*/ 3159077 h 12676821"/>
              <a:gd name="connsiteX302" fmla="*/ 11701811 w 13451372"/>
              <a:gd name="connsiteY302" fmla="*/ 2921118 h 12676821"/>
              <a:gd name="connsiteX303" fmla="*/ 11862952 w 13451372"/>
              <a:gd name="connsiteY303" fmla="*/ 2643492 h 12676821"/>
              <a:gd name="connsiteX304" fmla="*/ 11955038 w 13451372"/>
              <a:gd name="connsiteY304" fmla="*/ 2683156 h 12676821"/>
              <a:gd name="connsiteX305" fmla="*/ 11816915 w 13451372"/>
              <a:gd name="connsiteY305" fmla="*/ 2980605 h 12676821"/>
              <a:gd name="connsiteX306" fmla="*/ 11862952 w 13451372"/>
              <a:gd name="connsiteY306" fmla="*/ 3000441 h 12676821"/>
              <a:gd name="connsiteX307" fmla="*/ 12047123 w 13451372"/>
              <a:gd name="connsiteY307" fmla="*/ 2762472 h 12676821"/>
              <a:gd name="connsiteX308" fmla="*/ 12070143 w 13451372"/>
              <a:gd name="connsiteY308" fmla="*/ 2861624 h 12676821"/>
              <a:gd name="connsiteX309" fmla="*/ 13451372 w 13451372"/>
              <a:gd name="connsiteY309" fmla="*/ 1255377 h 12676821"/>
              <a:gd name="connsiteX310" fmla="*/ 13037002 w 13451372"/>
              <a:gd name="connsiteY310" fmla="*/ 1790795 h 12676821"/>
              <a:gd name="connsiteX311" fmla="*/ 13152108 w 13451372"/>
              <a:gd name="connsiteY311" fmla="*/ 1830456 h 12676821"/>
              <a:gd name="connsiteX312" fmla="*/ 12783778 w 13451372"/>
              <a:gd name="connsiteY312" fmla="*/ 2326213 h 12676821"/>
              <a:gd name="connsiteX313" fmla="*/ 12691701 w 13451372"/>
              <a:gd name="connsiteY313" fmla="*/ 2365872 h 12676821"/>
              <a:gd name="connsiteX314" fmla="*/ 12277330 w 13451372"/>
              <a:gd name="connsiteY314" fmla="*/ 3000441 h 12676821"/>
              <a:gd name="connsiteX315" fmla="*/ 12346387 w 13451372"/>
              <a:gd name="connsiteY315" fmla="*/ 3020270 h 12676821"/>
              <a:gd name="connsiteX316" fmla="*/ 12277330 w 13451372"/>
              <a:gd name="connsiteY316" fmla="*/ 3079755 h 12676821"/>
              <a:gd name="connsiteX317" fmla="*/ 12254302 w 13451372"/>
              <a:gd name="connsiteY317" fmla="*/ 3000441 h 12676821"/>
              <a:gd name="connsiteX318" fmla="*/ 12277330 w 13451372"/>
              <a:gd name="connsiteY318" fmla="*/ 3198734 h 12676821"/>
              <a:gd name="connsiteX319" fmla="*/ 11149317 w 13451372"/>
              <a:gd name="connsiteY319" fmla="*/ 4963621 h 12676821"/>
              <a:gd name="connsiteX320" fmla="*/ 11195357 w 13451372"/>
              <a:gd name="connsiteY320" fmla="*/ 4983450 h 12676821"/>
              <a:gd name="connsiteX321" fmla="*/ 11586707 w 13451372"/>
              <a:gd name="connsiteY321" fmla="*/ 4507529 h 12676821"/>
              <a:gd name="connsiteX322" fmla="*/ 12093161 w 13451372"/>
              <a:gd name="connsiteY322" fmla="*/ 3734151 h 12676821"/>
              <a:gd name="connsiteX323" fmla="*/ 12346387 w 13451372"/>
              <a:gd name="connsiteY323" fmla="*/ 3496189 h 12676821"/>
              <a:gd name="connsiteX324" fmla="*/ 12139198 w 13451372"/>
              <a:gd name="connsiteY324" fmla="*/ 3872960 h 12676821"/>
              <a:gd name="connsiteX325" fmla="*/ 12139198 w 13451372"/>
              <a:gd name="connsiteY325" fmla="*/ 3991942 h 12676821"/>
              <a:gd name="connsiteX326" fmla="*/ 12232172 w 13451372"/>
              <a:gd name="connsiteY326" fmla="*/ 4023981 h 12676821"/>
              <a:gd name="connsiteX327" fmla="*/ 12242435 w 13451372"/>
              <a:gd name="connsiteY327" fmla="*/ 4017666 h 12676821"/>
              <a:gd name="connsiteX328" fmla="*/ 12553579 w 13451372"/>
              <a:gd name="connsiteY328" fmla="*/ 3932455 h 12676821"/>
              <a:gd name="connsiteX329" fmla="*/ 11978057 w 13451372"/>
              <a:gd name="connsiteY329" fmla="*/ 4804975 h 12676821"/>
              <a:gd name="connsiteX330" fmla="*/ 11678792 w 13451372"/>
              <a:gd name="connsiteY330" fmla="*/ 5300735 h 12676821"/>
              <a:gd name="connsiteX331" fmla="*/ 11563687 w 13451372"/>
              <a:gd name="connsiteY331" fmla="*/ 5360220 h 12676821"/>
              <a:gd name="connsiteX332" fmla="*/ 11632753 w 13451372"/>
              <a:gd name="connsiteY332" fmla="*/ 5399884 h 12676821"/>
              <a:gd name="connsiteX333" fmla="*/ 10961850 w 13451372"/>
              <a:gd name="connsiteY333" fmla="*/ 6536780 h 12676821"/>
              <a:gd name="connsiteX334" fmla="*/ 11014608 w 13451372"/>
              <a:gd name="connsiteY334" fmla="*/ 6555521 h 12676821"/>
              <a:gd name="connsiteX335" fmla="*/ 11211586 w 13451372"/>
              <a:gd name="connsiteY335" fmla="*/ 6627469 h 12676821"/>
              <a:gd name="connsiteX336" fmla="*/ 11205566 w 13451372"/>
              <a:gd name="connsiteY336" fmla="*/ 6739783 h 12676821"/>
              <a:gd name="connsiteX337" fmla="*/ 11569949 w 13451372"/>
              <a:gd name="connsiteY337" fmla="*/ 6861626 h 12676821"/>
              <a:gd name="connsiteX338" fmla="*/ 11737554 w 13451372"/>
              <a:gd name="connsiteY338" fmla="*/ 7228961 h 12676821"/>
              <a:gd name="connsiteX339" fmla="*/ 11170709 w 13451372"/>
              <a:gd name="connsiteY339" fmla="*/ 7015634 h 12676821"/>
              <a:gd name="connsiteX340" fmla="*/ 11632753 w 13451372"/>
              <a:gd name="connsiteY340" fmla="*/ 7798603 h 12676821"/>
              <a:gd name="connsiteX341" fmla="*/ 11568004 w 13451372"/>
              <a:gd name="connsiteY341" fmla="*/ 7820915 h 12676821"/>
              <a:gd name="connsiteX342" fmla="*/ 11563855 w 13451372"/>
              <a:gd name="connsiteY342" fmla="*/ 7837592 h 12676821"/>
              <a:gd name="connsiteX343" fmla="*/ 11809224 w 13451372"/>
              <a:gd name="connsiteY343" fmla="*/ 7883009 h 12676821"/>
              <a:gd name="connsiteX344" fmla="*/ 12063962 w 13451372"/>
              <a:gd name="connsiteY344" fmla="*/ 7922200 h 12676821"/>
              <a:gd name="connsiteX345" fmla="*/ 12026458 w 13451372"/>
              <a:gd name="connsiteY345" fmla="*/ 8073799 h 12676821"/>
              <a:gd name="connsiteX346" fmla="*/ 11803522 w 13451372"/>
              <a:gd name="connsiteY346" fmla="*/ 7985105 h 12676821"/>
              <a:gd name="connsiteX347" fmla="*/ 11716195 w 13451372"/>
              <a:gd name="connsiteY347" fmla="*/ 7958826 h 12676821"/>
              <a:gd name="connsiteX348" fmla="*/ 11775190 w 13451372"/>
              <a:gd name="connsiteY348" fmla="*/ 8055156 h 12676821"/>
              <a:gd name="connsiteX349" fmla="*/ 11978057 w 13451372"/>
              <a:gd name="connsiteY349" fmla="*/ 8393511 h 12676821"/>
              <a:gd name="connsiteX350" fmla="*/ 12091721 w 13451372"/>
              <a:gd name="connsiteY350" fmla="*/ 8686003 h 12676821"/>
              <a:gd name="connsiteX351" fmla="*/ 12095698 w 13451372"/>
              <a:gd name="connsiteY351" fmla="*/ 8693888 h 12676821"/>
              <a:gd name="connsiteX352" fmla="*/ 12100900 w 13451372"/>
              <a:gd name="connsiteY352" fmla="*/ 8693278 h 12676821"/>
              <a:gd name="connsiteX353" fmla="*/ 12616318 w 13451372"/>
              <a:gd name="connsiteY353" fmla="*/ 8647976 h 12676821"/>
              <a:gd name="connsiteX354" fmla="*/ 12507972 w 13451372"/>
              <a:gd name="connsiteY354" fmla="*/ 8887953 h 12676821"/>
              <a:gd name="connsiteX355" fmla="*/ 12533436 w 13451372"/>
              <a:gd name="connsiteY355" fmla="*/ 8960989 h 12676821"/>
              <a:gd name="connsiteX356" fmla="*/ 12531586 w 13451372"/>
              <a:gd name="connsiteY356" fmla="*/ 8858492 h 12676821"/>
              <a:gd name="connsiteX357" fmla="*/ 12607980 w 13451372"/>
              <a:gd name="connsiteY357" fmla="*/ 9077607 h 12676821"/>
              <a:gd name="connsiteX358" fmla="*/ 12537139 w 13451372"/>
              <a:gd name="connsiteY358" fmla="*/ 9165985 h 12676821"/>
              <a:gd name="connsiteX359" fmla="*/ 12473114 w 13451372"/>
              <a:gd name="connsiteY359" fmla="*/ 9172167 h 12676821"/>
              <a:gd name="connsiteX360" fmla="*/ 12431761 w 13451372"/>
              <a:gd name="connsiteY360" fmla="*/ 9170556 h 12676821"/>
              <a:gd name="connsiteX361" fmla="*/ 12464012 w 13451372"/>
              <a:gd name="connsiteY361" fmla="*/ 9200345 h 12676821"/>
              <a:gd name="connsiteX362" fmla="*/ 12553579 w 13451372"/>
              <a:gd name="connsiteY362" fmla="*/ 9266032 h 12676821"/>
              <a:gd name="connsiteX363" fmla="*/ 12242435 w 13451372"/>
              <a:gd name="connsiteY363" fmla="*/ 9180820 h 12676821"/>
              <a:gd name="connsiteX364" fmla="*/ 12232172 w 13451372"/>
              <a:gd name="connsiteY364" fmla="*/ 9174506 h 12676821"/>
              <a:gd name="connsiteX365" fmla="*/ 12139198 w 13451372"/>
              <a:gd name="connsiteY365" fmla="*/ 9206545 h 12676821"/>
              <a:gd name="connsiteX366" fmla="*/ 12139198 w 13451372"/>
              <a:gd name="connsiteY366" fmla="*/ 9325526 h 12676821"/>
              <a:gd name="connsiteX367" fmla="*/ 12346387 w 13451372"/>
              <a:gd name="connsiteY367" fmla="*/ 9702297 h 12676821"/>
              <a:gd name="connsiteX368" fmla="*/ 12093161 w 13451372"/>
              <a:gd name="connsiteY368" fmla="*/ 9464335 h 12676821"/>
              <a:gd name="connsiteX369" fmla="*/ 11940383 w 13451372"/>
              <a:gd name="connsiteY369" fmla="*/ 9216790 h 12676821"/>
              <a:gd name="connsiteX370" fmla="*/ 11863927 w 13451372"/>
              <a:gd name="connsiteY370" fmla="*/ 9324623 h 12676821"/>
              <a:gd name="connsiteX371" fmla="*/ 11839266 w 13451372"/>
              <a:gd name="connsiteY371" fmla="*/ 9314357 h 12676821"/>
              <a:gd name="connsiteX372" fmla="*/ 12108942 w 13451372"/>
              <a:gd name="connsiteY372" fmla="*/ 9736293 h 12676821"/>
              <a:gd name="connsiteX373" fmla="*/ 12116252 w 13451372"/>
              <a:gd name="connsiteY373" fmla="*/ 9735650 h 12676821"/>
              <a:gd name="connsiteX374" fmla="*/ 12345815 w 13451372"/>
              <a:gd name="connsiteY374" fmla="*/ 9717818 h 12676821"/>
              <a:gd name="connsiteX375" fmla="*/ 12257958 w 13451372"/>
              <a:gd name="connsiteY375" fmla="*/ 9866728 h 12676821"/>
              <a:gd name="connsiteX376" fmla="*/ 12240865 w 13451372"/>
              <a:gd name="connsiteY376" fmla="*/ 9942700 h 12676821"/>
              <a:gd name="connsiteX377" fmla="*/ 12265584 w 13451372"/>
              <a:gd name="connsiteY377" fmla="*/ 9981375 h 12676821"/>
              <a:gd name="connsiteX378" fmla="*/ 12265944 w 13451372"/>
              <a:gd name="connsiteY378" fmla="*/ 9974674 h 12676821"/>
              <a:gd name="connsiteX379" fmla="*/ 12261083 w 13451372"/>
              <a:gd name="connsiteY379" fmla="*/ 9928334 h 12676821"/>
              <a:gd name="connsiteX380" fmla="*/ 12337477 w 13451372"/>
              <a:gd name="connsiteY380" fmla="*/ 10147449 h 12676821"/>
              <a:gd name="connsiteX381" fmla="*/ 12315906 w 13451372"/>
              <a:gd name="connsiteY381" fmla="*/ 10174360 h 12676821"/>
              <a:gd name="connsiteX382" fmla="*/ 12316175 w 13451372"/>
              <a:gd name="connsiteY382" fmla="*/ 10174499 h 12676821"/>
              <a:gd name="connsiteX383" fmla="*/ 12346387 w 13451372"/>
              <a:gd name="connsiteY383" fmla="*/ 10178217 h 12676821"/>
              <a:gd name="connsiteX384" fmla="*/ 12309140 w 13451372"/>
              <a:gd name="connsiteY384" fmla="*/ 10182801 h 12676821"/>
              <a:gd name="connsiteX385" fmla="*/ 12286005 w 13451372"/>
              <a:gd name="connsiteY385" fmla="*/ 10211662 h 12676821"/>
              <a:gd name="connsiteX386" fmla="*/ 12406819 w 13451372"/>
              <a:gd name="connsiteY386" fmla="*/ 10401306 h 12676821"/>
              <a:gd name="connsiteX387" fmla="*/ 12691701 w 13451372"/>
              <a:gd name="connsiteY387" fmla="*/ 10832615 h 12676821"/>
              <a:gd name="connsiteX388" fmla="*/ 12783778 w 13451372"/>
              <a:gd name="connsiteY388" fmla="*/ 10872274 h 12676821"/>
              <a:gd name="connsiteX389" fmla="*/ 13152108 w 13451372"/>
              <a:gd name="connsiteY389" fmla="*/ 11368030 h 12676821"/>
              <a:gd name="connsiteX390" fmla="*/ 13037002 w 13451372"/>
              <a:gd name="connsiteY390" fmla="*/ 11407691 h 12676821"/>
              <a:gd name="connsiteX391" fmla="*/ 13451372 w 13451372"/>
              <a:gd name="connsiteY391" fmla="*/ 11943110 h 12676821"/>
              <a:gd name="connsiteX392" fmla="*/ 12070143 w 13451372"/>
              <a:gd name="connsiteY392" fmla="*/ 10336862 h 12676821"/>
              <a:gd name="connsiteX393" fmla="*/ 12047123 w 13451372"/>
              <a:gd name="connsiteY393" fmla="*/ 10436014 h 12676821"/>
              <a:gd name="connsiteX394" fmla="*/ 11862952 w 13451372"/>
              <a:gd name="connsiteY394" fmla="*/ 10198045 h 12676821"/>
              <a:gd name="connsiteX395" fmla="*/ 11816915 w 13451372"/>
              <a:gd name="connsiteY395" fmla="*/ 10217881 h 12676821"/>
              <a:gd name="connsiteX396" fmla="*/ 11955038 w 13451372"/>
              <a:gd name="connsiteY396" fmla="*/ 10515330 h 12676821"/>
              <a:gd name="connsiteX397" fmla="*/ 11862952 w 13451372"/>
              <a:gd name="connsiteY397" fmla="*/ 10554995 h 12676821"/>
              <a:gd name="connsiteX398" fmla="*/ 11701811 w 13451372"/>
              <a:gd name="connsiteY398" fmla="*/ 10277369 h 12676821"/>
              <a:gd name="connsiteX399" fmla="*/ 11688408 w 13451372"/>
              <a:gd name="connsiteY399" fmla="*/ 10251971 h 12676821"/>
              <a:gd name="connsiteX400" fmla="*/ 11673872 w 13451372"/>
              <a:gd name="connsiteY400" fmla="*/ 10280999 h 12676821"/>
              <a:gd name="connsiteX401" fmla="*/ 11593424 w 13451372"/>
              <a:gd name="connsiteY401" fmla="*/ 10394465 h 12676821"/>
              <a:gd name="connsiteX402" fmla="*/ 11501229 w 13451372"/>
              <a:gd name="connsiteY402" fmla="*/ 10358828 h 12676821"/>
              <a:gd name="connsiteX403" fmla="*/ 11463858 w 13451372"/>
              <a:gd name="connsiteY403" fmla="*/ 10346840 h 12676821"/>
              <a:gd name="connsiteX404" fmla="*/ 11607058 w 13451372"/>
              <a:gd name="connsiteY404" fmla="*/ 10547550 h 12676821"/>
              <a:gd name="connsiteX405" fmla="*/ 11626993 w 13451372"/>
              <a:gd name="connsiteY405" fmla="*/ 10556921 h 12676821"/>
              <a:gd name="connsiteX406" fmla="*/ 11816222 w 13451372"/>
              <a:gd name="connsiteY406" fmla="*/ 10694216 h 12676821"/>
              <a:gd name="connsiteX407" fmla="*/ 11760921 w 13451372"/>
              <a:gd name="connsiteY407" fmla="*/ 10763207 h 12676821"/>
              <a:gd name="connsiteX408" fmla="*/ 12277330 w 13451372"/>
              <a:gd name="connsiteY408" fmla="*/ 11487012 h 12676821"/>
              <a:gd name="connsiteX409" fmla="*/ 12211144 w 13451372"/>
              <a:gd name="connsiteY409" fmla="*/ 11581208 h 12676821"/>
              <a:gd name="connsiteX410" fmla="*/ 12197593 w 13451372"/>
              <a:gd name="connsiteY410" fmla="*/ 11660578 h 12676821"/>
              <a:gd name="connsiteX411" fmla="*/ 12182370 w 13451372"/>
              <a:gd name="connsiteY411" fmla="*/ 11643173 h 12676821"/>
              <a:gd name="connsiteX412" fmla="*/ 11862952 w 13451372"/>
              <a:gd name="connsiteY412" fmla="*/ 11249053 h 12676821"/>
              <a:gd name="connsiteX413" fmla="*/ 11747851 w 13451372"/>
              <a:gd name="connsiteY413" fmla="*/ 11169733 h 12676821"/>
              <a:gd name="connsiteX414" fmla="*/ 11462975 w 13451372"/>
              <a:gd name="connsiteY414" fmla="*/ 10704956 h 12676821"/>
              <a:gd name="connsiteX415" fmla="*/ 11461920 w 13451372"/>
              <a:gd name="connsiteY415" fmla="*/ 10703561 h 12676821"/>
              <a:gd name="connsiteX416" fmla="*/ 11382019 w 13451372"/>
              <a:gd name="connsiteY416" fmla="*/ 10714699 h 12676821"/>
              <a:gd name="connsiteX417" fmla="*/ 11308939 w 13451372"/>
              <a:gd name="connsiteY417" fmla="*/ 10728664 h 12676821"/>
              <a:gd name="connsiteX418" fmla="*/ 11315140 w 13451372"/>
              <a:gd name="connsiteY418" fmla="*/ 10739044 h 12676821"/>
              <a:gd name="connsiteX419" fmla="*/ 11609724 w 13451372"/>
              <a:gd name="connsiteY419" fmla="*/ 11090404 h 12676821"/>
              <a:gd name="connsiteX420" fmla="*/ 12806803 w 13451372"/>
              <a:gd name="connsiteY420" fmla="*/ 12597505 h 12676821"/>
              <a:gd name="connsiteX421" fmla="*/ 12806803 w 13451372"/>
              <a:gd name="connsiteY421" fmla="*/ 12676821 h 12676821"/>
              <a:gd name="connsiteX422" fmla="*/ 11724829 w 13451372"/>
              <a:gd name="connsiteY422" fmla="*/ 11566337 h 12676821"/>
              <a:gd name="connsiteX423" fmla="*/ 11454340 w 13451372"/>
              <a:gd name="connsiteY423" fmla="*/ 11164775 h 12676821"/>
              <a:gd name="connsiteX424" fmla="*/ 11334818 w 13451372"/>
              <a:gd name="connsiteY424" fmla="*/ 11005248 h 12676821"/>
              <a:gd name="connsiteX425" fmla="*/ 11374414 w 13451372"/>
              <a:gd name="connsiteY425" fmla="*/ 11191727 h 12676821"/>
              <a:gd name="connsiteX426" fmla="*/ 10817013 w 13451372"/>
              <a:gd name="connsiteY426" fmla="*/ 11203113 h 12676821"/>
              <a:gd name="connsiteX427" fmla="*/ 10852930 w 13451372"/>
              <a:gd name="connsiteY427" fmla="*/ 11252460 h 12676821"/>
              <a:gd name="connsiteX428" fmla="*/ 10979544 w 13451372"/>
              <a:gd name="connsiteY428" fmla="*/ 11425975 h 12676821"/>
              <a:gd name="connsiteX429" fmla="*/ 11024900 w 13451372"/>
              <a:gd name="connsiteY429" fmla="*/ 11487921 h 12676821"/>
              <a:gd name="connsiteX430" fmla="*/ 11049843 w 13451372"/>
              <a:gd name="connsiteY430" fmla="*/ 11491843 h 12676821"/>
              <a:gd name="connsiteX431" fmla="*/ 11099849 w 13451372"/>
              <a:gd name="connsiteY431" fmla="*/ 11586670 h 12676821"/>
              <a:gd name="connsiteX432" fmla="*/ 11545719 w 13451372"/>
              <a:gd name="connsiteY432" fmla="*/ 11764057 h 12676821"/>
              <a:gd name="connsiteX433" fmla="*/ 11474879 w 13451372"/>
              <a:gd name="connsiteY433" fmla="*/ 11852436 h 12676821"/>
              <a:gd name="connsiteX434" fmla="*/ 10982126 w 13451372"/>
              <a:gd name="connsiteY434" fmla="*/ 11808866 h 12676821"/>
              <a:gd name="connsiteX435" fmla="*/ 10959615 w 13451372"/>
              <a:gd name="connsiteY435" fmla="*/ 11813725 h 12676821"/>
              <a:gd name="connsiteX436" fmla="*/ 10965149 w 13451372"/>
              <a:gd name="connsiteY436" fmla="*/ 11863786 h 12676821"/>
              <a:gd name="connsiteX437" fmla="*/ 10930936 w 13451372"/>
              <a:gd name="connsiteY437" fmla="*/ 11819916 h 12676821"/>
              <a:gd name="connsiteX438" fmla="*/ 10885104 w 13451372"/>
              <a:gd name="connsiteY438" fmla="*/ 11829809 h 12676821"/>
              <a:gd name="connsiteX439" fmla="*/ 10542385 w 13451372"/>
              <a:gd name="connsiteY439" fmla="*/ 11915322 h 12676821"/>
              <a:gd name="connsiteX440" fmla="*/ 10538216 w 13451372"/>
              <a:gd name="connsiteY440" fmla="*/ 12130136 h 12676821"/>
              <a:gd name="connsiteX441" fmla="*/ 9433025 w 13451372"/>
              <a:gd name="connsiteY441" fmla="*/ 11989257 h 12676821"/>
              <a:gd name="connsiteX442" fmla="*/ 9495994 w 13451372"/>
              <a:gd name="connsiteY442" fmla="*/ 11910697 h 12676821"/>
              <a:gd name="connsiteX443" fmla="*/ 9608043 w 13451372"/>
              <a:gd name="connsiteY443" fmla="*/ 11875712 h 12676821"/>
              <a:gd name="connsiteX444" fmla="*/ 9546467 w 13451372"/>
              <a:gd name="connsiteY444" fmla="*/ 11585711 h 12676821"/>
              <a:gd name="connsiteX445" fmla="*/ 9407333 w 13451372"/>
              <a:gd name="connsiteY445" fmla="*/ 11680689 h 12676821"/>
              <a:gd name="connsiteX446" fmla="*/ 9275143 w 13451372"/>
              <a:gd name="connsiteY446" fmla="*/ 11714591 h 12676821"/>
              <a:gd name="connsiteX447" fmla="*/ 9245510 w 13451372"/>
              <a:gd name="connsiteY447" fmla="*/ 11856373 h 12676821"/>
              <a:gd name="connsiteX448" fmla="*/ 9215876 w 13451372"/>
              <a:gd name="connsiteY448" fmla="*/ 11998148 h 12676821"/>
              <a:gd name="connsiteX449" fmla="*/ 9108923 w 13451372"/>
              <a:gd name="connsiteY449" fmla="*/ 11869564 h 12676821"/>
              <a:gd name="connsiteX450" fmla="*/ 9102903 w 13451372"/>
              <a:gd name="connsiteY450" fmla="*/ 11981881 h 12676821"/>
              <a:gd name="connsiteX451" fmla="*/ 8933908 w 13451372"/>
              <a:gd name="connsiteY451" fmla="*/ 11983108 h 12676821"/>
              <a:gd name="connsiteX452" fmla="*/ 8784821 w 13451372"/>
              <a:gd name="connsiteY452" fmla="*/ 11749870 h 12676821"/>
              <a:gd name="connsiteX453" fmla="*/ 8763983 w 13451372"/>
              <a:gd name="connsiteY453" fmla="*/ 11933078 h 12676821"/>
              <a:gd name="connsiteX454" fmla="*/ 8712477 w 13451372"/>
              <a:gd name="connsiteY454" fmla="*/ 11866328 h 12676821"/>
              <a:gd name="connsiteX455" fmla="*/ 8668246 w 13451372"/>
              <a:gd name="connsiteY455" fmla="*/ 11777603 h 12676821"/>
              <a:gd name="connsiteX456" fmla="*/ 8658130 w 13451372"/>
              <a:gd name="connsiteY456" fmla="*/ 11795754 h 12676821"/>
              <a:gd name="connsiteX457" fmla="*/ 8594064 w 13451372"/>
              <a:gd name="connsiteY457" fmla="*/ 11883057 h 12676821"/>
              <a:gd name="connsiteX458" fmla="*/ 8486183 w 13451372"/>
              <a:gd name="connsiteY458" fmla="*/ 11703218 h 12676821"/>
              <a:gd name="connsiteX459" fmla="*/ 8482364 w 13451372"/>
              <a:gd name="connsiteY459" fmla="*/ 11825900 h 12676821"/>
              <a:gd name="connsiteX460" fmla="*/ 8482131 w 13451372"/>
              <a:gd name="connsiteY460" fmla="*/ 11833326 h 12676821"/>
              <a:gd name="connsiteX461" fmla="*/ 8471194 w 13451372"/>
              <a:gd name="connsiteY461" fmla="*/ 11820188 h 12676821"/>
              <a:gd name="connsiteX462" fmla="*/ 8253294 w 13451372"/>
              <a:gd name="connsiteY462" fmla="*/ 11731757 h 12676821"/>
              <a:gd name="connsiteX463" fmla="*/ 7681480 w 13451372"/>
              <a:gd name="connsiteY463" fmla="*/ 11711487 h 12676821"/>
              <a:gd name="connsiteX464" fmla="*/ 7648146 w 13451372"/>
              <a:gd name="connsiteY464" fmla="*/ 11648269 h 12676821"/>
              <a:gd name="connsiteX465" fmla="*/ 6271175 w 13451372"/>
              <a:gd name="connsiteY465" fmla="*/ 11165214 h 12676821"/>
              <a:gd name="connsiteX466" fmla="*/ 5490556 w 13451372"/>
              <a:gd name="connsiteY466" fmla="*/ 10724215 h 12676821"/>
              <a:gd name="connsiteX467" fmla="*/ 5410530 w 13451372"/>
              <a:gd name="connsiteY467" fmla="*/ 10663177 h 12676821"/>
              <a:gd name="connsiteX468" fmla="*/ 5322088 w 13451372"/>
              <a:gd name="connsiteY468" fmla="*/ 10744150 h 12676821"/>
              <a:gd name="connsiteX469" fmla="*/ 4475457 w 13451372"/>
              <a:gd name="connsiteY469" fmla="*/ 11744287 h 12676821"/>
              <a:gd name="connsiteX470" fmla="*/ 4426588 w 13451372"/>
              <a:gd name="connsiteY470" fmla="*/ 11822295 h 12676821"/>
              <a:gd name="connsiteX471" fmla="*/ 4672381 w 13451372"/>
              <a:gd name="connsiteY471" fmla="*/ 11280202 h 12676821"/>
              <a:gd name="connsiteX472" fmla="*/ 4969129 w 13451372"/>
              <a:gd name="connsiteY472" fmla="*/ 10630455 h 12676821"/>
              <a:gd name="connsiteX473" fmla="*/ 5083727 w 13451372"/>
              <a:gd name="connsiteY473" fmla="*/ 10381095 h 12676821"/>
              <a:gd name="connsiteX474" fmla="*/ 5019948 w 13451372"/>
              <a:gd name="connsiteY474" fmla="*/ 10318953 h 12676821"/>
              <a:gd name="connsiteX475" fmla="*/ 4884955 w 13451372"/>
              <a:gd name="connsiteY475" fmla="*/ 10169672 h 12676821"/>
              <a:gd name="connsiteX476" fmla="*/ 4832173 w 13451372"/>
              <a:gd name="connsiteY476" fmla="*/ 9921098 h 12676821"/>
              <a:gd name="connsiteX477" fmla="*/ 4945147 w 13451372"/>
              <a:gd name="connsiteY477" fmla="*/ 9937370 h 12676821"/>
              <a:gd name="connsiteX478" fmla="*/ 4947464 w 13451372"/>
              <a:gd name="connsiteY478" fmla="*/ 9620057 h 12676821"/>
              <a:gd name="connsiteX479" fmla="*/ 4840513 w 13451372"/>
              <a:gd name="connsiteY479" fmla="*/ 9491473 h 12676821"/>
              <a:gd name="connsiteX480" fmla="*/ 4837734 w 13451372"/>
              <a:gd name="connsiteY480" fmla="*/ 9337728 h 12676821"/>
              <a:gd name="connsiteX481" fmla="*/ 4698139 w 13451372"/>
              <a:gd name="connsiteY481" fmla="*/ 9407083 h 12676821"/>
              <a:gd name="connsiteX482" fmla="*/ 4590027 w 13451372"/>
              <a:gd name="connsiteY482" fmla="*/ 9437148 h 12676821"/>
              <a:gd name="connsiteX483" fmla="*/ 4578914 w 13451372"/>
              <a:gd name="connsiteY483" fmla="*/ 9713029 h 12676821"/>
              <a:gd name="connsiteX484" fmla="*/ 4618726 w 13451372"/>
              <a:gd name="connsiteY484" fmla="*/ 10134990 h 12676821"/>
              <a:gd name="connsiteX485" fmla="*/ 4536312 w 13451372"/>
              <a:gd name="connsiteY485" fmla="*/ 10028194 h 12676821"/>
              <a:gd name="connsiteX486" fmla="*/ 4502049 w 13451372"/>
              <a:gd name="connsiteY486" fmla="*/ 9913728 h 12676821"/>
              <a:gd name="connsiteX487" fmla="*/ 4458067 w 13451372"/>
              <a:gd name="connsiteY487" fmla="*/ 9706589 h 12676821"/>
              <a:gd name="connsiteX488" fmla="*/ 4541419 w 13451372"/>
              <a:gd name="connsiteY488" fmla="*/ 8973766 h 12676821"/>
              <a:gd name="connsiteX489" fmla="*/ 4666196 w 13451372"/>
              <a:gd name="connsiteY489" fmla="*/ 8975297 h 12676821"/>
              <a:gd name="connsiteX490" fmla="*/ 4790976 w 13451372"/>
              <a:gd name="connsiteY490" fmla="*/ 8976836 h 12676821"/>
              <a:gd name="connsiteX491" fmla="*/ 4804756 w 13451372"/>
              <a:gd name="connsiteY491" fmla="*/ 8951468 h 12676821"/>
              <a:gd name="connsiteX492" fmla="*/ 4804675 w 13451372"/>
              <a:gd name="connsiteY492" fmla="*/ 8951197 h 12676821"/>
              <a:gd name="connsiteX493" fmla="*/ 4772553 w 13451372"/>
              <a:gd name="connsiteY493" fmla="*/ 8843886 h 12676821"/>
              <a:gd name="connsiteX494" fmla="*/ 4762136 w 13451372"/>
              <a:gd name="connsiteY494" fmla="*/ 8794822 h 12676821"/>
              <a:gd name="connsiteX495" fmla="*/ 4737446 w 13451372"/>
              <a:gd name="connsiteY495" fmla="*/ 8779390 h 12676821"/>
              <a:gd name="connsiteX496" fmla="*/ 4613838 w 13451372"/>
              <a:gd name="connsiteY496" fmla="*/ 8792357 h 12676821"/>
              <a:gd name="connsiteX497" fmla="*/ 4051508 w 13451372"/>
              <a:gd name="connsiteY497" fmla="*/ 8877729 h 12676821"/>
              <a:gd name="connsiteX498" fmla="*/ 3922917 w 13451372"/>
              <a:gd name="connsiteY498" fmla="*/ 8713219 h 12676821"/>
              <a:gd name="connsiteX499" fmla="*/ 3237215 w 13451372"/>
              <a:gd name="connsiteY499" fmla="*/ 8787714 h 12676821"/>
              <a:gd name="connsiteX500" fmla="*/ 2933451 w 13451372"/>
              <a:gd name="connsiteY500" fmla="*/ 8924498 h 12676821"/>
              <a:gd name="connsiteX501" fmla="*/ 2352360 w 13451372"/>
              <a:gd name="connsiteY501" fmla="*/ 8921805 h 12676821"/>
              <a:gd name="connsiteX502" fmla="*/ 1674219 w 13451372"/>
              <a:gd name="connsiteY502" fmla="*/ 8980138 h 12676821"/>
              <a:gd name="connsiteX503" fmla="*/ 1671681 w 13451372"/>
              <a:gd name="connsiteY503" fmla="*/ 8839079 h 12676821"/>
              <a:gd name="connsiteX504" fmla="*/ 1275890 w 13451372"/>
              <a:gd name="connsiteY504" fmla="*/ 8879657 h 12676821"/>
              <a:gd name="connsiteX505" fmla="*/ 1069124 w 13451372"/>
              <a:gd name="connsiteY505" fmla="*/ 8516081 h 12676821"/>
              <a:gd name="connsiteX506" fmla="*/ 3038011 w 13451372"/>
              <a:gd name="connsiteY506" fmla="*/ 8407974 h 12676821"/>
              <a:gd name="connsiteX507" fmla="*/ 3458997 w 13451372"/>
              <a:gd name="connsiteY507" fmla="*/ 8240286 h 12676821"/>
              <a:gd name="connsiteX508" fmla="*/ 3423104 w 13451372"/>
              <a:gd name="connsiteY508" fmla="*/ 7868419 h 12676821"/>
              <a:gd name="connsiteX509" fmla="*/ 3405023 w 13451372"/>
              <a:gd name="connsiteY509" fmla="*/ 7780573 h 12676821"/>
              <a:gd name="connsiteX510" fmla="*/ 3377580 w 13451372"/>
              <a:gd name="connsiteY510" fmla="*/ 7794704 h 12676821"/>
              <a:gd name="connsiteX511" fmla="*/ 3374369 w 13451372"/>
              <a:gd name="connsiteY511" fmla="*/ 7795971 h 12676821"/>
              <a:gd name="connsiteX512" fmla="*/ 3400966 w 13451372"/>
              <a:gd name="connsiteY512" fmla="*/ 7851671 h 12676821"/>
              <a:gd name="connsiteX513" fmla="*/ 3355599 w 13451372"/>
              <a:gd name="connsiteY513" fmla="*/ 7948664 h 12676821"/>
              <a:gd name="connsiteX514" fmla="*/ 3141326 w 13451372"/>
              <a:gd name="connsiteY514" fmla="*/ 8040596 h 12676821"/>
              <a:gd name="connsiteX515" fmla="*/ 3020351 w 13451372"/>
              <a:gd name="connsiteY515" fmla="*/ 8299249 h 12676821"/>
              <a:gd name="connsiteX516" fmla="*/ 2484280 w 13451372"/>
              <a:gd name="connsiteY516" fmla="*/ 7962266 h 12676821"/>
              <a:gd name="connsiteX517" fmla="*/ 2366410 w 13451372"/>
              <a:gd name="connsiteY517" fmla="*/ 7879238 h 12676821"/>
              <a:gd name="connsiteX518" fmla="*/ 2343667 w 13451372"/>
              <a:gd name="connsiteY518" fmla="*/ 7881288 h 12676821"/>
              <a:gd name="connsiteX519" fmla="*/ 1944722 w 13451372"/>
              <a:gd name="connsiteY519" fmla="*/ 7910297 h 12676821"/>
              <a:gd name="connsiteX520" fmla="*/ 1942184 w 13451372"/>
              <a:gd name="connsiteY520" fmla="*/ 7769237 h 12676821"/>
              <a:gd name="connsiteX521" fmla="*/ 1546393 w 13451372"/>
              <a:gd name="connsiteY521" fmla="*/ 7809815 h 12676821"/>
              <a:gd name="connsiteX522" fmla="*/ 1451833 w 13451372"/>
              <a:gd name="connsiteY522" fmla="*/ 7627472 h 12676821"/>
              <a:gd name="connsiteX523" fmla="*/ 1446365 w 13451372"/>
              <a:gd name="connsiteY523" fmla="*/ 7618641 h 12676821"/>
              <a:gd name="connsiteX524" fmla="*/ 1233517 w 13451372"/>
              <a:gd name="connsiteY524" fmla="*/ 7670220 h 12676821"/>
              <a:gd name="connsiteX525" fmla="*/ 668203 w 13451372"/>
              <a:gd name="connsiteY525" fmla="*/ 7835213 h 12676821"/>
              <a:gd name="connsiteX526" fmla="*/ 695909 w 13451372"/>
              <a:gd name="connsiteY526" fmla="*/ 7629490 h 12676821"/>
              <a:gd name="connsiteX527" fmla="*/ 1336218 w 13451372"/>
              <a:gd name="connsiteY527" fmla="*/ 7432327 h 12676821"/>
              <a:gd name="connsiteX528" fmla="*/ 1381585 w 13451372"/>
              <a:gd name="connsiteY528" fmla="*/ 7335325 h 12676821"/>
              <a:gd name="connsiteX529" fmla="*/ 1336190 w 13451372"/>
              <a:gd name="connsiteY529" fmla="*/ 7212658 h 12676821"/>
              <a:gd name="connsiteX530" fmla="*/ 889985 w 13451372"/>
              <a:gd name="connsiteY530" fmla="*/ 7287784 h 12676821"/>
              <a:gd name="connsiteX531" fmla="*/ 823138 w 13451372"/>
              <a:gd name="connsiteY531" fmla="*/ 6954640 h 12676821"/>
              <a:gd name="connsiteX532" fmla="*/ 794122 w 13451372"/>
              <a:gd name="connsiteY532" fmla="*/ 6760332 h 12676821"/>
              <a:gd name="connsiteX533" fmla="*/ 25275 w 13451372"/>
              <a:gd name="connsiteY533" fmla="*/ 7232322 h 12676821"/>
              <a:gd name="connsiteX534" fmla="*/ 121031 w 13451372"/>
              <a:gd name="connsiteY534" fmla="*/ 6881106 h 12676821"/>
              <a:gd name="connsiteX535" fmla="*/ 88248 w 13451372"/>
              <a:gd name="connsiteY535" fmla="*/ 6804715 h 12676821"/>
              <a:gd name="connsiteX536" fmla="*/ 98348 w 13451372"/>
              <a:gd name="connsiteY536" fmla="*/ 6929602 h 12676821"/>
              <a:gd name="connsiteX537" fmla="*/ 0 w 13451372"/>
              <a:gd name="connsiteY537" fmla="*/ 6700428 h 12676821"/>
              <a:gd name="connsiteX538" fmla="*/ 68050 w 13451372"/>
              <a:gd name="connsiteY538" fmla="*/ 6554931 h 12676821"/>
              <a:gd name="connsiteX539" fmla="*/ 182748 w 13451372"/>
              <a:gd name="connsiteY539" fmla="*/ 6492804 h 12676821"/>
              <a:gd name="connsiteX540" fmla="*/ 340302 w 13451372"/>
              <a:gd name="connsiteY540" fmla="*/ 6412290 h 12676821"/>
              <a:gd name="connsiteX541" fmla="*/ 395766 w 13451372"/>
              <a:gd name="connsiteY541" fmla="*/ 6440184 h 12676821"/>
              <a:gd name="connsiteX542" fmla="*/ 645334 w 13451372"/>
              <a:gd name="connsiteY542" fmla="*/ 6346042 h 12676821"/>
              <a:gd name="connsiteX543" fmla="*/ 768821 w 13451372"/>
              <a:gd name="connsiteY543" fmla="*/ 6008774 h 12676821"/>
              <a:gd name="connsiteX544" fmla="*/ 1080396 w 13451372"/>
              <a:gd name="connsiteY544" fmla="*/ 5972019 h 12676821"/>
              <a:gd name="connsiteX545" fmla="*/ 1107762 w 13451372"/>
              <a:gd name="connsiteY545" fmla="*/ 5966414 h 12676821"/>
              <a:gd name="connsiteX546" fmla="*/ 1093641 w 13451372"/>
              <a:gd name="connsiteY546" fmla="*/ 5884798 h 12676821"/>
              <a:gd name="connsiteX547" fmla="*/ 1064626 w 13451372"/>
              <a:gd name="connsiteY547" fmla="*/ 5690490 h 12676821"/>
              <a:gd name="connsiteX548" fmla="*/ 295778 w 13451372"/>
              <a:gd name="connsiteY548" fmla="*/ 6162481 h 12676821"/>
              <a:gd name="connsiteX549" fmla="*/ 391534 w 13451372"/>
              <a:gd name="connsiteY549" fmla="*/ 5811265 h 12676821"/>
              <a:gd name="connsiteX550" fmla="*/ 358752 w 13451372"/>
              <a:gd name="connsiteY550" fmla="*/ 5734873 h 12676821"/>
              <a:gd name="connsiteX551" fmla="*/ 368851 w 13451372"/>
              <a:gd name="connsiteY551" fmla="*/ 5859761 h 12676821"/>
              <a:gd name="connsiteX552" fmla="*/ 270503 w 13451372"/>
              <a:gd name="connsiteY552" fmla="*/ 5630588 h 12676821"/>
              <a:gd name="connsiteX553" fmla="*/ 338553 w 13451372"/>
              <a:gd name="connsiteY553" fmla="*/ 5485089 h 12676821"/>
              <a:gd name="connsiteX554" fmla="*/ 453251 w 13451372"/>
              <a:gd name="connsiteY554" fmla="*/ 5422962 h 12676821"/>
              <a:gd name="connsiteX555" fmla="*/ 610805 w 13451372"/>
              <a:gd name="connsiteY555" fmla="*/ 5342449 h 12676821"/>
              <a:gd name="connsiteX556" fmla="*/ 666269 w 13451372"/>
              <a:gd name="connsiteY556" fmla="*/ 5370342 h 12676821"/>
              <a:gd name="connsiteX557" fmla="*/ 915837 w 13451372"/>
              <a:gd name="connsiteY557" fmla="*/ 5276201 h 12676821"/>
              <a:gd name="connsiteX558" fmla="*/ 963087 w 13451372"/>
              <a:gd name="connsiteY558" fmla="*/ 5120244 h 12676821"/>
              <a:gd name="connsiteX559" fmla="*/ 981004 w 13451372"/>
              <a:gd name="connsiteY559" fmla="*/ 5074803 h 12676821"/>
              <a:gd name="connsiteX560" fmla="*/ 937595 w 13451372"/>
              <a:gd name="connsiteY560" fmla="*/ 4915504 h 12676821"/>
              <a:gd name="connsiteX561" fmla="*/ 2112305 w 13451372"/>
              <a:gd name="connsiteY561" fmla="*/ 4308158 h 12676821"/>
              <a:gd name="connsiteX562" fmla="*/ 2121122 w 13451372"/>
              <a:gd name="connsiteY562" fmla="*/ 4252686 h 12676821"/>
              <a:gd name="connsiteX563" fmla="*/ 2117329 w 13451372"/>
              <a:gd name="connsiteY563" fmla="*/ 4150934 h 12676821"/>
              <a:gd name="connsiteX564" fmla="*/ 1853260 w 13451372"/>
              <a:gd name="connsiteY564" fmla="*/ 4202843 h 12676821"/>
              <a:gd name="connsiteX565" fmla="*/ 1821865 w 13451372"/>
              <a:gd name="connsiteY565" fmla="*/ 4211416 h 12676821"/>
              <a:gd name="connsiteX566" fmla="*/ 1815706 w 13451372"/>
              <a:gd name="connsiteY566" fmla="*/ 4231106 h 12676821"/>
              <a:gd name="connsiteX567" fmla="*/ 1810737 w 13451372"/>
              <a:gd name="connsiteY567" fmla="*/ 4214454 h 12676821"/>
              <a:gd name="connsiteX568" fmla="*/ 1735446 w 13451372"/>
              <a:gd name="connsiteY568" fmla="*/ 4235013 h 12676821"/>
              <a:gd name="connsiteX569" fmla="*/ 1257695 w 13451372"/>
              <a:gd name="connsiteY569" fmla="*/ 4377584 h 12676821"/>
              <a:gd name="connsiteX570" fmla="*/ 1197180 w 13451372"/>
              <a:gd name="connsiteY570" fmla="*/ 4287245 h 12676821"/>
              <a:gd name="connsiteX571" fmla="*/ 710631 w 13451372"/>
              <a:gd name="connsiteY571" fmla="*/ 4302153 h 12676821"/>
              <a:gd name="connsiteX572" fmla="*/ 778679 w 13451372"/>
              <a:gd name="connsiteY572" fmla="*/ 4156654 h 12676821"/>
              <a:gd name="connsiteX573" fmla="*/ 1211961 w 13451372"/>
              <a:gd name="connsiteY573" fmla="*/ 4020187 h 12676821"/>
              <a:gd name="connsiteX574" fmla="*/ 1248421 w 13451372"/>
              <a:gd name="connsiteY574" fmla="*/ 3993640 h 12676821"/>
              <a:gd name="connsiteX575" fmla="*/ 1208098 w 13451372"/>
              <a:gd name="connsiteY575" fmla="*/ 3845661 h 12676821"/>
              <a:gd name="connsiteX576" fmla="*/ 1776543 w 13451372"/>
              <a:gd name="connsiteY576" fmla="*/ 3551766 h 12676821"/>
              <a:gd name="connsiteX577" fmla="*/ 1776288 w 13451372"/>
              <a:gd name="connsiteY577" fmla="*/ 3525138 h 12676821"/>
              <a:gd name="connsiteX578" fmla="*/ 1749162 w 13451372"/>
              <a:gd name="connsiteY578" fmla="*/ 3326784 h 12676821"/>
              <a:gd name="connsiteX579" fmla="*/ 1883432 w 13451372"/>
              <a:gd name="connsiteY579" fmla="*/ 3217089 h 12676821"/>
              <a:gd name="connsiteX580" fmla="*/ 1926863 w 13451372"/>
              <a:gd name="connsiteY580" fmla="*/ 3187918 h 12676821"/>
              <a:gd name="connsiteX581" fmla="*/ 1867418 w 13451372"/>
              <a:gd name="connsiteY581" fmla="*/ 3205017 h 12676821"/>
              <a:gd name="connsiteX582" fmla="*/ 1528198 w 13451372"/>
              <a:gd name="connsiteY582" fmla="*/ 3307741 h 12676821"/>
              <a:gd name="connsiteX583" fmla="*/ 1467683 w 13451372"/>
              <a:gd name="connsiteY583" fmla="*/ 3217403 h 12676821"/>
              <a:gd name="connsiteX584" fmla="*/ 981135 w 13451372"/>
              <a:gd name="connsiteY584" fmla="*/ 3232310 h 12676821"/>
              <a:gd name="connsiteX585" fmla="*/ 1049182 w 13451372"/>
              <a:gd name="connsiteY585" fmla="*/ 3086811 h 12676821"/>
              <a:gd name="connsiteX586" fmla="*/ 2032305 w 13451372"/>
              <a:gd name="connsiteY586" fmla="*/ 2522890 h 12676821"/>
              <a:gd name="connsiteX587" fmla="*/ 2019665 w 13451372"/>
              <a:gd name="connsiteY587" fmla="*/ 2256942 h 12676821"/>
              <a:gd name="connsiteX588" fmla="*/ 3201965 w 13451372"/>
              <a:gd name="connsiteY588" fmla="*/ 1853100 h 12676821"/>
              <a:gd name="connsiteX589" fmla="*/ 3141475 w 13451372"/>
              <a:gd name="connsiteY589" fmla="*/ 1982434 h 12676821"/>
              <a:gd name="connsiteX590" fmla="*/ 3025523 w 13451372"/>
              <a:gd name="connsiteY590" fmla="*/ 2083869 h 12676821"/>
              <a:gd name="connsiteX591" fmla="*/ 3113797 w 13451372"/>
              <a:gd name="connsiteY591" fmla="*/ 2407823 h 12676821"/>
              <a:gd name="connsiteX592" fmla="*/ 3253690 w 13451372"/>
              <a:gd name="connsiteY592" fmla="*/ 2218582 h 12676821"/>
              <a:gd name="connsiteX593" fmla="*/ 3391069 w 13451372"/>
              <a:gd name="connsiteY593" fmla="*/ 2107951 h 12676821"/>
              <a:gd name="connsiteX594" fmla="*/ 3411216 w 13451372"/>
              <a:gd name="connsiteY594" fmla="*/ 1918399 h 12676821"/>
              <a:gd name="connsiteX595" fmla="*/ 3431361 w 13451372"/>
              <a:gd name="connsiteY595" fmla="*/ 1728845 h 12676821"/>
              <a:gd name="connsiteX596" fmla="*/ 3554904 w 13451372"/>
              <a:gd name="connsiteY596" fmla="*/ 1830908 h 12676821"/>
              <a:gd name="connsiteX597" fmla="*/ 3552363 w 13451372"/>
              <a:gd name="connsiteY597" fmla="*/ 1689851 h 12676821"/>
              <a:gd name="connsiteX598" fmla="*/ 3731344 w 13451372"/>
              <a:gd name="connsiteY598" fmla="*/ 1600144 h 12676821"/>
              <a:gd name="connsiteX599" fmla="*/ 3907838 w 13451372"/>
              <a:gd name="connsiteY599" fmla="*/ 1808718 h 12676821"/>
              <a:gd name="connsiteX600" fmla="*/ 3915375 w 13451372"/>
              <a:gd name="connsiteY600" fmla="*/ 1572881 h 12676821"/>
              <a:gd name="connsiteX601" fmla="*/ 3975252 w 13451372"/>
              <a:gd name="connsiteY601" fmla="*/ 1627961 h 12676821"/>
              <a:gd name="connsiteX602" fmla="*/ 4029165 w 13451372"/>
              <a:gd name="connsiteY602" fmla="*/ 1713828 h 12676821"/>
              <a:gd name="connsiteX603" fmla="*/ 4038442 w 13451372"/>
              <a:gd name="connsiteY603" fmla="*/ 1686260 h 12676821"/>
              <a:gd name="connsiteX604" fmla="*/ 4099404 w 13451372"/>
              <a:gd name="connsiteY604" fmla="*/ 1545625 h 12676821"/>
              <a:gd name="connsiteX605" fmla="*/ 4227995 w 13451372"/>
              <a:gd name="connsiteY605" fmla="*/ 1710135 h 12676821"/>
              <a:gd name="connsiteX606" fmla="*/ 4222300 w 13451372"/>
              <a:gd name="connsiteY606" fmla="*/ 1557500 h 12676821"/>
              <a:gd name="connsiteX607" fmla="*/ 4221957 w 13451372"/>
              <a:gd name="connsiteY607" fmla="*/ 1548261 h 12676821"/>
              <a:gd name="connsiteX608" fmla="*/ 4234595 w 13451372"/>
              <a:gd name="connsiteY608" fmla="*/ 1558699 h 12676821"/>
              <a:gd name="connsiteX609" fmla="*/ 4472512 w 13451372"/>
              <a:gd name="connsiteY609" fmla="*/ 1553541 h 12676821"/>
              <a:gd name="connsiteX610" fmla="*/ 4499943 w 13451372"/>
              <a:gd name="connsiteY610" fmla="*/ 1537973 h 12676821"/>
              <a:gd name="connsiteX611" fmla="*/ 4426588 w 13451372"/>
              <a:gd name="connsiteY611" fmla="*/ 1376192 h 12676821"/>
              <a:gd name="connsiteX612" fmla="*/ 4475457 w 13451372"/>
              <a:gd name="connsiteY612" fmla="*/ 1454199 h 12676821"/>
              <a:gd name="connsiteX613" fmla="*/ 4525752 w 13451372"/>
              <a:gd name="connsiteY613" fmla="*/ 1523325 h 12676821"/>
              <a:gd name="connsiteX614" fmla="*/ 4583271 w 13451372"/>
              <a:gd name="connsiteY614" fmla="*/ 1490680 h 12676821"/>
              <a:gd name="connsiteX615" fmla="*/ 5080038 w 13451372"/>
              <a:gd name="connsiteY615" fmla="*/ 1279986 h 12676821"/>
              <a:gd name="connsiteX616" fmla="*/ 5120382 w 13451372"/>
              <a:gd name="connsiteY616" fmla="*/ 1340206 h 12676821"/>
              <a:gd name="connsiteX617" fmla="*/ 6617839 w 13451372"/>
              <a:gd name="connsiteY617" fmla="*/ 1214673 h 12676821"/>
              <a:gd name="connsiteX618" fmla="*/ 8165790 w 13451372"/>
              <a:gd name="connsiteY618" fmla="*/ 1713583 h 12676821"/>
              <a:gd name="connsiteX619" fmla="*/ 8241453 w 13451372"/>
              <a:gd name="connsiteY619" fmla="*/ 1991260 h 12676821"/>
              <a:gd name="connsiteX620" fmla="*/ 8120452 w 13451372"/>
              <a:gd name="connsiteY620" fmla="*/ 2030248 h 12676821"/>
              <a:gd name="connsiteX621" fmla="*/ 8143187 w 13451372"/>
              <a:gd name="connsiteY621" fmla="*/ 2421083 h 12676821"/>
              <a:gd name="connsiteX622" fmla="*/ 8266727 w 13451372"/>
              <a:gd name="connsiteY622" fmla="*/ 2523149 h 12676821"/>
              <a:gd name="connsiteX623" fmla="*/ 8281876 w 13451372"/>
              <a:gd name="connsiteY623" fmla="*/ 2710483 h 12676821"/>
              <a:gd name="connsiteX624" fmla="*/ 8424294 w 13451372"/>
              <a:gd name="connsiteY624" fmla="*/ 2552473 h 12676821"/>
              <a:gd name="connsiteX625" fmla="*/ 8536467 w 13451372"/>
              <a:gd name="connsiteY625" fmla="*/ 2459121 h 12676821"/>
              <a:gd name="connsiteX626" fmla="*/ 8526342 w 13451372"/>
              <a:gd name="connsiteY626" fmla="*/ 2114559 h 12676821"/>
              <a:gd name="connsiteX627" fmla="*/ 8450653 w 13451372"/>
              <a:gd name="connsiteY627" fmla="*/ 1617221 h 12676821"/>
              <a:gd name="connsiteX628" fmla="*/ 8546459 w 13451372"/>
              <a:gd name="connsiteY628" fmla="*/ 1705338 h 12676821"/>
              <a:gd name="connsiteX629" fmla="*/ 8591853 w 13451372"/>
              <a:gd name="connsiteY629" fmla="*/ 1828011 h 12676821"/>
              <a:gd name="connsiteX630" fmla="*/ 8654906 w 13451372"/>
              <a:gd name="connsiteY630" fmla="*/ 2059400 h 12676821"/>
              <a:gd name="connsiteX631" fmla="*/ 8624769 w 13451372"/>
              <a:gd name="connsiteY631" fmla="*/ 3002741 h 12676821"/>
              <a:gd name="connsiteX632" fmla="*/ 8492424 w 13451372"/>
              <a:gd name="connsiteY632" fmla="*/ 3065979 h 12676821"/>
              <a:gd name="connsiteX633" fmla="*/ 8400726 w 13451372"/>
              <a:gd name="connsiteY633" fmla="*/ 3097244 h 12676821"/>
              <a:gd name="connsiteX634" fmla="*/ 8379179 w 13451372"/>
              <a:gd name="connsiteY634" fmla="*/ 3110072 h 12676821"/>
              <a:gd name="connsiteX635" fmla="*/ 8384403 w 13451372"/>
              <a:gd name="connsiteY635" fmla="*/ 3129242 h 12676821"/>
              <a:gd name="connsiteX636" fmla="*/ 8417035 w 13451372"/>
              <a:gd name="connsiteY636" fmla="*/ 3265465 h 12676821"/>
              <a:gd name="connsiteX637" fmla="*/ 8429374 w 13451372"/>
              <a:gd name="connsiteY637" fmla="*/ 3338168 h 12676821"/>
              <a:gd name="connsiteX638" fmla="*/ 8462206 w 13451372"/>
              <a:gd name="connsiteY638" fmla="*/ 3350314 h 12676821"/>
              <a:gd name="connsiteX639" fmla="*/ 8629871 w 13451372"/>
              <a:gd name="connsiteY639" fmla="*/ 3504515 h 12676821"/>
              <a:gd name="connsiteX640" fmla="*/ 8947567 w 13451372"/>
              <a:gd name="connsiteY640" fmla="*/ 3923881 h 12676821"/>
              <a:gd name="connsiteX641" fmla="*/ 8808904 w 13451372"/>
              <a:gd name="connsiteY641" fmla="*/ 3854150 h 12676821"/>
              <a:gd name="connsiteX642" fmla="*/ 8833146 w 13451372"/>
              <a:gd name="connsiteY642" fmla="*/ 3994574 h 12676821"/>
              <a:gd name="connsiteX643" fmla="*/ 8835413 w 13451372"/>
              <a:gd name="connsiteY643" fmla="*/ 4007330 h 12676821"/>
              <a:gd name="connsiteX644" fmla="*/ 8903000 w 13451372"/>
              <a:gd name="connsiteY644" fmla="*/ 4009624 h 12676821"/>
              <a:gd name="connsiteX645" fmla="*/ 8930710 w 13451372"/>
              <a:gd name="connsiteY645" fmla="*/ 3964679 h 12676821"/>
              <a:gd name="connsiteX646" fmla="*/ 9146529 w 13451372"/>
              <a:gd name="connsiteY646" fmla="*/ 3634998 h 12676821"/>
              <a:gd name="connsiteX647" fmla="*/ 9560898 w 13451372"/>
              <a:gd name="connsiteY647" fmla="*/ 3278058 h 12676821"/>
              <a:gd name="connsiteX648" fmla="*/ 9883184 w 13451372"/>
              <a:gd name="connsiteY648" fmla="*/ 2762472 h 12676821"/>
              <a:gd name="connsiteX649" fmla="*/ 10965149 w 13451372"/>
              <a:gd name="connsiteY649" fmla="*/ 1334700 h 12676821"/>
              <a:gd name="connsiteX650" fmla="*/ 10919111 w 13451372"/>
              <a:gd name="connsiteY650" fmla="*/ 1513168 h 12676821"/>
              <a:gd name="connsiteX651" fmla="*/ 9722040 w 13451372"/>
              <a:gd name="connsiteY651" fmla="*/ 3218564 h 12676821"/>
              <a:gd name="connsiteX652" fmla="*/ 9722040 w 13451372"/>
              <a:gd name="connsiteY652" fmla="*/ 3258227 h 12676821"/>
              <a:gd name="connsiteX653" fmla="*/ 9906202 w 13451372"/>
              <a:gd name="connsiteY653" fmla="*/ 3099583 h 12676821"/>
              <a:gd name="connsiteX654" fmla="*/ 10090372 w 13451372"/>
              <a:gd name="connsiteY654" fmla="*/ 2841794 h 12676821"/>
              <a:gd name="connsiteX655" fmla="*/ 10504742 w 13451372"/>
              <a:gd name="connsiteY655" fmla="*/ 2326213 h 12676821"/>
              <a:gd name="connsiteX656" fmla="*/ 10642865 w 13451372"/>
              <a:gd name="connsiteY656" fmla="*/ 2048584 h 12676821"/>
              <a:gd name="connsiteX657" fmla="*/ 10893214 w 13451372"/>
              <a:gd name="connsiteY657" fmla="*/ 1658176 h 12676821"/>
              <a:gd name="connsiteX658" fmla="*/ 11000177 w 13451372"/>
              <a:gd name="connsiteY658" fmla="*/ 1490750 h 12676821"/>
              <a:gd name="connsiteX659" fmla="*/ 11005437 w 13451372"/>
              <a:gd name="connsiteY659" fmla="*/ 1498298 h 12676821"/>
              <a:gd name="connsiteX660" fmla="*/ 11126299 w 13451372"/>
              <a:gd name="connsiteY660" fmla="*/ 1572663 h 12676821"/>
              <a:gd name="connsiteX661" fmla="*/ 10619844 w 13451372"/>
              <a:gd name="connsiteY661" fmla="*/ 2266718 h 12676821"/>
              <a:gd name="connsiteX662" fmla="*/ 10527759 w 13451372"/>
              <a:gd name="connsiteY662" fmla="*/ 2504681 h 12676821"/>
              <a:gd name="connsiteX663" fmla="*/ 10435684 w 13451372"/>
              <a:gd name="connsiteY663" fmla="*/ 2584004 h 12676821"/>
              <a:gd name="connsiteX664" fmla="*/ 10113392 w 13451372"/>
              <a:gd name="connsiteY664" fmla="*/ 3139246 h 12676821"/>
              <a:gd name="connsiteX665" fmla="*/ 10435684 w 13451372"/>
              <a:gd name="connsiteY665" fmla="*/ 2722813 h 12676821"/>
              <a:gd name="connsiteX666" fmla="*/ 10804007 w 13451372"/>
              <a:gd name="connsiteY666" fmla="*/ 2465023 h 12676821"/>
              <a:gd name="connsiteX667" fmla="*/ 10573808 w 13451372"/>
              <a:gd name="connsiteY667" fmla="*/ 3069845 h 12676821"/>
              <a:gd name="connsiteX668" fmla="*/ 10504742 w 13451372"/>
              <a:gd name="connsiteY668" fmla="*/ 3297886 h 12676821"/>
              <a:gd name="connsiteX669" fmla="*/ 10274533 w 13451372"/>
              <a:gd name="connsiteY669" fmla="*/ 3476363 h 12676821"/>
              <a:gd name="connsiteX670" fmla="*/ 9878512 w 13451372"/>
              <a:gd name="connsiteY670" fmla="*/ 4109374 h 12676821"/>
              <a:gd name="connsiteX671" fmla="*/ 9764344 w 13451372"/>
              <a:gd name="connsiteY671" fmla="*/ 4288400 h 12676821"/>
              <a:gd name="connsiteX672" fmla="*/ 9854731 w 13451372"/>
              <a:gd name="connsiteY672" fmla="*/ 4482660 h 12676821"/>
              <a:gd name="connsiteX673" fmla="*/ 9960160 w 13451372"/>
              <a:gd name="connsiteY673" fmla="*/ 4345787 h 12676821"/>
              <a:gd name="connsiteX674" fmla="*/ 10251513 w 13451372"/>
              <a:gd name="connsiteY674" fmla="*/ 3972115 h 12676821"/>
              <a:gd name="connsiteX675" fmla="*/ 10757968 w 13451372"/>
              <a:gd name="connsiteY675" fmla="*/ 3416867 h 12676821"/>
              <a:gd name="connsiteX676" fmla="*/ 10573808 w 13451372"/>
              <a:gd name="connsiteY676" fmla="*/ 3397037 h 12676821"/>
              <a:gd name="connsiteX677" fmla="*/ 11195357 w 13451372"/>
              <a:gd name="connsiteY677" fmla="*/ 2365872 h 12676821"/>
              <a:gd name="connsiteX678" fmla="*/ 11724829 w 13451372"/>
              <a:gd name="connsiteY678" fmla="*/ 1632149 h 12676821"/>
              <a:gd name="connsiteX679" fmla="*/ 12806803 w 13451372"/>
              <a:gd name="connsiteY679" fmla="*/ 521665 h 12676821"/>
              <a:gd name="connsiteX680" fmla="*/ 7426530 w 13451372"/>
              <a:gd name="connsiteY680" fmla="*/ 0 h 12676821"/>
              <a:gd name="connsiteX681" fmla="*/ 7498371 w 13451372"/>
              <a:gd name="connsiteY681" fmla="*/ 0 h 12676821"/>
              <a:gd name="connsiteX682" fmla="*/ 7523107 w 13451372"/>
              <a:gd name="connsiteY682" fmla="*/ 45272 h 12676821"/>
              <a:gd name="connsiteX683" fmla="*/ 7655499 w 13451372"/>
              <a:gd name="connsiteY683" fmla="*/ 366448 h 12676821"/>
              <a:gd name="connsiteX684" fmla="*/ 7640390 w 13451372"/>
              <a:gd name="connsiteY684" fmla="*/ 508616 h 12676821"/>
              <a:gd name="connsiteX685" fmla="*/ 7617722 w 13451372"/>
              <a:gd name="connsiteY685" fmla="*/ 666952 h 12676821"/>
              <a:gd name="connsiteX686" fmla="*/ 7516863 w 13451372"/>
              <a:gd name="connsiteY686" fmla="*/ 516384 h 12676821"/>
              <a:gd name="connsiteX687" fmla="*/ 7428588 w 13451372"/>
              <a:gd name="connsiteY687" fmla="*/ 192427 h 12676821"/>
              <a:gd name="connsiteX688" fmla="*/ 7426673 w 13451372"/>
              <a:gd name="connsiteY688" fmla="*/ 4262 h 12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3451372" h="12676821">
                <a:moveTo>
                  <a:pt x="10690546" y="12097303"/>
                </a:moveTo>
                <a:lnTo>
                  <a:pt x="10763237" y="12111425"/>
                </a:lnTo>
                <a:lnTo>
                  <a:pt x="10781754" y="12245527"/>
                </a:lnTo>
                <a:lnTo>
                  <a:pt x="10716936" y="12221588"/>
                </a:lnTo>
                <a:close/>
                <a:moveTo>
                  <a:pt x="2310040" y="11973619"/>
                </a:moveTo>
                <a:lnTo>
                  <a:pt x="2335261" y="12066179"/>
                </a:lnTo>
                <a:lnTo>
                  <a:pt x="2161330" y="12218327"/>
                </a:lnTo>
                <a:lnTo>
                  <a:pt x="2136109" y="12125774"/>
                </a:lnTo>
                <a:close/>
                <a:moveTo>
                  <a:pt x="5013649" y="11948025"/>
                </a:moveTo>
                <a:cubicBezTo>
                  <a:pt x="5013649" y="11948025"/>
                  <a:pt x="5041427" y="12000709"/>
                  <a:pt x="5096984" y="12106066"/>
                </a:cubicBezTo>
                <a:lnTo>
                  <a:pt x="5158561" y="12396068"/>
                </a:lnTo>
                <a:cubicBezTo>
                  <a:pt x="5153933" y="12436786"/>
                  <a:pt x="5149918" y="12511665"/>
                  <a:pt x="5146521" y="12620703"/>
                </a:cubicBezTo>
                <a:cubicBezTo>
                  <a:pt x="5097443" y="12577127"/>
                  <a:pt x="5035710" y="12427066"/>
                  <a:pt x="4961323" y="12170514"/>
                </a:cubicBezTo>
                <a:cubicBezTo>
                  <a:pt x="4966573" y="12163966"/>
                  <a:pt x="4973983" y="12128520"/>
                  <a:pt x="4983551" y="12064180"/>
                </a:cubicBezTo>
                <a:cubicBezTo>
                  <a:pt x="4993121" y="11999837"/>
                  <a:pt x="5003151" y="11961119"/>
                  <a:pt x="5013649" y="11948025"/>
                </a:cubicBezTo>
                <a:close/>
                <a:moveTo>
                  <a:pt x="12346380" y="11843957"/>
                </a:moveTo>
                <a:lnTo>
                  <a:pt x="12415444" y="11962938"/>
                </a:lnTo>
                <a:lnTo>
                  <a:pt x="12369398" y="11982768"/>
                </a:lnTo>
                <a:lnTo>
                  <a:pt x="12300341" y="11883616"/>
                </a:lnTo>
                <a:close/>
                <a:moveTo>
                  <a:pt x="8482131" y="11833326"/>
                </a:moveTo>
                <a:lnTo>
                  <a:pt x="8484563" y="11836256"/>
                </a:lnTo>
                <a:cubicBezTo>
                  <a:pt x="8490116" y="11846787"/>
                  <a:pt x="8488959" y="11856969"/>
                  <a:pt x="8481088" y="11866790"/>
                </a:cubicBezTo>
                <a:close/>
                <a:moveTo>
                  <a:pt x="12197585" y="11660578"/>
                </a:moveTo>
                <a:lnTo>
                  <a:pt x="12323360" y="11804299"/>
                </a:lnTo>
                <a:cubicBezTo>
                  <a:pt x="12246626" y="11764634"/>
                  <a:pt x="12204417" y="11718363"/>
                  <a:pt x="12196743" y="11665482"/>
                </a:cubicBezTo>
                <a:close/>
                <a:moveTo>
                  <a:pt x="11575354" y="11622280"/>
                </a:moveTo>
                <a:lnTo>
                  <a:pt x="11601744" y="11746567"/>
                </a:lnTo>
                <a:lnTo>
                  <a:pt x="11570259" y="11785846"/>
                </a:lnTo>
                <a:lnTo>
                  <a:pt x="11543869" y="11661559"/>
                </a:lnTo>
                <a:close/>
                <a:moveTo>
                  <a:pt x="12760749" y="11467178"/>
                </a:moveTo>
                <a:cubicBezTo>
                  <a:pt x="12806796" y="11506836"/>
                  <a:pt x="12864337" y="11576242"/>
                  <a:pt x="12933404" y="11675392"/>
                </a:cubicBezTo>
                <a:cubicBezTo>
                  <a:pt x="13002461" y="11774544"/>
                  <a:pt x="13060014" y="11843950"/>
                  <a:pt x="13106060" y="11883605"/>
                </a:cubicBezTo>
                <a:cubicBezTo>
                  <a:pt x="13090709" y="11883605"/>
                  <a:pt x="13060014" y="11896831"/>
                  <a:pt x="13013977" y="11923273"/>
                </a:cubicBezTo>
                <a:cubicBezTo>
                  <a:pt x="12891205" y="11724969"/>
                  <a:pt x="12806796" y="11572934"/>
                  <a:pt x="12760749" y="11467178"/>
                </a:cubicBezTo>
                <a:close/>
                <a:moveTo>
                  <a:pt x="12748800" y="11424941"/>
                </a:moveTo>
                <a:lnTo>
                  <a:pt x="12760757" y="11427513"/>
                </a:lnTo>
                <a:cubicBezTo>
                  <a:pt x="12760757" y="11434127"/>
                  <a:pt x="12758358" y="11435365"/>
                  <a:pt x="12753562" y="11431231"/>
                </a:cubicBezTo>
                <a:close/>
                <a:moveTo>
                  <a:pt x="12645644" y="11249055"/>
                </a:moveTo>
                <a:cubicBezTo>
                  <a:pt x="12684016" y="11321765"/>
                  <a:pt x="12712791" y="11372993"/>
                  <a:pt x="12731974" y="11402732"/>
                </a:cubicBezTo>
                <a:lnTo>
                  <a:pt x="12748790" y="11424948"/>
                </a:lnTo>
                <a:lnTo>
                  <a:pt x="12668672" y="11407691"/>
                </a:lnTo>
                <a:cubicBezTo>
                  <a:pt x="12637976" y="11394474"/>
                  <a:pt x="12607282" y="11374640"/>
                  <a:pt x="12576586" y="11348205"/>
                </a:cubicBezTo>
                <a:cubicBezTo>
                  <a:pt x="12622625" y="11321765"/>
                  <a:pt x="12645644" y="11288710"/>
                  <a:pt x="12645644" y="11249055"/>
                </a:cubicBezTo>
                <a:close/>
                <a:moveTo>
                  <a:pt x="10459441" y="11210418"/>
                </a:moveTo>
                <a:lnTo>
                  <a:pt x="10264128" y="11214408"/>
                </a:lnTo>
                <a:cubicBezTo>
                  <a:pt x="10258881" y="11220958"/>
                  <a:pt x="10255100" y="11234408"/>
                  <a:pt x="10252784" y="11254767"/>
                </a:cubicBezTo>
                <a:cubicBezTo>
                  <a:pt x="10250469" y="11275119"/>
                  <a:pt x="10249621" y="11302382"/>
                  <a:pt x="10250235" y="11336543"/>
                </a:cubicBezTo>
                <a:cubicBezTo>
                  <a:pt x="10287470" y="11355597"/>
                  <a:pt x="10405547" y="11382965"/>
                  <a:pt x="10604470" y="11418645"/>
                </a:cubicBezTo>
                <a:lnTo>
                  <a:pt x="10621563" y="11421613"/>
                </a:lnTo>
                <a:lnTo>
                  <a:pt x="10478479" y="11235416"/>
                </a:lnTo>
                <a:close/>
                <a:moveTo>
                  <a:pt x="10678935" y="11205934"/>
                </a:moveTo>
                <a:lnTo>
                  <a:pt x="10593706" y="11207675"/>
                </a:lnTo>
                <a:lnTo>
                  <a:pt x="10610491" y="11231699"/>
                </a:lnTo>
                <a:cubicBezTo>
                  <a:pt x="10654134" y="11294494"/>
                  <a:pt x="10694659" y="11353159"/>
                  <a:pt x="10732068" y="11407692"/>
                </a:cubicBezTo>
                <a:lnTo>
                  <a:pt x="10757437" y="11444981"/>
                </a:lnTo>
                <a:lnTo>
                  <a:pt x="10841017" y="11458717"/>
                </a:lnTo>
                <a:lnTo>
                  <a:pt x="10816059" y="11419702"/>
                </a:lnTo>
                <a:cubicBezTo>
                  <a:pt x="10767859" y="11344408"/>
                  <a:pt x="10726135" y="11279340"/>
                  <a:pt x="10690885" y="11224497"/>
                </a:cubicBezTo>
                <a:close/>
                <a:moveTo>
                  <a:pt x="5284150" y="10878183"/>
                </a:moveTo>
                <a:cubicBezTo>
                  <a:pt x="5284150" y="10878183"/>
                  <a:pt x="5311929" y="10930867"/>
                  <a:pt x="5367488" y="11036225"/>
                </a:cubicBezTo>
                <a:lnTo>
                  <a:pt x="5429065" y="11326226"/>
                </a:lnTo>
                <a:cubicBezTo>
                  <a:pt x="5424436" y="11366944"/>
                  <a:pt x="5420420" y="11441824"/>
                  <a:pt x="5417022" y="11550861"/>
                </a:cubicBezTo>
                <a:cubicBezTo>
                  <a:pt x="5367946" y="11507286"/>
                  <a:pt x="5306214" y="11357225"/>
                  <a:pt x="5231827" y="11100672"/>
                </a:cubicBezTo>
                <a:cubicBezTo>
                  <a:pt x="5237075" y="11094125"/>
                  <a:pt x="5244485" y="11058679"/>
                  <a:pt x="5254053" y="10994338"/>
                </a:cubicBezTo>
                <a:cubicBezTo>
                  <a:pt x="5263624" y="10929996"/>
                  <a:pt x="5273655" y="10891278"/>
                  <a:pt x="5284150" y="10878183"/>
                </a:cubicBezTo>
                <a:close/>
                <a:moveTo>
                  <a:pt x="10942390" y="10811536"/>
                </a:moveTo>
                <a:lnTo>
                  <a:pt x="10935738" y="10813195"/>
                </a:lnTo>
                <a:lnTo>
                  <a:pt x="10889890" y="10825244"/>
                </a:lnTo>
                <a:lnTo>
                  <a:pt x="10902615" y="10860003"/>
                </a:lnTo>
                <a:cubicBezTo>
                  <a:pt x="10910332" y="10878762"/>
                  <a:pt x="10918357" y="10896044"/>
                  <a:pt x="10926691" y="10911849"/>
                </a:cubicBezTo>
                <a:cubicBezTo>
                  <a:pt x="10931940" y="10905302"/>
                  <a:pt x="10935567" y="10883307"/>
                  <a:pt x="10937573" y="10845864"/>
                </a:cubicBezTo>
                <a:close/>
                <a:moveTo>
                  <a:pt x="11150712" y="10761765"/>
                </a:moveTo>
                <a:lnTo>
                  <a:pt x="11049977" y="10784691"/>
                </a:lnTo>
                <a:lnTo>
                  <a:pt x="11018473" y="10792552"/>
                </a:lnTo>
                <a:lnTo>
                  <a:pt x="11026651" y="10799418"/>
                </a:lnTo>
                <a:cubicBezTo>
                  <a:pt x="11072861" y="10833881"/>
                  <a:pt x="11139722" y="10869449"/>
                  <a:pt x="11227236" y="10906118"/>
                </a:cubicBezTo>
                <a:lnTo>
                  <a:pt x="11268240" y="10922205"/>
                </a:lnTo>
                <a:lnTo>
                  <a:pt x="11195357" y="10832615"/>
                </a:lnTo>
                <a:close/>
                <a:moveTo>
                  <a:pt x="11724123" y="10711629"/>
                </a:moveTo>
                <a:lnTo>
                  <a:pt x="11749995" y="10747893"/>
                </a:lnTo>
                <a:lnTo>
                  <a:pt x="11750734" y="10742334"/>
                </a:lnTo>
                <a:cubicBezTo>
                  <a:pt x="11748124" y="10730843"/>
                  <a:pt x="11741120" y="10721282"/>
                  <a:pt x="11729721" y="10713651"/>
                </a:cubicBezTo>
                <a:close/>
                <a:moveTo>
                  <a:pt x="2412352" y="10635035"/>
                </a:moveTo>
                <a:lnTo>
                  <a:pt x="2450184" y="10773877"/>
                </a:lnTo>
                <a:lnTo>
                  <a:pt x="2419939" y="10838542"/>
                </a:lnTo>
                <a:lnTo>
                  <a:pt x="2382108" y="10699701"/>
                </a:lnTo>
                <a:close/>
                <a:moveTo>
                  <a:pt x="9622318" y="10612395"/>
                </a:moveTo>
                <a:lnTo>
                  <a:pt x="9594435" y="10616637"/>
                </a:lnTo>
                <a:lnTo>
                  <a:pt x="9569640" y="10626363"/>
                </a:lnTo>
                <a:lnTo>
                  <a:pt x="9618244" y="10657715"/>
                </a:lnTo>
                <a:cubicBezTo>
                  <a:pt x="9617936" y="10640634"/>
                  <a:pt x="9619017" y="10626187"/>
                  <a:pt x="9621485" y="10614374"/>
                </a:cubicBezTo>
                <a:close/>
                <a:moveTo>
                  <a:pt x="11845857" y="10552438"/>
                </a:moveTo>
                <a:lnTo>
                  <a:pt x="11872247" y="10676725"/>
                </a:lnTo>
                <a:lnTo>
                  <a:pt x="11840762" y="10716004"/>
                </a:lnTo>
                <a:lnTo>
                  <a:pt x="11814372" y="10591717"/>
                </a:lnTo>
                <a:close/>
                <a:moveTo>
                  <a:pt x="9816970" y="10515869"/>
                </a:moveTo>
                <a:cubicBezTo>
                  <a:pt x="9804159" y="10549320"/>
                  <a:pt x="9786159" y="10573959"/>
                  <a:pt x="9762970" y="10589788"/>
                </a:cubicBezTo>
                <a:lnTo>
                  <a:pt x="9741716" y="10599206"/>
                </a:lnTo>
                <a:lnTo>
                  <a:pt x="9748002" y="10600642"/>
                </a:lnTo>
                <a:cubicBezTo>
                  <a:pt x="9770263" y="10607803"/>
                  <a:pt x="9794079" y="10617394"/>
                  <a:pt x="9819448" y="10629414"/>
                </a:cubicBezTo>
                <a:lnTo>
                  <a:pt x="9843862" y="10642519"/>
                </a:lnTo>
                <a:close/>
                <a:moveTo>
                  <a:pt x="12070134" y="10495496"/>
                </a:moveTo>
                <a:cubicBezTo>
                  <a:pt x="12331029" y="10812782"/>
                  <a:pt x="12515197" y="11050741"/>
                  <a:pt x="12622625" y="11209379"/>
                </a:cubicBezTo>
                <a:cubicBezTo>
                  <a:pt x="12591931" y="11235821"/>
                  <a:pt x="12545891" y="11249045"/>
                  <a:pt x="12484502" y="11249045"/>
                </a:cubicBezTo>
                <a:cubicBezTo>
                  <a:pt x="12438464" y="11130066"/>
                  <a:pt x="12407771" y="11037519"/>
                  <a:pt x="12392418" y="10971419"/>
                </a:cubicBezTo>
                <a:cubicBezTo>
                  <a:pt x="12294584" y="10971419"/>
                  <a:pt x="12221563" y="10971419"/>
                  <a:pt x="12173371" y="10971419"/>
                </a:cubicBezTo>
                <a:lnTo>
                  <a:pt x="12139192" y="10971419"/>
                </a:lnTo>
                <a:cubicBezTo>
                  <a:pt x="12231276" y="10892104"/>
                  <a:pt x="12277323" y="10845827"/>
                  <a:pt x="12277323" y="10832610"/>
                </a:cubicBezTo>
                <a:cubicBezTo>
                  <a:pt x="12277323" y="10806169"/>
                  <a:pt x="12265808" y="10776421"/>
                  <a:pt x="12242790" y="10743377"/>
                </a:cubicBezTo>
                <a:cubicBezTo>
                  <a:pt x="12219770" y="10710322"/>
                  <a:pt x="12208256" y="10693801"/>
                  <a:pt x="12208256" y="10693801"/>
                </a:cubicBezTo>
                <a:cubicBezTo>
                  <a:pt x="12146866" y="10654143"/>
                  <a:pt x="12100830" y="10627700"/>
                  <a:pt x="12070134" y="10614477"/>
                </a:cubicBezTo>
                <a:cubicBezTo>
                  <a:pt x="12070134" y="10627700"/>
                  <a:pt x="12070134" y="10647530"/>
                  <a:pt x="12070134" y="10673971"/>
                </a:cubicBezTo>
                <a:cubicBezTo>
                  <a:pt x="12085477" y="10700412"/>
                  <a:pt x="12077809" y="10713630"/>
                  <a:pt x="12047114" y="10713630"/>
                </a:cubicBezTo>
                <a:cubicBezTo>
                  <a:pt x="12001068" y="10713630"/>
                  <a:pt x="11955029" y="10700412"/>
                  <a:pt x="11908992" y="10673971"/>
                </a:cubicBezTo>
                <a:cubicBezTo>
                  <a:pt x="12016419" y="10554990"/>
                  <a:pt x="12070134" y="10495496"/>
                  <a:pt x="12070134" y="10495496"/>
                </a:cubicBezTo>
                <a:close/>
                <a:moveTo>
                  <a:pt x="10836833" y="10254290"/>
                </a:moveTo>
                <a:lnTo>
                  <a:pt x="10711750" y="10262946"/>
                </a:lnTo>
                <a:lnTo>
                  <a:pt x="10611856" y="10271069"/>
                </a:lnTo>
                <a:lnTo>
                  <a:pt x="10621533" y="10297566"/>
                </a:lnTo>
                <a:lnTo>
                  <a:pt x="10655540" y="10305686"/>
                </a:lnTo>
                <a:cubicBezTo>
                  <a:pt x="10699697" y="10315555"/>
                  <a:pt x="10753757" y="10326443"/>
                  <a:pt x="10817721" y="10338349"/>
                </a:cubicBezTo>
                <a:lnTo>
                  <a:pt x="10896516" y="10352544"/>
                </a:lnTo>
                <a:close/>
                <a:moveTo>
                  <a:pt x="11043378" y="10242241"/>
                </a:moveTo>
                <a:lnTo>
                  <a:pt x="11022093" y="10243414"/>
                </a:lnTo>
                <a:lnTo>
                  <a:pt x="11045723" y="10282328"/>
                </a:lnTo>
                <a:cubicBezTo>
                  <a:pt x="11059152" y="10304637"/>
                  <a:pt x="11073779" y="10329116"/>
                  <a:pt x="11089607" y="10355763"/>
                </a:cubicBezTo>
                <a:lnTo>
                  <a:pt x="11108924" y="10388458"/>
                </a:lnTo>
                <a:lnTo>
                  <a:pt x="11172407" y="10398798"/>
                </a:lnTo>
                <a:lnTo>
                  <a:pt x="11246323" y="10410391"/>
                </a:lnTo>
                <a:lnTo>
                  <a:pt x="11126298" y="10282328"/>
                </a:lnTo>
                <a:lnTo>
                  <a:pt x="11100803" y="10254571"/>
                </a:lnTo>
                <a:close/>
                <a:moveTo>
                  <a:pt x="12783778" y="10098905"/>
                </a:moveTo>
                <a:cubicBezTo>
                  <a:pt x="12768434" y="10125344"/>
                  <a:pt x="12783778" y="10211274"/>
                  <a:pt x="12829825" y="10356694"/>
                </a:cubicBezTo>
                <a:cubicBezTo>
                  <a:pt x="12875861" y="10369911"/>
                  <a:pt x="12906556" y="10376523"/>
                  <a:pt x="12921900" y="10376523"/>
                </a:cubicBezTo>
                <a:cubicBezTo>
                  <a:pt x="12967947" y="10508730"/>
                  <a:pt x="13006307" y="10607871"/>
                  <a:pt x="13037002" y="10673979"/>
                </a:cubicBezTo>
                <a:cubicBezTo>
                  <a:pt x="12868187" y="10449232"/>
                  <a:pt x="12753089" y="10270761"/>
                  <a:pt x="12691701" y="10138563"/>
                </a:cubicBezTo>
                <a:cubicBezTo>
                  <a:pt x="12753089" y="10138563"/>
                  <a:pt x="12783778" y="10125344"/>
                  <a:pt x="12783778" y="10098905"/>
                </a:cubicBezTo>
                <a:close/>
                <a:moveTo>
                  <a:pt x="12263905" y="10012704"/>
                </a:moveTo>
                <a:lnTo>
                  <a:pt x="12254580" y="10021700"/>
                </a:lnTo>
                <a:lnTo>
                  <a:pt x="12258389" y="10029948"/>
                </a:lnTo>
                <a:cubicBezTo>
                  <a:pt x="12260106" y="10032173"/>
                  <a:pt x="12261621" y="10032467"/>
                  <a:pt x="12262933" y="10030831"/>
                </a:cubicBezTo>
                <a:close/>
                <a:moveTo>
                  <a:pt x="12553568" y="9940262"/>
                </a:moveTo>
                <a:lnTo>
                  <a:pt x="12622625" y="10079069"/>
                </a:lnTo>
                <a:lnTo>
                  <a:pt x="12576586" y="10098907"/>
                </a:lnTo>
                <a:lnTo>
                  <a:pt x="12507522" y="9960091"/>
                </a:lnTo>
                <a:close/>
                <a:moveTo>
                  <a:pt x="12622625" y="9741948"/>
                </a:moveTo>
                <a:lnTo>
                  <a:pt x="12668664" y="9741948"/>
                </a:lnTo>
                <a:lnTo>
                  <a:pt x="12622625" y="9821271"/>
                </a:lnTo>
                <a:lnTo>
                  <a:pt x="12576586" y="9821271"/>
                </a:lnTo>
                <a:close/>
                <a:moveTo>
                  <a:pt x="3281975" y="9654605"/>
                </a:moveTo>
                <a:lnTo>
                  <a:pt x="3319807" y="9793450"/>
                </a:lnTo>
                <a:lnTo>
                  <a:pt x="3241660" y="9814052"/>
                </a:lnTo>
                <a:lnTo>
                  <a:pt x="3211389" y="9659048"/>
                </a:lnTo>
                <a:close/>
                <a:moveTo>
                  <a:pt x="2682855" y="9565193"/>
                </a:moveTo>
                <a:lnTo>
                  <a:pt x="2720687" y="9704035"/>
                </a:lnTo>
                <a:lnTo>
                  <a:pt x="2690443" y="9768701"/>
                </a:lnTo>
                <a:lnTo>
                  <a:pt x="2652610" y="9629860"/>
                </a:lnTo>
                <a:close/>
                <a:moveTo>
                  <a:pt x="3342504" y="7045734"/>
                </a:moveTo>
                <a:lnTo>
                  <a:pt x="3314473" y="7123973"/>
                </a:lnTo>
                <a:cubicBezTo>
                  <a:pt x="3305864" y="7154589"/>
                  <a:pt x="3297991" y="7189733"/>
                  <a:pt x="3290853" y="7229407"/>
                </a:cubicBezTo>
                <a:cubicBezTo>
                  <a:pt x="3270053" y="7218947"/>
                  <a:pt x="3247757" y="7207110"/>
                  <a:pt x="3223963" y="7193897"/>
                </a:cubicBezTo>
                <a:lnTo>
                  <a:pt x="3208073" y="7184729"/>
                </a:lnTo>
                <a:lnTo>
                  <a:pt x="3181564" y="7222151"/>
                </a:lnTo>
                <a:cubicBezTo>
                  <a:pt x="2958045" y="7309426"/>
                  <a:pt x="2710152" y="7351165"/>
                  <a:pt x="2437884" y="7347362"/>
                </a:cubicBezTo>
                <a:lnTo>
                  <a:pt x="2410772" y="7387426"/>
                </a:lnTo>
                <a:lnTo>
                  <a:pt x="3308513" y="7338132"/>
                </a:lnTo>
                <a:cubicBezTo>
                  <a:pt x="3378678" y="7310185"/>
                  <a:pt x="3440071" y="7285731"/>
                  <a:pt x="3492694" y="7264770"/>
                </a:cubicBezTo>
                <a:lnTo>
                  <a:pt x="3555456" y="7239771"/>
                </a:lnTo>
                <a:lnTo>
                  <a:pt x="3554672" y="7230070"/>
                </a:lnTo>
                <a:cubicBezTo>
                  <a:pt x="3514328" y="7169844"/>
                  <a:pt x="3457914" y="7116514"/>
                  <a:pt x="3385429" y="7070076"/>
                </a:cubicBezTo>
                <a:close/>
                <a:moveTo>
                  <a:pt x="682898" y="4288202"/>
                </a:moveTo>
                <a:lnTo>
                  <a:pt x="720730" y="4427038"/>
                </a:lnTo>
                <a:lnTo>
                  <a:pt x="690487" y="4491705"/>
                </a:lnTo>
                <a:lnTo>
                  <a:pt x="652653" y="4352865"/>
                </a:lnTo>
                <a:close/>
                <a:moveTo>
                  <a:pt x="10896083" y="3734148"/>
                </a:moveTo>
                <a:lnTo>
                  <a:pt x="10942120" y="3753977"/>
                </a:lnTo>
                <a:lnTo>
                  <a:pt x="10896083" y="3833302"/>
                </a:lnTo>
                <a:lnTo>
                  <a:pt x="10850043" y="3813472"/>
                </a:lnTo>
                <a:close/>
                <a:moveTo>
                  <a:pt x="10951334" y="3682598"/>
                </a:moveTo>
                <a:lnTo>
                  <a:pt x="10959391" y="3694497"/>
                </a:lnTo>
                <a:cubicBezTo>
                  <a:pt x="10963229" y="3707714"/>
                  <a:pt x="10957472" y="3714326"/>
                  <a:pt x="10942120" y="3714326"/>
                </a:cubicBezTo>
                <a:cubicBezTo>
                  <a:pt x="10934454" y="3714326"/>
                  <a:pt x="10935413" y="3706474"/>
                  <a:pt x="10945000" y="3690779"/>
                </a:cubicBezTo>
                <a:close/>
                <a:moveTo>
                  <a:pt x="12576586" y="3377215"/>
                </a:moveTo>
                <a:lnTo>
                  <a:pt x="12622625" y="3377215"/>
                </a:lnTo>
                <a:lnTo>
                  <a:pt x="12668664" y="3456539"/>
                </a:lnTo>
                <a:lnTo>
                  <a:pt x="12622625" y="3456539"/>
                </a:lnTo>
                <a:close/>
                <a:moveTo>
                  <a:pt x="1552524" y="3307772"/>
                </a:moveTo>
                <a:lnTo>
                  <a:pt x="1590355" y="3446605"/>
                </a:lnTo>
                <a:lnTo>
                  <a:pt x="1512208" y="3467213"/>
                </a:lnTo>
                <a:lnTo>
                  <a:pt x="1481936" y="3312209"/>
                </a:lnTo>
                <a:close/>
                <a:moveTo>
                  <a:pt x="953401" y="3218360"/>
                </a:moveTo>
                <a:lnTo>
                  <a:pt x="991233" y="3357196"/>
                </a:lnTo>
                <a:lnTo>
                  <a:pt x="960990" y="3421862"/>
                </a:lnTo>
                <a:lnTo>
                  <a:pt x="923156" y="3283023"/>
                </a:lnTo>
                <a:close/>
                <a:moveTo>
                  <a:pt x="9422776" y="3099588"/>
                </a:moveTo>
                <a:lnTo>
                  <a:pt x="9468813" y="3099588"/>
                </a:lnTo>
                <a:lnTo>
                  <a:pt x="9422776" y="3218569"/>
                </a:lnTo>
                <a:lnTo>
                  <a:pt x="9376728" y="3198739"/>
                </a:lnTo>
                <a:close/>
                <a:moveTo>
                  <a:pt x="12576586" y="3099579"/>
                </a:moveTo>
                <a:lnTo>
                  <a:pt x="12622625" y="3119418"/>
                </a:lnTo>
                <a:lnTo>
                  <a:pt x="12553568" y="3258225"/>
                </a:lnTo>
                <a:lnTo>
                  <a:pt x="12507522" y="3238395"/>
                </a:lnTo>
                <a:close/>
                <a:moveTo>
                  <a:pt x="9676002" y="2762469"/>
                </a:moveTo>
                <a:lnTo>
                  <a:pt x="9722040" y="2782306"/>
                </a:lnTo>
                <a:lnTo>
                  <a:pt x="9560898" y="2960774"/>
                </a:lnTo>
                <a:lnTo>
                  <a:pt x="9514852" y="2921116"/>
                </a:lnTo>
                <a:close/>
                <a:moveTo>
                  <a:pt x="13037002" y="2524509"/>
                </a:moveTo>
                <a:cubicBezTo>
                  <a:pt x="13006307" y="2590615"/>
                  <a:pt x="12967947" y="2689757"/>
                  <a:pt x="12921900" y="2821963"/>
                </a:cubicBezTo>
                <a:cubicBezTo>
                  <a:pt x="12906556" y="2821963"/>
                  <a:pt x="12875861" y="2828576"/>
                  <a:pt x="12829825" y="2841792"/>
                </a:cubicBezTo>
                <a:cubicBezTo>
                  <a:pt x="12783778" y="2987213"/>
                  <a:pt x="12768434" y="3073142"/>
                  <a:pt x="12783778" y="3099581"/>
                </a:cubicBezTo>
                <a:cubicBezTo>
                  <a:pt x="12783778" y="3073142"/>
                  <a:pt x="12753089" y="3059923"/>
                  <a:pt x="12691701" y="3059923"/>
                </a:cubicBezTo>
                <a:cubicBezTo>
                  <a:pt x="12753089" y="2927726"/>
                  <a:pt x="12868187" y="2749254"/>
                  <a:pt x="13037002" y="2524509"/>
                </a:cubicBezTo>
                <a:close/>
                <a:moveTo>
                  <a:pt x="10757958" y="2286553"/>
                </a:moveTo>
                <a:lnTo>
                  <a:pt x="10803996" y="2286553"/>
                </a:lnTo>
                <a:lnTo>
                  <a:pt x="10757958" y="2405534"/>
                </a:lnTo>
                <a:lnTo>
                  <a:pt x="10711921" y="2385704"/>
                </a:lnTo>
                <a:close/>
                <a:moveTo>
                  <a:pt x="1823027" y="2237931"/>
                </a:moveTo>
                <a:lnTo>
                  <a:pt x="1860858" y="2376763"/>
                </a:lnTo>
                <a:lnTo>
                  <a:pt x="1782711" y="2397371"/>
                </a:lnTo>
                <a:lnTo>
                  <a:pt x="1752439" y="2242368"/>
                </a:lnTo>
                <a:close/>
                <a:moveTo>
                  <a:pt x="12484502" y="1949441"/>
                </a:moveTo>
                <a:cubicBezTo>
                  <a:pt x="12545891" y="1949441"/>
                  <a:pt x="12591931" y="1962665"/>
                  <a:pt x="12622625" y="1989107"/>
                </a:cubicBezTo>
                <a:cubicBezTo>
                  <a:pt x="12515197" y="2147745"/>
                  <a:pt x="12331029" y="2385704"/>
                  <a:pt x="12070134" y="2702991"/>
                </a:cubicBezTo>
                <a:cubicBezTo>
                  <a:pt x="12070134" y="2702991"/>
                  <a:pt x="12016419" y="2643496"/>
                  <a:pt x="11908992" y="2524515"/>
                </a:cubicBezTo>
                <a:cubicBezTo>
                  <a:pt x="11955029" y="2498075"/>
                  <a:pt x="12001068" y="2484856"/>
                  <a:pt x="12047114" y="2484856"/>
                </a:cubicBezTo>
                <a:cubicBezTo>
                  <a:pt x="12077809" y="2484856"/>
                  <a:pt x="12085477" y="2498075"/>
                  <a:pt x="12070134" y="2524515"/>
                </a:cubicBezTo>
                <a:cubicBezTo>
                  <a:pt x="12070134" y="2550956"/>
                  <a:pt x="12070134" y="2570786"/>
                  <a:pt x="12070134" y="2584010"/>
                </a:cubicBezTo>
                <a:cubicBezTo>
                  <a:pt x="12100830" y="2570786"/>
                  <a:pt x="12146866" y="2544343"/>
                  <a:pt x="12208256" y="2504686"/>
                </a:cubicBezTo>
                <a:cubicBezTo>
                  <a:pt x="12208256" y="2504686"/>
                  <a:pt x="12219770" y="2488165"/>
                  <a:pt x="12242790" y="2455110"/>
                </a:cubicBezTo>
                <a:cubicBezTo>
                  <a:pt x="12265808" y="2422065"/>
                  <a:pt x="12277323" y="2392318"/>
                  <a:pt x="12277323" y="2365876"/>
                </a:cubicBezTo>
                <a:cubicBezTo>
                  <a:pt x="12277323" y="2352660"/>
                  <a:pt x="12231276" y="2306383"/>
                  <a:pt x="12139192" y="2227067"/>
                </a:cubicBezTo>
                <a:lnTo>
                  <a:pt x="12173371" y="2227067"/>
                </a:lnTo>
                <a:cubicBezTo>
                  <a:pt x="12221563" y="2227067"/>
                  <a:pt x="12294584" y="2227067"/>
                  <a:pt x="12392418" y="2227067"/>
                </a:cubicBezTo>
                <a:cubicBezTo>
                  <a:pt x="12407771" y="2160968"/>
                  <a:pt x="12438464" y="2068420"/>
                  <a:pt x="12484502" y="1949441"/>
                </a:cubicBezTo>
                <a:close/>
                <a:moveTo>
                  <a:pt x="12748790" y="1773539"/>
                </a:moveTo>
                <a:lnTo>
                  <a:pt x="12731974" y="1795754"/>
                </a:lnTo>
                <a:cubicBezTo>
                  <a:pt x="12712791" y="1825493"/>
                  <a:pt x="12684016" y="1876722"/>
                  <a:pt x="12645644" y="1949432"/>
                </a:cubicBezTo>
                <a:cubicBezTo>
                  <a:pt x="12645644" y="1909776"/>
                  <a:pt x="12622625" y="1876722"/>
                  <a:pt x="12576586" y="1850283"/>
                </a:cubicBezTo>
                <a:cubicBezTo>
                  <a:pt x="12607282" y="1823847"/>
                  <a:pt x="12637976" y="1804012"/>
                  <a:pt x="12668672" y="1790795"/>
                </a:cubicBezTo>
                <a:close/>
                <a:moveTo>
                  <a:pt x="12758958" y="1765084"/>
                </a:moveTo>
                <a:cubicBezTo>
                  <a:pt x="12760157" y="1765703"/>
                  <a:pt x="12760757" y="1767666"/>
                  <a:pt x="12760757" y="1770973"/>
                </a:cubicBezTo>
                <a:lnTo>
                  <a:pt x="12748800" y="1773546"/>
                </a:lnTo>
                <a:lnTo>
                  <a:pt x="12753562" y="1767255"/>
                </a:lnTo>
                <a:cubicBezTo>
                  <a:pt x="12755960" y="1765189"/>
                  <a:pt x="12757759" y="1764465"/>
                  <a:pt x="12758958" y="1765084"/>
                </a:cubicBezTo>
                <a:close/>
                <a:moveTo>
                  <a:pt x="4220403" y="1506631"/>
                </a:moveTo>
                <a:lnTo>
                  <a:pt x="4221957" y="1548261"/>
                </a:lnTo>
                <a:lnTo>
                  <a:pt x="4219151" y="1545938"/>
                </a:lnTo>
                <a:cubicBezTo>
                  <a:pt x="4212427" y="1535899"/>
                  <a:pt x="4212845" y="1522798"/>
                  <a:pt x="4220403" y="1506631"/>
                </a:cubicBezTo>
                <a:close/>
                <a:moveTo>
                  <a:pt x="11011184" y="1473518"/>
                </a:moveTo>
                <a:lnTo>
                  <a:pt x="11000171" y="1490757"/>
                </a:lnTo>
                <a:lnTo>
                  <a:pt x="10992486" y="1479718"/>
                </a:lnTo>
                <a:cubicBezTo>
                  <a:pt x="10993436" y="1475584"/>
                  <a:pt x="10999673" y="1473518"/>
                  <a:pt x="11011184" y="1473518"/>
                </a:cubicBezTo>
                <a:close/>
                <a:moveTo>
                  <a:pt x="12323360" y="1394188"/>
                </a:moveTo>
                <a:lnTo>
                  <a:pt x="12197585" y="1537908"/>
                </a:lnTo>
                <a:lnTo>
                  <a:pt x="12196743" y="1533005"/>
                </a:lnTo>
                <a:cubicBezTo>
                  <a:pt x="12204417" y="1480124"/>
                  <a:pt x="12246626" y="1433852"/>
                  <a:pt x="12323360" y="1394188"/>
                </a:cubicBezTo>
                <a:close/>
                <a:moveTo>
                  <a:pt x="13013977" y="1275213"/>
                </a:moveTo>
                <a:cubicBezTo>
                  <a:pt x="13060014" y="1301656"/>
                  <a:pt x="13090709" y="1314881"/>
                  <a:pt x="13106060" y="1314881"/>
                </a:cubicBezTo>
                <a:cubicBezTo>
                  <a:pt x="13060014" y="1354537"/>
                  <a:pt x="13002461" y="1423942"/>
                  <a:pt x="12933404" y="1523094"/>
                </a:cubicBezTo>
                <a:cubicBezTo>
                  <a:pt x="12864337" y="1622245"/>
                  <a:pt x="12806796" y="1691650"/>
                  <a:pt x="12760749" y="1731308"/>
                </a:cubicBezTo>
                <a:cubicBezTo>
                  <a:pt x="12806796" y="1625552"/>
                  <a:pt x="12891205" y="1473518"/>
                  <a:pt x="13013977" y="1275213"/>
                </a:cubicBezTo>
                <a:close/>
                <a:moveTo>
                  <a:pt x="12369398" y="1215720"/>
                </a:moveTo>
                <a:lnTo>
                  <a:pt x="12415444" y="1235549"/>
                </a:lnTo>
                <a:lnTo>
                  <a:pt x="12346380" y="1354529"/>
                </a:lnTo>
                <a:lnTo>
                  <a:pt x="12300341" y="1314870"/>
                </a:lnTo>
                <a:close/>
                <a:moveTo>
                  <a:pt x="12806803" y="521665"/>
                </a:moveTo>
                <a:cubicBezTo>
                  <a:pt x="12806803" y="534882"/>
                  <a:pt x="12806803" y="561322"/>
                  <a:pt x="12806803" y="600981"/>
                </a:cubicBezTo>
                <a:cubicBezTo>
                  <a:pt x="12484512" y="971147"/>
                  <a:pt x="12085485" y="1473511"/>
                  <a:pt x="11609724" y="2108083"/>
                </a:cubicBezTo>
                <a:cubicBezTo>
                  <a:pt x="11517651" y="2160964"/>
                  <a:pt x="11402545" y="2306377"/>
                  <a:pt x="11264424" y="2544340"/>
                </a:cubicBezTo>
                <a:cubicBezTo>
                  <a:pt x="11080253" y="2861624"/>
                  <a:pt x="10972824" y="3040100"/>
                  <a:pt x="10942130" y="3079755"/>
                </a:cubicBezTo>
                <a:cubicBezTo>
                  <a:pt x="10926787" y="3092977"/>
                  <a:pt x="10926787" y="3106194"/>
                  <a:pt x="10942130" y="3119421"/>
                </a:cubicBezTo>
                <a:cubicBezTo>
                  <a:pt x="11034213" y="3013657"/>
                  <a:pt x="11187690" y="2848406"/>
                  <a:pt x="11402545" y="2623662"/>
                </a:cubicBezTo>
                <a:cubicBezTo>
                  <a:pt x="11402545" y="2623662"/>
                  <a:pt x="11394870" y="2617049"/>
                  <a:pt x="11379527" y="2603834"/>
                </a:cubicBezTo>
                <a:cubicBezTo>
                  <a:pt x="11486955" y="2471636"/>
                  <a:pt x="11609724" y="2279946"/>
                  <a:pt x="11747851" y="2028755"/>
                </a:cubicBezTo>
                <a:cubicBezTo>
                  <a:pt x="11778544" y="2015541"/>
                  <a:pt x="11816915" y="1989098"/>
                  <a:pt x="11862952" y="1949433"/>
                </a:cubicBezTo>
                <a:cubicBezTo>
                  <a:pt x="11943523" y="1840371"/>
                  <a:pt x="12050002" y="1708993"/>
                  <a:pt x="12182370" y="1555313"/>
                </a:cubicBezTo>
                <a:lnTo>
                  <a:pt x="12197593" y="1537908"/>
                </a:lnTo>
                <a:lnTo>
                  <a:pt x="12211144" y="1617279"/>
                </a:lnTo>
                <a:cubicBezTo>
                  <a:pt x="12224567" y="1647027"/>
                  <a:pt x="12246636" y="1678427"/>
                  <a:pt x="12277330" y="1711475"/>
                </a:cubicBezTo>
                <a:lnTo>
                  <a:pt x="11252379" y="3148059"/>
                </a:lnTo>
                <a:lnTo>
                  <a:pt x="11268249" y="3143103"/>
                </a:lnTo>
                <a:lnTo>
                  <a:pt x="11285842" y="3225960"/>
                </a:lnTo>
                <a:lnTo>
                  <a:pt x="11171280" y="3261727"/>
                </a:lnTo>
                <a:lnTo>
                  <a:pt x="10919111" y="3615170"/>
                </a:lnTo>
                <a:cubicBezTo>
                  <a:pt x="10995844" y="3562291"/>
                  <a:pt x="11110948" y="3469750"/>
                  <a:pt x="11264424" y="3337550"/>
                </a:cubicBezTo>
                <a:cubicBezTo>
                  <a:pt x="11141644" y="3463137"/>
                  <a:pt x="11053396" y="3557329"/>
                  <a:pt x="10999681" y="3620130"/>
                </a:cubicBezTo>
                <a:lnTo>
                  <a:pt x="10951345" y="3682596"/>
                </a:lnTo>
                <a:lnTo>
                  <a:pt x="10919111" y="3634998"/>
                </a:lnTo>
                <a:cubicBezTo>
                  <a:pt x="10842376" y="3674657"/>
                  <a:pt x="10796340" y="3747375"/>
                  <a:pt x="10780987" y="3853135"/>
                </a:cubicBezTo>
                <a:cubicBezTo>
                  <a:pt x="10765645" y="3958897"/>
                  <a:pt x="10742616" y="4038210"/>
                  <a:pt x="10711930" y="4091094"/>
                </a:cubicBezTo>
                <a:cubicBezTo>
                  <a:pt x="10727274" y="4091094"/>
                  <a:pt x="10750293" y="4091094"/>
                  <a:pt x="10780987" y="4091094"/>
                </a:cubicBezTo>
                <a:cubicBezTo>
                  <a:pt x="10796340" y="4091094"/>
                  <a:pt x="10842376" y="4058047"/>
                  <a:pt x="10919111" y="3991942"/>
                </a:cubicBezTo>
                <a:cubicBezTo>
                  <a:pt x="10919111" y="3952284"/>
                  <a:pt x="10926787" y="3912627"/>
                  <a:pt x="10942130" y="3872960"/>
                </a:cubicBezTo>
                <a:cubicBezTo>
                  <a:pt x="11018871" y="3793646"/>
                  <a:pt x="11141644" y="3694494"/>
                  <a:pt x="11310459" y="3575515"/>
                </a:cubicBezTo>
                <a:cubicBezTo>
                  <a:pt x="11325814" y="3562291"/>
                  <a:pt x="11364174" y="3555676"/>
                  <a:pt x="11425564" y="3555676"/>
                </a:cubicBezTo>
                <a:cubicBezTo>
                  <a:pt x="11425564" y="3608558"/>
                  <a:pt x="11471602" y="3509404"/>
                  <a:pt x="11563687" y="3258227"/>
                </a:cubicBezTo>
                <a:lnTo>
                  <a:pt x="11724829" y="3278058"/>
                </a:lnTo>
                <a:cubicBezTo>
                  <a:pt x="11740180" y="3264843"/>
                  <a:pt x="11755524" y="3254923"/>
                  <a:pt x="11770875" y="3248310"/>
                </a:cubicBezTo>
                <a:cubicBezTo>
                  <a:pt x="11786220" y="3241706"/>
                  <a:pt x="11801571" y="3238400"/>
                  <a:pt x="11816915" y="3238400"/>
                </a:cubicBezTo>
                <a:cubicBezTo>
                  <a:pt x="11770875" y="3159077"/>
                  <a:pt x="11724829" y="3119421"/>
                  <a:pt x="11678792" y="3119421"/>
                </a:cubicBezTo>
                <a:cubicBezTo>
                  <a:pt x="11632753" y="3119421"/>
                  <a:pt x="11605897" y="3126024"/>
                  <a:pt x="11598221" y="3139246"/>
                </a:cubicBezTo>
                <a:cubicBezTo>
                  <a:pt x="11590543" y="3152468"/>
                  <a:pt x="11579040" y="3159077"/>
                  <a:pt x="11563687" y="3159077"/>
                </a:cubicBezTo>
                <a:cubicBezTo>
                  <a:pt x="11594382" y="3119421"/>
                  <a:pt x="11640421" y="3040100"/>
                  <a:pt x="11701811" y="2921118"/>
                </a:cubicBezTo>
                <a:cubicBezTo>
                  <a:pt x="11763201" y="2802137"/>
                  <a:pt x="11816915" y="2709599"/>
                  <a:pt x="11862952" y="2643492"/>
                </a:cubicBezTo>
                <a:cubicBezTo>
                  <a:pt x="11893648" y="2669932"/>
                  <a:pt x="11924344" y="2683156"/>
                  <a:pt x="11955038" y="2683156"/>
                </a:cubicBezTo>
                <a:cubicBezTo>
                  <a:pt x="11924344" y="2762472"/>
                  <a:pt x="11878305" y="2861624"/>
                  <a:pt x="11816915" y="2980605"/>
                </a:cubicBezTo>
                <a:cubicBezTo>
                  <a:pt x="11801571" y="2993829"/>
                  <a:pt x="11816915" y="3000441"/>
                  <a:pt x="11862952" y="3000441"/>
                </a:cubicBezTo>
                <a:cubicBezTo>
                  <a:pt x="12001076" y="3000441"/>
                  <a:pt x="12062467" y="2921118"/>
                  <a:pt x="12047123" y="2762472"/>
                </a:cubicBezTo>
                <a:cubicBezTo>
                  <a:pt x="12047123" y="2802137"/>
                  <a:pt x="12054789" y="2835182"/>
                  <a:pt x="12070143" y="2861624"/>
                </a:cubicBezTo>
                <a:lnTo>
                  <a:pt x="13451372" y="1255377"/>
                </a:lnTo>
                <a:cubicBezTo>
                  <a:pt x="13359297" y="1374358"/>
                  <a:pt x="13221173" y="1552833"/>
                  <a:pt x="13037002" y="1790795"/>
                </a:cubicBezTo>
                <a:cubicBezTo>
                  <a:pt x="13037002" y="1817237"/>
                  <a:pt x="13075375" y="1830456"/>
                  <a:pt x="13152108" y="1830456"/>
                </a:cubicBezTo>
                <a:cubicBezTo>
                  <a:pt x="13060024" y="1949433"/>
                  <a:pt x="12937251" y="2114685"/>
                  <a:pt x="12783778" y="2326213"/>
                </a:cubicBezTo>
                <a:cubicBezTo>
                  <a:pt x="12768434" y="2326213"/>
                  <a:pt x="12737738" y="2339431"/>
                  <a:pt x="12691701" y="2365872"/>
                </a:cubicBezTo>
                <a:cubicBezTo>
                  <a:pt x="12599614" y="2498068"/>
                  <a:pt x="12461492" y="2709599"/>
                  <a:pt x="12277330" y="3000441"/>
                </a:cubicBezTo>
                <a:cubicBezTo>
                  <a:pt x="12292673" y="3013657"/>
                  <a:pt x="12315693" y="3020270"/>
                  <a:pt x="12346387" y="3020270"/>
                </a:cubicBezTo>
                <a:cubicBezTo>
                  <a:pt x="12300351" y="3020270"/>
                  <a:pt x="12277330" y="3040100"/>
                  <a:pt x="12277330" y="3079755"/>
                </a:cubicBezTo>
                <a:cubicBezTo>
                  <a:pt x="12277330" y="3053314"/>
                  <a:pt x="12269655" y="3026874"/>
                  <a:pt x="12254302" y="3000441"/>
                </a:cubicBezTo>
                <a:cubicBezTo>
                  <a:pt x="12208266" y="3092977"/>
                  <a:pt x="12215940" y="3159077"/>
                  <a:pt x="12277330" y="3198734"/>
                </a:cubicBezTo>
                <a:lnTo>
                  <a:pt x="11149317" y="4963621"/>
                </a:lnTo>
                <a:cubicBezTo>
                  <a:pt x="11133967" y="4976838"/>
                  <a:pt x="11149317" y="4983450"/>
                  <a:pt x="11195357" y="4983450"/>
                </a:cubicBezTo>
                <a:cubicBezTo>
                  <a:pt x="11210708" y="4983450"/>
                  <a:pt x="11341155" y="4824811"/>
                  <a:pt x="11586707" y="4507529"/>
                </a:cubicBezTo>
                <a:cubicBezTo>
                  <a:pt x="11770875" y="4256344"/>
                  <a:pt x="11939695" y="3998554"/>
                  <a:pt x="12093161" y="3734151"/>
                </a:cubicBezTo>
                <a:cubicBezTo>
                  <a:pt x="12154550" y="3681269"/>
                  <a:pt x="12238961" y="3601955"/>
                  <a:pt x="12346387" y="3496189"/>
                </a:cubicBezTo>
                <a:cubicBezTo>
                  <a:pt x="12315693" y="3588728"/>
                  <a:pt x="12246636" y="3714322"/>
                  <a:pt x="12139198" y="3872960"/>
                </a:cubicBezTo>
                <a:lnTo>
                  <a:pt x="12139198" y="3991942"/>
                </a:lnTo>
                <a:lnTo>
                  <a:pt x="12232172" y="4023981"/>
                </a:lnTo>
                <a:lnTo>
                  <a:pt x="12242435" y="4017666"/>
                </a:lnTo>
                <a:cubicBezTo>
                  <a:pt x="12277205" y="4002169"/>
                  <a:pt x="12380921" y="3973767"/>
                  <a:pt x="12553579" y="3932455"/>
                </a:cubicBezTo>
                <a:cubicBezTo>
                  <a:pt x="12308018" y="4091094"/>
                  <a:pt x="12116181" y="4381937"/>
                  <a:pt x="11978057" y="4804975"/>
                </a:cubicBezTo>
                <a:cubicBezTo>
                  <a:pt x="11916667" y="4910738"/>
                  <a:pt x="11816915" y="5075989"/>
                  <a:pt x="11678792" y="5300735"/>
                </a:cubicBezTo>
                <a:cubicBezTo>
                  <a:pt x="11648098" y="5313951"/>
                  <a:pt x="11609724" y="5333788"/>
                  <a:pt x="11563687" y="5360220"/>
                </a:cubicBezTo>
                <a:cubicBezTo>
                  <a:pt x="11563687" y="5386661"/>
                  <a:pt x="11586707" y="5399884"/>
                  <a:pt x="11632753" y="5399884"/>
                </a:cubicBezTo>
                <a:lnTo>
                  <a:pt x="10961850" y="6536780"/>
                </a:lnTo>
                <a:lnTo>
                  <a:pt x="11014608" y="6555521"/>
                </a:lnTo>
                <a:cubicBezTo>
                  <a:pt x="11075704" y="6577554"/>
                  <a:pt x="11141364" y="6601536"/>
                  <a:pt x="11211586" y="6627469"/>
                </a:cubicBezTo>
                <a:cubicBezTo>
                  <a:pt x="11211586" y="6627469"/>
                  <a:pt x="11209580" y="6664905"/>
                  <a:pt x="11205566" y="6739783"/>
                </a:cubicBezTo>
                <a:cubicBezTo>
                  <a:pt x="11286745" y="6778248"/>
                  <a:pt x="11408207" y="6818864"/>
                  <a:pt x="11569949" y="6861626"/>
                </a:cubicBezTo>
                <a:cubicBezTo>
                  <a:pt x="11615015" y="6980080"/>
                  <a:pt x="11670882" y="7102524"/>
                  <a:pt x="11737554" y="7228961"/>
                </a:cubicBezTo>
                <a:lnTo>
                  <a:pt x="11170709" y="7015634"/>
                </a:lnTo>
                <a:lnTo>
                  <a:pt x="11632753" y="7798603"/>
                </a:lnTo>
                <a:cubicBezTo>
                  <a:pt x="11598218" y="7798603"/>
                  <a:pt x="11576636" y="7806040"/>
                  <a:pt x="11568004" y="7820915"/>
                </a:cubicBezTo>
                <a:lnTo>
                  <a:pt x="11563855" y="7837592"/>
                </a:lnTo>
                <a:lnTo>
                  <a:pt x="11809224" y="7883009"/>
                </a:lnTo>
                <a:cubicBezTo>
                  <a:pt x="11897021" y="7897933"/>
                  <a:pt x="11981934" y="7910997"/>
                  <a:pt x="12063962" y="7922200"/>
                </a:cubicBezTo>
                <a:lnTo>
                  <a:pt x="12026458" y="8073799"/>
                </a:lnTo>
                <a:cubicBezTo>
                  <a:pt x="11943966" y="8036971"/>
                  <a:pt x="11869654" y="8007407"/>
                  <a:pt x="11803522" y="7985105"/>
                </a:cubicBezTo>
                <a:lnTo>
                  <a:pt x="11716195" y="7958826"/>
                </a:lnTo>
                <a:lnTo>
                  <a:pt x="11775190" y="8055156"/>
                </a:lnTo>
                <a:cubicBezTo>
                  <a:pt x="11864394" y="8201405"/>
                  <a:pt x="11932014" y="8314189"/>
                  <a:pt x="11978057" y="8393511"/>
                </a:cubicBezTo>
                <a:cubicBezTo>
                  <a:pt x="12012588" y="8499270"/>
                  <a:pt x="12050476" y="8596768"/>
                  <a:pt x="12091721" y="8686003"/>
                </a:cubicBezTo>
                <a:lnTo>
                  <a:pt x="12095698" y="8693888"/>
                </a:lnTo>
                <a:lnTo>
                  <a:pt x="12100900" y="8693278"/>
                </a:lnTo>
                <a:cubicBezTo>
                  <a:pt x="12240212" y="8677777"/>
                  <a:pt x="12412018" y="8662677"/>
                  <a:pt x="12616318" y="8647976"/>
                </a:cubicBezTo>
                <a:cubicBezTo>
                  <a:pt x="12568475" y="8672732"/>
                  <a:pt x="12532360" y="8752720"/>
                  <a:pt x="12507972" y="8887953"/>
                </a:cubicBezTo>
                <a:cubicBezTo>
                  <a:pt x="12519701" y="8943190"/>
                  <a:pt x="12528188" y="8967534"/>
                  <a:pt x="12533436" y="8960989"/>
                </a:cubicBezTo>
                <a:cubicBezTo>
                  <a:pt x="12538067" y="8920280"/>
                  <a:pt x="12537450" y="8886110"/>
                  <a:pt x="12531586" y="8858492"/>
                </a:cubicBezTo>
                <a:cubicBezTo>
                  <a:pt x="12564921" y="8921708"/>
                  <a:pt x="12590386" y="8994747"/>
                  <a:pt x="12607980" y="9077607"/>
                </a:cubicBezTo>
                <a:lnTo>
                  <a:pt x="12537139" y="9165985"/>
                </a:lnTo>
                <a:cubicBezTo>
                  <a:pt x="12533204" y="9170896"/>
                  <a:pt x="12511862" y="9172955"/>
                  <a:pt x="12473114" y="9172167"/>
                </a:cubicBezTo>
                <a:lnTo>
                  <a:pt x="12431761" y="9170556"/>
                </a:lnTo>
                <a:lnTo>
                  <a:pt x="12464012" y="9200345"/>
                </a:lnTo>
                <a:cubicBezTo>
                  <a:pt x="12493029" y="9224307"/>
                  <a:pt x="12522884" y="9246202"/>
                  <a:pt x="12553579" y="9266032"/>
                </a:cubicBezTo>
                <a:cubicBezTo>
                  <a:pt x="12380921" y="9224719"/>
                  <a:pt x="12277205" y="9196317"/>
                  <a:pt x="12242435" y="9180820"/>
                </a:cubicBezTo>
                <a:lnTo>
                  <a:pt x="12232172" y="9174506"/>
                </a:lnTo>
                <a:lnTo>
                  <a:pt x="12139198" y="9206545"/>
                </a:lnTo>
                <a:lnTo>
                  <a:pt x="12139198" y="9325526"/>
                </a:lnTo>
                <a:cubicBezTo>
                  <a:pt x="12246636" y="9484164"/>
                  <a:pt x="12315693" y="9609759"/>
                  <a:pt x="12346387" y="9702297"/>
                </a:cubicBezTo>
                <a:cubicBezTo>
                  <a:pt x="12238961" y="9596531"/>
                  <a:pt x="12154550" y="9517217"/>
                  <a:pt x="12093161" y="9464335"/>
                </a:cubicBezTo>
                <a:lnTo>
                  <a:pt x="11940383" y="9216790"/>
                </a:lnTo>
                <a:lnTo>
                  <a:pt x="11863927" y="9324623"/>
                </a:lnTo>
                <a:lnTo>
                  <a:pt x="11839266" y="9314357"/>
                </a:lnTo>
                <a:lnTo>
                  <a:pt x="12108942" y="9736293"/>
                </a:lnTo>
                <a:lnTo>
                  <a:pt x="12116252" y="9735650"/>
                </a:lnTo>
                <a:cubicBezTo>
                  <a:pt x="12187574" y="9729642"/>
                  <a:pt x="12264094" y="9723698"/>
                  <a:pt x="12345815" y="9717818"/>
                </a:cubicBezTo>
                <a:cubicBezTo>
                  <a:pt x="12309933" y="9736385"/>
                  <a:pt x="12280648" y="9786020"/>
                  <a:pt x="12257958" y="9866728"/>
                </a:cubicBezTo>
                <a:lnTo>
                  <a:pt x="12240865" y="9942700"/>
                </a:lnTo>
                <a:lnTo>
                  <a:pt x="12265584" y="9981375"/>
                </a:lnTo>
                <a:lnTo>
                  <a:pt x="12265944" y="9974674"/>
                </a:lnTo>
                <a:cubicBezTo>
                  <a:pt x="12265635" y="9957590"/>
                  <a:pt x="12264015" y="9942143"/>
                  <a:pt x="12261083" y="9928334"/>
                </a:cubicBezTo>
                <a:cubicBezTo>
                  <a:pt x="12294418" y="9991549"/>
                  <a:pt x="12319883" y="10064589"/>
                  <a:pt x="12337477" y="10147449"/>
                </a:cubicBezTo>
                <a:lnTo>
                  <a:pt x="12315906" y="10174360"/>
                </a:lnTo>
                <a:lnTo>
                  <a:pt x="12316175" y="10174499"/>
                </a:lnTo>
                <a:cubicBezTo>
                  <a:pt x="12324808" y="10176977"/>
                  <a:pt x="12334878" y="10178217"/>
                  <a:pt x="12346387" y="10178217"/>
                </a:cubicBezTo>
                <a:lnTo>
                  <a:pt x="12309140" y="10182801"/>
                </a:lnTo>
                <a:lnTo>
                  <a:pt x="12286005" y="10211662"/>
                </a:lnTo>
                <a:lnTo>
                  <a:pt x="12406819" y="10401306"/>
                </a:lnTo>
                <a:cubicBezTo>
                  <a:pt x="12527676" y="10589695"/>
                  <a:pt x="12622636" y="10733467"/>
                  <a:pt x="12691701" y="10832615"/>
                </a:cubicBezTo>
                <a:cubicBezTo>
                  <a:pt x="12737738" y="10859055"/>
                  <a:pt x="12768434" y="10872274"/>
                  <a:pt x="12783778" y="10872274"/>
                </a:cubicBezTo>
                <a:cubicBezTo>
                  <a:pt x="12937251" y="11083801"/>
                  <a:pt x="13060024" y="11249053"/>
                  <a:pt x="13152108" y="11368030"/>
                </a:cubicBezTo>
                <a:cubicBezTo>
                  <a:pt x="13075375" y="11368030"/>
                  <a:pt x="13037002" y="11381249"/>
                  <a:pt x="13037002" y="11407691"/>
                </a:cubicBezTo>
                <a:cubicBezTo>
                  <a:pt x="13221173" y="11645653"/>
                  <a:pt x="13359297" y="11824129"/>
                  <a:pt x="13451372" y="11943110"/>
                </a:cubicBezTo>
                <a:lnTo>
                  <a:pt x="12070143" y="10336862"/>
                </a:lnTo>
                <a:cubicBezTo>
                  <a:pt x="12054789" y="10363305"/>
                  <a:pt x="12047123" y="10396349"/>
                  <a:pt x="12047123" y="10436014"/>
                </a:cubicBezTo>
                <a:cubicBezTo>
                  <a:pt x="12062467" y="10277369"/>
                  <a:pt x="12001076" y="10198045"/>
                  <a:pt x="11862952" y="10198045"/>
                </a:cubicBezTo>
                <a:cubicBezTo>
                  <a:pt x="11816915" y="10198045"/>
                  <a:pt x="11801571" y="10204657"/>
                  <a:pt x="11816915" y="10217881"/>
                </a:cubicBezTo>
                <a:cubicBezTo>
                  <a:pt x="11878305" y="10336862"/>
                  <a:pt x="11924344" y="10436014"/>
                  <a:pt x="11955038" y="10515330"/>
                </a:cubicBezTo>
                <a:cubicBezTo>
                  <a:pt x="11924344" y="10515330"/>
                  <a:pt x="11893648" y="10528554"/>
                  <a:pt x="11862952" y="10554995"/>
                </a:cubicBezTo>
                <a:cubicBezTo>
                  <a:pt x="11816915" y="10488888"/>
                  <a:pt x="11763201" y="10396349"/>
                  <a:pt x="11701811" y="10277369"/>
                </a:cubicBezTo>
                <a:lnTo>
                  <a:pt x="11688408" y="10251971"/>
                </a:lnTo>
                <a:lnTo>
                  <a:pt x="11673872" y="10280999"/>
                </a:lnTo>
                <a:cubicBezTo>
                  <a:pt x="11651725" y="10317364"/>
                  <a:pt x="11624908" y="10355186"/>
                  <a:pt x="11593424" y="10394465"/>
                </a:cubicBezTo>
                <a:cubicBezTo>
                  <a:pt x="11567727" y="10382855"/>
                  <a:pt x="11536996" y="10370976"/>
                  <a:pt x="11501229" y="10358828"/>
                </a:cubicBezTo>
                <a:lnTo>
                  <a:pt x="11463858" y="10346840"/>
                </a:lnTo>
                <a:lnTo>
                  <a:pt x="11607058" y="10547550"/>
                </a:lnTo>
                <a:lnTo>
                  <a:pt x="11626993" y="10556921"/>
                </a:lnTo>
                <a:cubicBezTo>
                  <a:pt x="11685664" y="10588532"/>
                  <a:pt x="11748740" y="10634296"/>
                  <a:pt x="11816222" y="10694216"/>
                </a:cubicBezTo>
                <a:lnTo>
                  <a:pt x="11760921" y="10763207"/>
                </a:lnTo>
                <a:lnTo>
                  <a:pt x="12277330" y="11487012"/>
                </a:lnTo>
                <a:cubicBezTo>
                  <a:pt x="12246636" y="11520059"/>
                  <a:pt x="12224567" y="11551459"/>
                  <a:pt x="12211144" y="11581208"/>
                </a:cubicBezTo>
                <a:lnTo>
                  <a:pt x="12197593" y="11660578"/>
                </a:lnTo>
                <a:lnTo>
                  <a:pt x="12182370" y="11643173"/>
                </a:lnTo>
                <a:cubicBezTo>
                  <a:pt x="12050002" y="11489494"/>
                  <a:pt x="11943523" y="11358115"/>
                  <a:pt x="11862952" y="11249053"/>
                </a:cubicBezTo>
                <a:cubicBezTo>
                  <a:pt x="11816915" y="11209388"/>
                  <a:pt x="11778544" y="11182946"/>
                  <a:pt x="11747851" y="11169733"/>
                </a:cubicBezTo>
                <a:cubicBezTo>
                  <a:pt x="11644256" y="10981340"/>
                  <a:pt x="11549300" y="10826414"/>
                  <a:pt x="11462975" y="10704956"/>
                </a:cubicBezTo>
                <a:lnTo>
                  <a:pt x="11461920" y="10703561"/>
                </a:lnTo>
                <a:lnTo>
                  <a:pt x="11382019" y="10714699"/>
                </a:lnTo>
                <a:lnTo>
                  <a:pt x="11308939" y="10728664"/>
                </a:lnTo>
                <a:lnTo>
                  <a:pt x="11315140" y="10739044"/>
                </a:lnTo>
                <a:cubicBezTo>
                  <a:pt x="11430962" y="10927016"/>
                  <a:pt x="11529160" y="11044132"/>
                  <a:pt x="11609724" y="11090404"/>
                </a:cubicBezTo>
                <a:cubicBezTo>
                  <a:pt x="12085485" y="11724975"/>
                  <a:pt x="12484512" y="12227339"/>
                  <a:pt x="12806803" y="12597505"/>
                </a:cubicBezTo>
                <a:cubicBezTo>
                  <a:pt x="12806803" y="12637164"/>
                  <a:pt x="12806803" y="12663604"/>
                  <a:pt x="12806803" y="12676821"/>
                </a:cubicBezTo>
                <a:cubicBezTo>
                  <a:pt x="12331036" y="12187682"/>
                  <a:pt x="11970390" y="11817516"/>
                  <a:pt x="11724829" y="11566337"/>
                </a:cubicBezTo>
                <a:cubicBezTo>
                  <a:pt x="11632750" y="11420916"/>
                  <a:pt x="11542586" y="11287062"/>
                  <a:pt x="11454340" y="11164775"/>
                </a:cubicBezTo>
                <a:lnTo>
                  <a:pt x="11334818" y="11005248"/>
                </a:lnTo>
                <a:lnTo>
                  <a:pt x="11374414" y="11191727"/>
                </a:lnTo>
                <a:lnTo>
                  <a:pt x="10817013" y="11203113"/>
                </a:lnTo>
                <a:lnTo>
                  <a:pt x="10852930" y="11252460"/>
                </a:lnTo>
                <a:cubicBezTo>
                  <a:pt x="10898972" y="11315669"/>
                  <a:pt x="10941176" y="11373507"/>
                  <a:pt x="10979544" y="11425975"/>
                </a:cubicBezTo>
                <a:lnTo>
                  <a:pt x="11024900" y="11487921"/>
                </a:lnTo>
                <a:lnTo>
                  <a:pt x="11049843" y="11491843"/>
                </a:lnTo>
                <a:cubicBezTo>
                  <a:pt x="11055092" y="11485296"/>
                  <a:pt x="11071758" y="11516905"/>
                  <a:pt x="11099849" y="11586670"/>
                </a:cubicBezTo>
                <a:cubicBezTo>
                  <a:pt x="11217143" y="11545144"/>
                  <a:pt x="11365767" y="11604271"/>
                  <a:pt x="11545719" y="11764057"/>
                </a:cubicBezTo>
                <a:lnTo>
                  <a:pt x="11474879" y="11852436"/>
                </a:lnTo>
                <a:cubicBezTo>
                  <a:pt x="11517244" y="11747180"/>
                  <a:pt x="11352994" y="11732655"/>
                  <a:pt x="10982126" y="11808866"/>
                </a:cubicBezTo>
                <a:lnTo>
                  <a:pt x="10959615" y="11813725"/>
                </a:lnTo>
                <a:lnTo>
                  <a:pt x="10965149" y="11863786"/>
                </a:lnTo>
                <a:lnTo>
                  <a:pt x="10930936" y="11819916"/>
                </a:lnTo>
                <a:lnTo>
                  <a:pt x="10885104" y="11829809"/>
                </a:lnTo>
                <a:cubicBezTo>
                  <a:pt x="10783778" y="11852643"/>
                  <a:pt x="10669539" y="11881147"/>
                  <a:pt x="10542385" y="11915322"/>
                </a:cubicBezTo>
                <a:cubicBezTo>
                  <a:pt x="10520779" y="11907345"/>
                  <a:pt x="10519389" y="11978948"/>
                  <a:pt x="10538216" y="12130136"/>
                </a:cubicBezTo>
                <a:cubicBezTo>
                  <a:pt x="10196827" y="12241631"/>
                  <a:pt x="9828430" y="12194669"/>
                  <a:pt x="9433025" y="11989257"/>
                </a:cubicBezTo>
                <a:cubicBezTo>
                  <a:pt x="9437657" y="11948539"/>
                  <a:pt x="9458645" y="11922355"/>
                  <a:pt x="9495994" y="11910697"/>
                </a:cubicBezTo>
                <a:cubicBezTo>
                  <a:pt x="9549703" y="11913560"/>
                  <a:pt x="9587052" y="11901902"/>
                  <a:pt x="9608043" y="11875712"/>
                </a:cubicBezTo>
                <a:lnTo>
                  <a:pt x="9546467" y="11585711"/>
                </a:lnTo>
                <a:cubicBezTo>
                  <a:pt x="9520846" y="11652613"/>
                  <a:pt x="9474469" y="11684268"/>
                  <a:pt x="9407333" y="11680689"/>
                </a:cubicBezTo>
                <a:cubicBezTo>
                  <a:pt x="9340195" y="11677107"/>
                  <a:pt x="9296132" y="11688408"/>
                  <a:pt x="9275143" y="11714591"/>
                </a:cubicBezTo>
                <a:cubicBezTo>
                  <a:pt x="9264649" y="11727686"/>
                  <a:pt x="9254772" y="11774946"/>
                  <a:pt x="9245510" y="11856373"/>
                </a:cubicBezTo>
                <a:cubicBezTo>
                  <a:pt x="9236248" y="11937797"/>
                  <a:pt x="9226370" y="11985053"/>
                  <a:pt x="9215876" y="11998148"/>
                </a:cubicBezTo>
                <a:cubicBezTo>
                  <a:pt x="9189639" y="12030879"/>
                  <a:pt x="9153987" y="11988022"/>
                  <a:pt x="9108923" y="11869564"/>
                </a:cubicBezTo>
                <a:cubicBezTo>
                  <a:pt x="9103675" y="11876111"/>
                  <a:pt x="9101668" y="11913552"/>
                  <a:pt x="9102903" y="11981881"/>
                </a:cubicBezTo>
                <a:cubicBezTo>
                  <a:pt x="9065554" y="11993539"/>
                  <a:pt x="9009222" y="11993947"/>
                  <a:pt x="8933908" y="11983108"/>
                </a:cubicBezTo>
                <a:cubicBezTo>
                  <a:pt x="8894708" y="11892270"/>
                  <a:pt x="8845012" y="11814530"/>
                  <a:pt x="8784821" y="11749870"/>
                </a:cubicBezTo>
                <a:cubicBezTo>
                  <a:pt x="8773709" y="11728806"/>
                  <a:pt x="8766764" y="11789870"/>
                  <a:pt x="8763983" y="11933078"/>
                </a:cubicBezTo>
                <a:cubicBezTo>
                  <a:pt x="8747626" y="11918556"/>
                  <a:pt x="8730455" y="11896299"/>
                  <a:pt x="8712477" y="11866328"/>
                </a:cubicBezTo>
                <a:lnTo>
                  <a:pt x="8668246" y="11777603"/>
                </a:lnTo>
                <a:lnTo>
                  <a:pt x="8658130" y="11795754"/>
                </a:lnTo>
                <a:cubicBezTo>
                  <a:pt x="8644935" y="11817123"/>
                  <a:pt x="8623582" y="11846229"/>
                  <a:pt x="8594064" y="11883057"/>
                </a:cubicBezTo>
                <a:cubicBezTo>
                  <a:pt x="8568441" y="11949949"/>
                  <a:pt x="8532483" y="11890008"/>
                  <a:pt x="8486183" y="11703218"/>
                </a:cubicBezTo>
                <a:cubicBezTo>
                  <a:pt x="8484486" y="11757746"/>
                  <a:pt x="8483213" y="11798644"/>
                  <a:pt x="8482364" y="11825900"/>
                </a:cubicBezTo>
                <a:lnTo>
                  <a:pt x="8482131" y="11833326"/>
                </a:lnTo>
                <a:lnTo>
                  <a:pt x="8471194" y="11820188"/>
                </a:lnTo>
                <a:cubicBezTo>
                  <a:pt x="8440518" y="11792943"/>
                  <a:pt x="8367888" y="11763470"/>
                  <a:pt x="8253294" y="11731757"/>
                </a:cubicBezTo>
                <a:cubicBezTo>
                  <a:pt x="8130133" y="11745666"/>
                  <a:pt x="7939530" y="11738909"/>
                  <a:pt x="7681480" y="11711487"/>
                </a:cubicBezTo>
                <a:cubicBezTo>
                  <a:pt x="7675616" y="11683869"/>
                  <a:pt x="7664506" y="11662794"/>
                  <a:pt x="7648146" y="11648269"/>
                </a:cubicBezTo>
                <a:cubicBezTo>
                  <a:pt x="7189156" y="11487250"/>
                  <a:pt x="6730169" y="11326231"/>
                  <a:pt x="6271175" y="11165214"/>
                </a:cubicBezTo>
                <a:cubicBezTo>
                  <a:pt x="5981799" y="11037138"/>
                  <a:pt x="5721593" y="10890139"/>
                  <a:pt x="5490556" y="10724215"/>
                </a:cubicBezTo>
                <a:lnTo>
                  <a:pt x="5410530" y="10663177"/>
                </a:lnTo>
                <a:lnTo>
                  <a:pt x="5322088" y="10744150"/>
                </a:lnTo>
                <a:cubicBezTo>
                  <a:pt x="5012492" y="11042707"/>
                  <a:pt x="4728737" y="11377930"/>
                  <a:pt x="4475457" y="11744287"/>
                </a:cubicBezTo>
                <a:lnTo>
                  <a:pt x="4426588" y="11822295"/>
                </a:lnTo>
                <a:lnTo>
                  <a:pt x="4672381" y="11280202"/>
                </a:lnTo>
                <a:cubicBezTo>
                  <a:pt x="4775013" y="11054634"/>
                  <a:pt x="4873930" y="10838052"/>
                  <a:pt x="4969129" y="10630455"/>
                </a:cubicBezTo>
                <a:lnTo>
                  <a:pt x="5083727" y="10381095"/>
                </a:lnTo>
                <a:lnTo>
                  <a:pt x="5019948" y="10318953"/>
                </a:lnTo>
                <a:cubicBezTo>
                  <a:pt x="4973127" y="10270375"/>
                  <a:pt x="4928129" y="10220615"/>
                  <a:pt x="4884955" y="10169672"/>
                </a:cubicBezTo>
                <a:lnTo>
                  <a:pt x="4832173" y="9921098"/>
                </a:lnTo>
                <a:cubicBezTo>
                  <a:pt x="4874151" y="9868731"/>
                  <a:pt x="4911811" y="9874149"/>
                  <a:pt x="4945147" y="9937370"/>
                </a:cubicBezTo>
                <a:cubicBezTo>
                  <a:pt x="4950394" y="9930820"/>
                  <a:pt x="4951167" y="9825050"/>
                  <a:pt x="4947464" y="9620057"/>
                </a:cubicBezTo>
                <a:cubicBezTo>
                  <a:pt x="4907647" y="9495057"/>
                  <a:pt x="4871998" y="9452191"/>
                  <a:pt x="4840513" y="9491473"/>
                </a:cubicBezTo>
                <a:lnTo>
                  <a:pt x="4837734" y="9337728"/>
                </a:lnTo>
                <a:cubicBezTo>
                  <a:pt x="4811498" y="9370460"/>
                  <a:pt x="4764968" y="9393582"/>
                  <a:pt x="4698139" y="9407083"/>
                </a:cubicBezTo>
                <a:cubicBezTo>
                  <a:pt x="4631313" y="9420582"/>
                  <a:pt x="4595275" y="9430601"/>
                  <a:pt x="4590027" y="9437148"/>
                </a:cubicBezTo>
                <a:cubicBezTo>
                  <a:pt x="4563791" y="9469880"/>
                  <a:pt x="4560084" y="9561843"/>
                  <a:pt x="4578914" y="9713029"/>
                </a:cubicBezTo>
                <a:cubicBezTo>
                  <a:pt x="4610701" y="9987790"/>
                  <a:pt x="4623972" y="10128443"/>
                  <a:pt x="4618726" y="10134990"/>
                </a:cubicBezTo>
                <a:cubicBezTo>
                  <a:pt x="4592489" y="10167722"/>
                  <a:pt x="4565016" y="10132123"/>
                  <a:pt x="4536312" y="10028194"/>
                </a:cubicBezTo>
                <a:cubicBezTo>
                  <a:pt x="4536312" y="10028194"/>
                  <a:pt x="4524893" y="9990035"/>
                  <a:pt x="4502049" y="9913728"/>
                </a:cubicBezTo>
                <a:cubicBezTo>
                  <a:pt x="4484456" y="9830871"/>
                  <a:pt x="4469797" y="9761827"/>
                  <a:pt x="4458067" y="9706589"/>
                </a:cubicBezTo>
                <a:cubicBezTo>
                  <a:pt x="4387695" y="9375160"/>
                  <a:pt x="4415480" y="9130883"/>
                  <a:pt x="4541419" y="8973766"/>
                </a:cubicBezTo>
                <a:cubicBezTo>
                  <a:pt x="4551914" y="8960674"/>
                  <a:pt x="4593506" y="8961185"/>
                  <a:pt x="4666196" y="8975297"/>
                </a:cubicBezTo>
                <a:cubicBezTo>
                  <a:pt x="4738892" y="8989422"/>
                  <a:pt x="4780482" y="8989930"/>
                  <a:pt x="4790976" y="8976836"/>
                </a:cubicBezTo>
                <a:lnTo>
                  <a:pt x="4804756" y="8951468"/>
                </a:lnTo>
                <a:lnTo>
                  <a:pt x="4804675" y="8951197"/>
                </a:lnTo>
                <a:cubicBezTo>
                  <a:pt x="4800392" y="8936888"/>
                  <a:pt x="4789686" y="8901117"/>
                  <a:pt x="4772553" y="8843886"/>
                </a:cubicBezTo>
                <a:lnTo>
                  <a:pt x="4762136" y="8794822"/>
                </a:lnTo>
                <a:lnTo>
                  <a:pt x="4737446" y="8779390"/>
                </a:lnTo>
                <a:lnTo>
                  <a:pt x="4613838" y="8792357"/>
                </a:lnTo>
                <a:cubicBezTo>
                  <a:pt x="4450291" y="8812450"/>
                  <a:pt x="4262847" y="8840905"/>
                  <a:pt x="4051508" y="8877729"/>
                </a:cubicBezTo>
                <a:cubicBezTo>
                  <a:pt x="4019573" y="8848356"/>
                  <a:pt x="3976709" y="8793521"/>
                  <a:pt x="3922917" y="8713219"/>
                </a:cubicBezTo>
                <a:cubicBezTo>
                  <a:pt x="3753172" y="8734356"/>
                  <a:pt x="3524604" y="8759187"/>
                  <a:pt x="3237215" y="8787714"/>
                </a:cubicBezTo>
                <a:cubicBezTo>
                  <a:pt x="3164952" y="8844562"/>
                  <a:pt x="3063697" y="8890156"/>
                  <a:pt x="2933451" y="8924498"/>
                </a:cubicBezTo>
                <a:cubicBezTo>
                  <a:pt x="2803203" y="8958834"/>
                  <a:pt x="2609508" y="8957938"/>
                  <a:pt x="2352360" y="8921805"/>
                </a:cubicBezTo>
                <a:cubicBezTo>
                  <a:pt x="2206144" y="8941459"/>
                  <a:pt x="1980099" y="8960904"/>
                  <a:pt x="1674219" y="8980138"/>
                </a:cubicBezTo>
                <a:cubicBezTo>
                  <a:pt x="1674219" y="8980138"/>
                  <a:pt x="1673374" y="8933118"/>
                  <a:pt x="1671681" y="8839079"/>
                </a:cubicBezTo>
                <a:cubicBezTo>
                  <a:pt x="1582606" y="8834221"/>
                  <a:pt x="1450675" y="8847746"/>
                  <a:pt x="1275890" y="8879657"/>
                </a:cubicBezTo>
                <a:cubicBezTo>
                  <a:pt x="1218731" y="8757724"/>
                  <a:pt x="1149811" y="8636534"/>
                  <a:pt x="1069124" y="8516081"/>
                </a:cubicBezTo>
                <a:lnTo>
                  <a:pt x="3038011" y="8407974"/>
                </a:lnTo>
                <a:cubicBezTo>
                  <a:pt x="3318667" y="8296185"/>
                  <a:pt x="3458997" y="8240286"/>
                  <a:pt x="3458997" y="8240286"/>
                </a:cubicBezTo>
                <a:cubicBezTo>
                  <a:pt x="3476639" y="8202564"/>
                  <a:pt x="3464674" y="8078610"/>
                  <a:pt x="3423104" y="7868419"/>
                </a:cubicBezTo>
                <a:lnTo>
                  <a:pt x="3405023" y="7780573"/>
                </a:lnTo>
                <a:lnTo>
                  <a:pt x="3377580" y="7794704"/>
                </a:lnTo>
                <a:lnTo>
                  <a:pt x="3374369" y="7795971"/>
                </a:lnTo>
                <a:lnTo>
                  <a:pt x="3400966" y="7851671"/>
                </a:lnTo>
                <a:lnTo>
                  <a:pt x="3355599" y="7948664"/>
                </a:lnTo>
                <a:cubicBezTo>
                  <a:pt x="3360639" y="7937887"/>
                  <a:pt x="3289216" y="7968534"/>
                  <a:pt x="3141326" y="8040596"/>
                </a:cubicBezTo>
                <a:cubicBezTo>
                  <a:pt x="3089228" y="8054327"/>
                  <a:pt x="3048901" y="8140550"/>
                  <a:pt x="3020351" y="8299249"/>
                </a:cubicBezTo>
                <a:cubicBezTo>
                  <a:pt x="2895551" y="8236488"/>
                  <a:pt x="2716862" y="8124159"/>
                  <a:pt x="2484280" y="7962266"/>
                </a:cubicBezTo>
                <a:lnTo>
                  <a:pt x="2366410" y="7879238"/>
                </a:lnTo>
                <a:lnTo>
                  <a:pt x="2343667" y="7881288"/>
                </a:lnTo>
                <a:cubicBezTo>
                  <a:pt x="2230644" y="7891009"/>
                  <a:pt x="2097662" y="7900680"/>
                  <a:pt x="1944722" y="7910297"/>
                </a:cubicBezTo>
                <a:cubicBezTo>
                  <a:pt x="1944722" y="7910297"/>
                  <a:pt x="1943877" y="7863276"/>
                  <a:pt x="1942184" y="7769237"/>
                </a:cubicBezTo>
                <a:cubicBezTo>
                  <a:pt x="1853109" y="7764379"/>
                  <a:pt x="1721178" y="7777904"/>
                  <a:pt x="1546393" y="7809815"/>
                </a:cubicBezTo>
                <a:cubicBezTo>
                  <a:pt x="1517814" y="7748849"/>
                  <a:pt x="1486295" y="7688068"/>
                  <a:pt x="1451833" y="7627472"/>
                </a:cubicBezTo>
                <a:lnTo>
                  <a:pt x="1446365" y="7618641"/>
                </a:lnTo>
                <a:lnTo>
                  <a:pt x="1233517" y="7670220"/>
                </a:lnTo>
                <a:cubicBezTo>
                  <a:pt x="1032264" y="7722100"/>
                  <a:pt x="843826" y="7777097"/>
                  <a:pt x="668203" y="7835213"/>
                </a:cubicBezTo>
                <a:lnTo>
                  <a:pt x="695909" y="7629490"/>
                </a:lnTo>
                <a:cubicBezTo>
                  <a:pt x="1057254" y="7638154"/>
                  <a:pt x="1270690" y="7572430"/>
                  <a:pt x="1336218" y="7432327"/>
                </a:cubicBezTo>
                <a:lnTo>
                  <a:pt x="1381585" y="7335325"/>
                </a:lnTo>
                <a:cubicBezTo>
                  <a:pt x="1364771" y="7273625"/>
                  <a:pt x="1349640" y="7232730"/>
                  <a:pt x="1336190" y="7212658"/>
                </a:cubicBezTo>
                <a:cubicBezTo>
                  <a:pt x="1223586" y="7209282"/>
                  <a:pt x="1074851" y="7234320"/>
                  <a:pt x="889985" y="7287784"/>
                </a:cubicBezTo>
                <a:cubicBezTo>
                  <a:pt x="864764" y="7195228"/>
                  <a:pt x="842481" y="7084181"/>
                  <a:pt x="823138" y="6954640"/>
                </a:cubicBezTo>
                <a:cubicBezTo>
                  <a:pt x="803793" y="6825096"/>
                  <a:pt x="794122" y="6760332"/>
                  <a:pt x="794122" y="6760332"/>
                </a:cubicBezTo>
                <a:cubicBezTo>
                  <a:pt x="626069" y="6875498"/>
                  <a:pt x="369788" y="7032830"/>
                  <a:pt x="25275" y="7232322"/>
                </a:cubicBezTo>
                <a:cubicBezTo>
                  <a:pt x="74008" y="7176952"/>
                  <a:pt x="105927" y="7059884"/>
                  <a:pt x="121031" y="6881106"/>
                </a:cubicBezTo>
                <a:cubicBezTo>
                  <a:pt x="104217" y="6819407"/>
                  <a:pt x="93290" y="6793935"/>
                  <a:pt x="88248" y="6804715"/>
                </a:cubicBezTo>
                <a:cubicBezTo>
                  <a:pt x="86573" y="6857124"/>
                  <a:pt x="89941" y="6898748"/>
                  <a:pt x="98348" y="6929602"/>
                </a:cubicBezTo>
                <a:cubicBezTo>
                  <a:pt x="58005" y="6869378"/>
                  <a:pt x="25223" y="6792987"/>
                  <a:pt x="0" y="6700428"/>
                </a:cubicBezTo>
                <a:lnTo>
                  <a:pt x="68050" y="6554931"/>
                </a:lnTo>
                <a:cubicBezTo>
                  <a:pt x="73090" y="6544154"/>
                  <a:pt x="111324" y="6523445"/>
                  <a:pt x="182748" y="6492804"/>
                </a:cubicBezTo>
                <a:cubicBezTo>
                  <a:pt x="254171" y="6462166"/>
                  <a:pt x="306691" y="6435322"/>
                  <a:pt x="340302" y="6412290"/>
                </a:cubicBezTo>
                <a:cubicBezTo>
                  <a:pt x="353748" y="6432366"/>
                  <a:pt x="372237" y="6441663"/>
                  <a:pt x="395766" y="6440184"/>
                </a:cubicBezTo>
                <a:cubicBezTo>
                  <a:pt x="419295" y="6438704"/>
                  <a:pt x="502484" y="6407319"/>
                  <a:pt x="645334" y="6346042"/>
                </a:cubicBezTo>
                <a:cubicBezTo>
                  <a:pt x="667170" y="6250524"/>
                  <a:pt x="708334" y="6138098"/>
                  <a:pt x="768821" y="6008774"/>
                </a:cubicBezTo>
                <a:cubicBezTo>
                  <a:pt x="839199" y="6010883"/>
                  <a:pt x="943057" y="5998632"/>
                  <a:pt x="1080396" y="5972019"/>
                </a:cubicBezTo>
                <a:lnTo>
                  <a:pt x="1107762" y="5966414"/>
                </a:lnTo>
                <a:lnTo>
                  <a:pt x="1093641" y="5884798"/>
                </a:lnTo>
                <a:cubicBezTo>
                  <a:pt x="1074296" y="5755256"/>
                  <a:pt x="1064626" y="5690490"/>
                  <a:pt x="1064626" y="5690490"/>
                </a:cubicBezTo>
                <a:cubicBezTo>
                  <a:pt x="896572" y="5805658"/>
                  <a:pt x="640291" y="5962989"/>
                  <a:pt x="295778" y="6162481"/>
                </a:cubicBezTo>
                <a:cubicBezTo>
                  <a:pt x="344511" y="6107110"/>
                  <a:pt x="376430" y="5990042"/>
                  <a:pt x="391534" y="5811265"/>
                </a:cubicBezTo>
                <a:cubicBezTo>
                  <a:pt x="374720" y="5749565"/>
                  <a:pt x="363793" y="5724094"/>
                  <a:pt x="358752" y="5734873"/>
                </a:cubicBezTo>
                <a:cubicBezTo>
                  <a:pt x="357076" y="5787283"/>
                  <a:pt x="360444" y="5828908"/>
                  <a:pt x="368851" y="5859761"/>
                </a:cubicBezTo>
                <a:cubicBezTo>
                  <a:pt x="328508" y="5799536"/>
                  <a:pt x="295726" y="5723145"/>
                  <a:pt x="270503" y="5630588"/>
                </a:cubicBezTo>
                <a:lnTo>
                  <a:pt x="338553" y="5485089"/>
                </a:lnTo>
                <a:cubicBezTo>
                  <a:pt x="343593" y="5474312"/>
                  <a:pt x="381826" y="5453603"/>
                  <a:pt x="453251" y="5422962"/>
                </a:cubicBezTo>
                <a:cubicBezTo>
                  <a:pt x="524676" y="5392325"/>
                  <a:pt x="577194" y="5365480"/>
                  <a:pt x="610805" y="5342449"/>
                </a:cubicBezTo>
                <a:cubicBezTo>
                  <a:pt x="624251" y="5362524"/>
                  <a:pt x="642740" y="5371822"/>
                  <a:pt x="666269" y="5370342"/>
                </a:cubicBezTo>
                <a:cubicBezTo>
                  <a:pt x="689798" y="5368862"/>
                  <a:pt x="772987" y="5337477"/>
                  <a:pt x="915837" y="5276201"/>
                </a:cubicBezTo>
                <a:cubicBezTo>
                  <a:pt x="926756" y="5228443"/>
                  <a:pt x="942505" y="5176456"/>
                  <a:pt x="963087" y="5120244"/>
                </a:cubicBezTo>
                <a:lnTo>
                  <a:pt x="981004" y="5074803"/>
                </a:lnTo>
                <a:lnTo>
                  <a:pt x="937595" y="4915504"/>
                </a:lnTo>
                <a:lnTo>
                  <a:pt x="2112305" y="4308158"/>
                </a:lnTo>
                <a:cubicBezTo>
                  <a:pt x="2117347" y="4297381"/>
                  <a:pt x="2120284" y="4278888"/>
                  <a:pt x="2121122" y="4252686"/>
                </a:cubicBezTo>
                <a:cubicBezTo>
                  <a:pt x="2121960" y="4226481"/>
                  <a:pt x="2120694" y="4192561"/>
                  <a:pt x="2117329" y="4150934"/>
                </a:cubicBezTo>
                <a:cubicBezTo>
                  <a:pt x="2084555" y="4147765"/>
                  <a:pt x="1996533" y="4165067"/>
                  <a:pt x="1853260" y="4202843"/>
                </a:cubicBezTo>
                <a:lnTo>
                  <a:pt x="1821865" y="4211416"/>
                </a:lnTo>
                <a:lnTo>
                  <a:pt x="1815706" y="4231106"/>
                </a:lnTo>
                <a:lnTo>
                  <a:pt x="1810737" y="4214454"/>
                </a:lnTo>
                <a:lnTo>
                  <a:pt x="1735446" y="4235013"/>
                </a:lnTo>
                <a:cubicBezTo>
                  <a:pt x="1607273" y="4271022"/>
                  <a:pt x="1448023" y="4318545"/>
                  <a:pt x="1257695" y="4377584"/>
                </a:cubicBezTo>
                <a:cubicBezTo>
                  <a:pt x="1252655" y="4388362"/>
                  <a:pt x="1232483" y="4358247"/>
                  <a:pt x="1197180" y="4287245"/>
                </a:cubicBezTo>
                <a:cubicBezTo>
                  <a:pt x="1076188" y="4399453"/>
                  <a:pt x="914005" y="4404424"/>
                  <a:pt x="710631" y="4302153"/>
                </a:cubicBezTo>
                <a:lnTo>
                  <a:pt x="778679" y="4156654"/>
                </a:lnTo>
                <a:cubicBezTo>
                  <a:pt x="745189" y="4295395"/>
                  <a:pt x="889616" y="4249909"/>
                  <a:pt x="1211961" y="4020187"/>
                </a:cubicBezTo>
                <a:lnTo>
                  <a:pt x="1248421" y="3993640"/>
                </a:lnTo>
                <a:lnTo>
                  <a:pt x="1208098" y="3845661"/>
                </a:lnTo>
                <a:lnTo>
                  <a:pt x="1776543" y="3551766"/>
                </a:lnTo>
                <a:lnTo>
                  <a:pt x="1776288" y="3525138"/>
                </a:lnTo>
                <a:cubicBezTo>
                  <a:pt x="1774181" y="3480813"/>
                  <a:pt x="1765139" y="3414695"/>
                  <a:pt x="1749162" y="3326784"/>
                </a:cubicBezTo>
                <a:cubicBezTo>
                  <a:pt x="1793274" y="3287399"/>
                  <a:pt x="1838032" y="3250834"/>
                  <a:pt x="1883432" y="3217089"/>
                </a:cubicBezTo>
                <a:lnTo>
                  <a:pt x="1926863" y="3187918"/>
                </a:lnTo>
                <a:lnTo>
                  <a:pt x="1867418" y="3205017"/>
                </a:lnTo>
                <a:cubicBezTo>
                  <a:pt x="1768157" y="3234141"/>
                  <a:pt x="1655084" y="3268382"/>
                  <a:pt x="1528198" y="3307741"/>
                </a:cubicBezTo>
                <a:cubicBezTo>
                  <a:pt x="1523158" y="3318520"/>
                  <a:pt x="1502986" y="3288405"/>
                  <a:pt x="1467683" y="3217403"/>
                </a:cubicBezTo>
                <a:cubicBezTo>
                  <a:pt x="1346691" y="3329611"/>
                  <a:pt x="1184508" y="3334582"/>
                  <a:pt x="981135" y="3232310"/>
                </a:cubicBezTo>
                <a:lnTo>
                  <a:pt x="1049182" y="3086811"/>
                </a:lnTo>
                <a:cubicBezTo>
                  <a:pt x="1000469" y="3288617"/>
                  <a:pt x="1328175" y="3100652"/>
                  <a:pt x="2032305" y="2522890"/>
                </a:cubicBezTo>
                <a:cubicBezTo>
                  <a:pt x="2055832" y="2521414"/>
                  <a:pt x="2051619" y="2432765"/>
                  <a:pt x="2019665" y="2256942"/>
                </a:cubicBezTo>
                <a:cubicBezTo>
                  <a:pt x="2372569" y="1941865"/>
                  <a:pt x="2766669" y="1807250"/>
                  <a:pt x="3201965" y="1853100"/>
                </a:cubicBezTo>
                <a:cubicBezTo>
                  <a:pt x="3200292" y="1905507"/>
                  <a:pt x="3180127" y="1948618"/>
                  <a:pt x="3141475" y="1982434"/>
                </a:cubicBezTo>
                <a:cubicBezTo>
                  <a:pt x="3084337" y="2006943"/>
                  <a:pt x="3045685" y="2040756"/>
                  <a:pt x="3025523" y="2083869"/>
                </a:cubicBezTo>
                <a:lnTo>
                  <a:pt x="3113797" y="2407823"/>
                </a:lnTo>
                <a:cubicBezTo>
                  <a:pt x="3135637" y="2312301"/>
                  <a:pt x="3182264" y="2249220"/>
                  <a:pt x="3253690" y="2218582"/>
                </a:cubicBezTo>
                <a:cubicBezTo>
                  <a:pt x="3325115" y="2187941"/>
                  <a:pt x="3370906" y="2151059"/>
                  <a:pt x="3391069" y="2107951"/>
                </a:cubicBezTo>
                <a:cubicBezTo>
                  <a:pt x="3401152" y="2086393"/>
                  <a:pt x="3407868" y="2023210"/>
                  <a:pt x="3411216" y="1918399"/>
                </a:cubicBezTo>
                <a:cubicBezTo>
                  <a:pt x="3414566" y="1813583"/>
                  <a:pt x="3421280" y="1750399"/>
                  <a:pt x="3431361" y="1728845"/>
                </a:cubicBezTo>
                <a:cubicBezTo>
                  <a:pt x="3456565" y="1674953"/>
                  <a:pt x="3497744" y="1708984"/>
                  <a:pt x="3554904" y="1830908"/>
                </a:cubicBezTo>
                <a:cubicBezTo>
                  <a:pt x="3559942" y="1820129"/>
                  <a:pt x="3559097" y="1773114"/>
                  <a:pt x="3552363" y="1689851"/>
                </a:cubicBezTo>
                <a:cubicBezTo>
                  <a:pt x="3591016" y="1656043"/>
                  <a:pt x="3650676" y="1626141"/>
                  <a:pt x="3731344" y="1600144"/>
                </a:cubicBezTo>
                <a:cubicBezTo>
                  <a:pt x="3780095" y="1691222"/>
                  <a:pt x="3838927" y="1760750"/>
                  <a:pt x="3907838" y="1808718"/>
                </a:cubicBezTo>
                <a:cubicBezTo>
                  <a:pt x="3921287" y="1828794"/>
                  <a:pt x="3923797" y="1750184"/>
                  <a:pt x="3915375" y="1572881"/>
                </a:cubicBezTo>
                <a:cubicBezTo>
                  <a:pt x="3933861" y="1582178"/>
                  <a:pt x="3953823" y="1600545"/>
                  <a:pt x="3975252" y="1627961"/>
                </a:cubicBezTo>
                <a:lnTo>
                  <a:pt x="4029165" y="1713828"/>
                </a:lnTo>
                <a:lnTo>
                  <a:pt x="4038442" y="1686260"/>
                </a:lnTo>
                <a:cubicBezTo>
                  <a:pt x="4050730" y="1653127"/>
                  <a:pt x="4071048" y="1606248"/>
                  <a:pt x="4099404" y="1545625"/>
                </a:cubicBezTo>
                <a:cubicBezTo>
                  <a:pt x="4121239" y="1450105"/>
                  <a:pt x="4164105" y="1504938"/>
                  <a:pt x="4227995" y="1710135"/>
                </a:cubicBezTo>
                <a:cubicBezTo>
                  <a:pt x="4225464" y="1642300"/>
                  <a:pt x="4223566" y="1591418"/>
                  <a:pt x="4222300" y="1557500"/>
                </a:cubicBezTo>
                <a:lnTo>
                  <a:pt x="4221957" y="1548261"/>
                </a:lnTo>
                <a:lnTo>
                  <a:pt x="4234595" y="1558699"/>
                </a:lnTo>
                <a:cubicBezTo>
                  <a:pt x="4269261" y="1576137"/>
                  <a:pt x="4348565" y="1574416"/>
                  <a:pt x="4472512" y="1553541"/>
                </a:cubicBezTo>
                <a:lnTo>
                  <a:pt x="4499943" y="1537973"/>
                </a:lnTo>
                <a:lnTo>
                  <a:pt x="4426588" y="1376192"/>
                </a:lnTo>
                <a:lnTo>
                  <a:pt x="4475457" y="1454199"/>
                </a:lnTo>
                <a:lnTo>
                  <a:pt x="4525752" y="1523325"/>
                </a:lnTo>
                <a:lnTo>
                  <a:pt x="4583271" y="1490680"/>
                </a:lnTo>
                <a:cubicBezTo>
                  <a:pt x="4707735" y="1425976"/>
                  <a:pt x="4873326" y="1355742"/>
                  <a:pt x="5080038" y="1279986"/>
                </a:cubicBezTo>
                <a:cubicBezTo>
                  <a:pt x="5088443" y="1310840"/>
                  <a:pt x="5101893" y="1330912"/>
                  <a:pt x="5120382" y="1340206"/>
                </a:cubicBezTo>
                <a:cubicBezTo>
                  <a:pt x="5619533" y="1298367"/>
                  <a:pt x="6118686" y="1256520"/>
                  <a:pt x="6617839" y="1214673"/>
                </a:cubicBezTo>
                <a:cubicBezTo>
                  <a:pt x="7251450" y="1227133"/>
                  <a:pt x="7767433" y="1393437"/>
                  <a:pt x="8165790" y="1713583"/>
                </a:cubicBezTo>
                <a:lnTo>
                  <a:pt x="8241453" y="1991260"/>
                </a:lnTo>
                <a:cubicBezTo>
                  <a:pt x="8201130" y="2077479"/>
                  <a:pt x="8160792" y="2090478"/>
                  <a:pt x="8120452" y="2030248"/>
                </a:cubicBezTo>
                <a:cubicBezTo>
                  <a:pt x="8115410" y="2041026"/>
                  <a:pt x="8122988" y="2171305"/>
                  <a:pt x="8143187" y="2421083"/>
                </a:cubicBezTo>
                <a:cubicBezTo>
                  <a:pt x="8195303" y="2553799"/>
                  <a:pt x="8236484" y="2587815"/>
                  <a:pt x="8266727" y="2523149"/>
                </a:cubicBezTo>
                <a:lnTo>
                  <a:pt x="8281876" y="2710483"/>
                </a:lnTo>
                <a:cubicBezTo>
                  <a:pt x="8307080" y="2656604"/>
                  <a:pt x="8354552" y="2603931"/>
                  <a:pt x="8424294" y="2552473"/>
                </a:cubicBezTo>
                <a:cubicBezTo>
                  <a:pt x="8494036" y="2501016"/>
                  <a:pt x="8531427" y="2469898"/>
                  <a:pt x="8536467" y="2459121"/>
                </a:cubicBezTo>
                <a:cubicBezTo>
                  <a:pt x="8561670" y="2405233"/>
                  <a:pt x="8558296" y="2290380"/>
                  <a:pt x="8526342" y="2114559"/>
                </a:cubicBezTo>
                <a:cubicBezTo>
                  <a:pt x="8470840" y="1793780"/>
                  <a:pt x="8445611" y="1628002"/>
                  <a:pt x="8450653" y="1617221"/>
                </a:cubicBezTo>
                <a:cubicBezTo>
                  <a:pt x="8475856" y="1563333"/>
                  <a:pt x="8507791" y="1592703"/>
                  <a:pt x="8546459" y="1705338"/>
                </a:cubicBezTo>
                <a:cubicBezTo>
                  <a:pt x="8546459" y="1705338"/>
                  <a:pt x="8561593" y="1746233"/>
                  <a:pt x="8591853" y="1828011"/>
                </a:cubicBezTo>
                <a:cubicBezTo>
                  <a:pt x="8617075" y="1920570"/>
                  <a:pt x="8638091" y="1997703"/>
                  <a:pt x="8654906" y="2059400"/>
                </a:cubicBezTo>
                <a:cubicBezTo>
                  <a:pt x="8755790" y="2429637"/>
                  <a:pt x="8745744" y="2744081"/>
                  <a:pt x="8624769" y="3002741"/>
                </a:cubicBezTo>
                <a:cubicBezTo>
                  <a:pt x="8614687" y="3024299"/>
                  <a:pt x="8570572" y="3045374"/>
                  <a:pt x="8492424" y="3065979"/>
                </a:cubicBezTo>
                <a:cubicBezTo>
                  <a:pt x="8453349" y="3076282"/>
                  <a:pt x="8422783" y="3086702"/>
                  <a:pt x="8400726" y="3097244"/>
                </a:cubicBezTo>
                <a:lnTo>
                  <a:pt x="8379179" y="3110072"/>
                </a:lnTo>
                <a:lnTo>
                  <a:pt x="8384403" y="3129242"/>
                </a:lnTo>
                <a:cubicBezTo>
                  <a:pt x="8397013" y="3175522"/>
                  <a:pt x="8407890" y="3220929"/>
                  <a:pt x="8417035" y="3265465"/>
                </a:cubicBezTo>
                <a:lnTo>
                  <a:pt x="8429374" y="3338168"/>
                </a:lnTo>
                <a:lnTo>
                  <a:pt x="8462206" y="3350314"/>
                </a:lnTo>
                <a:cubicBezTo>
                  <a:pt x="8508427" y="3373557"/>
                  <a:pt x="8564316" y="3424959"/>
                  <a:pt x="8629871" y="3504515"/>
                </a:cubicBezTo>
                <a:cubicBezTo>
                  <a:pt x="8809731" y="3754721"/>
                  <a:pt x="8915631" y="3894511"/>
                  <a:pt x="8947567" y="3923881"/>
                </a:cubicBezTo>
                <a:cubicBezTo>
                  <a:pt x="8910591" y="3905288"/>
                  <a:pt x="8864370" y="3882038"/>
                  <a:pt x="8808904" y="3854150"/>
                </a:cubicBezTo>
                <a:cubicBezTo>
                  <a:pt x="8813320" y="3881330"/>
                  <a:pt x="8821400" y="3928138"/>
                  <a:pt x="8833146" y="3994574"/>
                </a:cubicBezTo>
                <a:lnTo>
                  <a:pt x="8835413" y="4007330"/>
                </a:lnTo>
                <a:lnTo>
                  <a:pt x="8903000" y="4009624"/>
                </a:lnTo>
                <a:lnTo>
                  <a:pt x="8930710" y="3964679"/>
                </a:lnTo>
                <a:cubicBezTo>
                  <a:pt x="8990181" y="3870487"/>
                  <a:pt x="9062122" y="3760593"/>
                  <a:pt x="9146529" y="3634998"/>
                </a:cubicBezTo>
                <a:cubicBezTo>
                  <a:pt x="9238606" y="3568898"/>
                  <a:pt x="9376728" y="3449921"/>
                  <a:pt x="9560898" y="3278058"/>
                </a:cubicBezTo>
                <a:cubicBezTo>
                  <a:pt x="9637631" y="3159077"/>
                  <a:pt x="9745059" y="2987213"/>
                  <a:pt x="9883184" y="2762472"/>
                </a:cubicBezTo>
                <a:cubicBezTo>
                  <a:pt x="10128734" y="2418755"/>
                  <a:pt x="10489390" y="1942829"/>
                  <a:pt x="10965149" y="1334700"/>
                </a:cubicBezTo>
                <a:cubicBezTo>
                  <a:pt x="10965149" y="1414024"/>
                  <a:pt x="10949805" y="1473511"/>
                  <a:pt x="10919111" y="1513168"/>
                </a:cubicBezTo>
                <a:cubicBezTo>
                  <a:pt x="10719596" y="1817237"/>
                  <a:pt x="10320580" y="2385699"/>
                  <a:pt x="9722040" y="3218564"/>
                </a:cubicBezTo>
                <a:lnTo>
                  <a:pt x="9722040" y="3258227"/>
                </a:lnTo>
                <a:cubicBezTo>
                  <a:pt x="9798775" y="3218564"/>
                  <a:pt x="9860164" y="3165688"/>
                  <a:pt x="9906202" y="3099583"/>
                </a:cubicBezTo>
                <a:cubicBezTo>
                  <a:pt x="9952250" y="3033486"/>
                  <a:pt x="10013641" y="2947557"/>
                  <a:pt x="10090372" y="2841794"/>
                </a:cubicBezTo>
                <a:cubicBezTo>
                  <a:pt x="10167105" y="2736037"/>
                  <a:pt x="10305229" y="2564174"/>
                  <a:pt x="10504742" y="2326213"/>
                </a:cubicBezTo>
                <a:cubicBezTo>
                  <a:pt x="10520093" y="2260108"/>
                  <a:pt x="10566131" y="2167566"/>
                  <a:pt x="10642865" y="2048584"/>
                </a:cubicBezTo>
                <a:cubicBezTo>
                  <a:pt x="10700417" y="1959352"/>
                  <a:pt x="10783866" y="1829211"/>
                  <a:pt x="10893214" y="1658176"/>
                </a:cubicBezTo>
                <a:lnTo>
                  <a:pt x="11000177" y="1490750"/>
                </a:lnTo>
                <a:lnTo>
                  <a:pt x="11005437" y="1498298"/>
                </a:lnTo>
                <a:cubicBezTo>
                  <a:pt x="11024620" y="1514822"/>
                  <a:pt x="11064909" y="1539611"/>
                  <a:pt x="11126299" y="1572663"/>
                </a:cubicBezTo>
                <a:cubicBezTo>
                  <a:pt x="11018871" y="1718083"/>
                  <a:pt x="10850053" y="1949433"/>
                  <a:pt x="10619844" y="2266718"/>
                </a:cubicBezTo>
                <a:cubicBezTo>
                  <a:pt x="10573808" y="2346042"/>
                  <a:pt x="10543113" y="2425359"/>
                  <a:pt x="10527759" y="2504681"/>
                </a:cubicBezTo>
                <a:cubicBezTo>
                  <a:pt x="10512417" y="2517907"/>
                  <a:pt x="10481724" y="2544340"/>
                  <a:pt x="10435684" y="2584004"/>
                </a:cubicBezTo>
                <a:cubicBezTo>
                  <a:pt x="10358942" y="2689760"/>
                  <a:pt x="10251513" y="2874848"/>
                  <a:pt x="10113392" y="3139246"/>
                </a:cubicBezTo>
                <a:cubicBezTo>
                  <a:pt x="10312905" y="2980605"/>
                  <a:pt x="10420333" y="2841794"/>
                  <a:pt x="10435684" y="2722813"/>
                </a:cubicBezTo>
                <a:cubicBezTo>
                  <a:pt x="10512417" y="2683156"/>
                  <a:pt x="10635187" y="2597221"/>
                  <a:pt x="10804007" y="2465023"/>
                </a:cubicBezTo>
                <a:cubicBezTo>
                  <a:pt x="10650539" y="2808749"/>
                  <a:pt x="10573808" y="3010351"/>
                  <a:pt x="10573808" y="3069845"/>
                </a:cubicBezTo>
                <a:cubicBezTo>
                  <a:pt x="10573808" y="3129330"/>
                  <a:pt x="10550779" y="3205349"/>
                  <a:pt x="10504742" y="3297886"/>
                </a:cubicBezTo>
                <a:cubicBezTo>
                  <a:pt x="10443350" y="3337550"/>
                  <a:pt x="10366618" y="3397037"/>
                  <a:pt x="10274533" y="3476363"/>
                </a:cubicBezTo>
                <a:cubicBezTo>
                  <a:pt x="10165189" y="3654833"/>
                  <a:pt x="10033180" y="3865837"/>
                  <a:pt x="9878512" y="4109374"/>
                </a:cubicBezTo>
                <a:lnTo>
                  <a:pt x="9764344" y="4288400"/>
                </a:lnTo>
                <a:lnTo>
                  <a:pt x="9854731" y="4482660"/>
                </a:lnTo>
                <a:lnTo>
                  <a:pt x="9960160" y="4345787"/>
                </a:lnTo>
                <a:cubicBezTo>
                  <a:pt x="10050804" y="4228872"/>
                  <a:pt x="10147922" y="4104314"/>
                  <a:pt x="10251513" y="3972115"/>
                </a:cubicBezTo>
                <a:cubicBezTo>
                  <a:pt x="10358942" y="3853135"/>
                  <a:pt x="10527759" y="3668051"/>
                  <a:pt x="10757968" y="3416867"/>
                </a:cubicBezTo>
                <a:cubicBezTo>
                  <a:pt x="10727274" y="3416867"/>
                  <a:pt x="10665884" y="3410252"/>
                  <a:pt x="10573808" y="3397037"/>
                </a:cubicBezTo>
                <a:cubicBezTo>
                  <a:pt x="10711930" y="3145851"/>
                  <a:pt x="10919111" y="2802137"/>
                  <a:pt x="11195357" y="2365872"/>
                </a:cubicBezTo>
                <a:cubicBezTo>
                  <a:pt x="11364174" y="2167566"/>
                  <a:pt x="11540670" y="1922991"/>
                  <a:pt x="11724829" y="1632149"/>
                </a:cubicBezTo>
                <a:cubicBezTo>
                  <a:pt x="11970390" y="1380971"/>
                  <a:pt x="12331036" y="1010805"/>
                  <a:pt x="12806803" y="521665"/>
                </a:cubicBezTo>
                <a:close/>
                <a:moveTo>
                  <a:pt x="7426530" y="0"/>
                </a:moveTo>
                <a:lnTo>
                  <a:pt x="7498371" y="0"/>
                </a:lnTo>
                <a:lnTo>
                  <a:pt x="7523107" y="45272"/>
                </a:lnTo>
                <a:cubicBezTo>
                  <a:pt x="7561772" y="121295"/>
                  <a:pt x="7605903" y="228353"/>
                  <a:pt x="7655499" y="366448"/>
                </a:cubicBezTo>
                <a:cubicBezTo>
                  <a:pt x="7650456" y="377226"/>
                  <a:pt x="7645422" y="424616"/>
                  <a:pt x="7640390" y="508616"/>
                </a:cubicBezTo>
                <a:cubicBezTo>
                  <a:pt x="7635358" y="592615"/>
                  <a:pt x="7627800" y="645396"/>
                  <a:pt x="7617722" y="666952"/>
                </a:cubicBezTo>
                <a:cubicBezTo>
                  <a:pt x="7617722" y="666952"/>
                  <a:pt x="7584102" y="616762"/>
                  <a:pt x="7516863" y="516384"/>
                </a:cubicBezTo>
                <a:lnTo>
                  <a:pt x="7428588" y="192427"/>
                </a:lnTo>
                <a:cubicBezTo>
                  <a:pt x="7429843" y="153123"/>
                  <a:pt x="7429204" y="90402"/>
                  <a:pt x="7426673" y="42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42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563B620-5217-4F73-8CE4-0722AB1DEB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1" cy="4763730"/>
          </a:xfrm>
          <a:custGeom>
            <a:avLst/>
            <a:gdLst>
              <a:gd name="connsiteX0" fmla="*/ 8804791 w 24387177"/>
              <a:gd name="connsiteY0" fmla="*/ 8760540 h 9615947"/>
              <a:gd name="connsiteX1" fmla="*/ 9660198 w 24387177"/>
              <a:gd name="connsiteY1" fmla="*/ 8760540 h 9615947"/>
              <a:gd name="connsiteX2" fmla="*/ 9660198 w 24387177"/>
              <a:gd name="connsiteY2" fmla="*/ 9615947 h 9615947"/>
              <a:gd name="connsiteX3" fmla="*/ 8804791 w 24387177"/>
              <a:gd name="connsiteY3" fmla="*/ 9615947 h 9615947"/>
              <a:gd name="connsiteX4" fmla="*/ 17597209 w 24387177"/>
              <a:gd name="connsiteY4" fmla="*/ 8745790 h 9615947"/>
              <a:gd name="connsiteX5" fmla="*/ 18317497 w 24387177"/>
              <a:gd name="connsiteY5" fmla="*/ 8745790 h 9615947"/>
              <a:gd name="connsiteX6" fmla="*/ 18317497 w 24387177"/>
              <a:gd name="connsiteY6" fmla="*/ 9466080 h 9615947"/>
              <a:gd name="connsiteX7" fmla="*/ 17597209 w 24387177"/>
              <a:gd name="connsiteY7" fmla="*/ 9466080 h 9615947"/>
              <a:gd name="connsiteX8" fmla="*/ 21898025 w 24387177"/>
              <a:gd name="connsiteY8" fmla="*/ 8736755 h 9615947"/>
              <a:gd name="connsiteX9" fmla="*/ 22753433 w 24387177"/>
              <a:gd name="connsiteY9" fmla="*/ 8736755 h 9615947"/>
              <a:gd name="connsiteX10" fmla="*/ 22753433 w 24387177"/>
              <a:gd name="connsiteY10" fmla="*/ 9592162 h 9615947"/>
              <a:gd name="connsiteX11" fmla="*/ 21898025 w 24387177"/>
              <a:gd name="connsiteY11" fmla="*/ 9592162 h 9615947"/>
              <a:gd name="connsiteX12" fmla="*/ 2507229 w 24387177"/>
              <a:gd name="connsiteY12" fmla="*/ 8332838 h 9615947"/>
              <a:gd name="connsiteX13" fmla="*/ 3362635 w 24387177"/>
              <a:gd name="connsiteY13" fmla="*/ 8332838 h 9615947"/>
              <a:gd name="connsiteX14" fmla="*/ 3362635 w 24387177"/>
              <a:gd name="connsiteY14" fmla="*/ 9188245 h 9615947"/>
              <a:gd name="connsiteX15" fmla="*/ 2507229 w 24387177"/>
              <a:gd name="connsiteY15" fmla="*/ 9188245 h 9615947"/>
              <a:gd name="connsiteX16" fmla="*/ 5869863 w 24387177"/>
              <a:gd name="connsiteY16" fmla="*/ 8332837 h 9615947"/>
              <a:gd name="connsiteX17" fmla="*/ 6725270 w 24387177"/>
              <a:gd name="connsiteY17" fmla="*/ 8332837 h 9615947"/>
              <a:gd name="connsiteX18" fmla="*/ 6725270 w 24387177"/>
              <a:gd name="connsiteY18" fmla="*/ 9188244 h 9615947"/>
              <a:gd name="connsiteX19" fmla="*/ 5869863 w 24387177"/>
              <a:gd name="connsiteY19" fmla="*/ 9188244 h 9615947"/>
              <a:gd name="connsiteX20" fmla="*/ 16446833 w 24387177"/>
              <a:gd name="connsiteY20" fmla="*/ 8128748 h 9615947"/>
              <a:gd name="connsiteX21" fmla="*/ 16907357 w 24387177"/>
              <a:gd name="connsiteY21" fmla="*/ 8128748 h 9615947"/>
              <a:gd name="connsiteX22" fmla="*/ 16907357 w 24387177"/>
              <a:gd name="connsiteY22" fmla="*/ 8589273 h 9615947"/>
              <a:gd name="connsiteX23" fmla="*/ 16446833 w 24387177"/>
              <a:gd name="connsiteY23" fmla="*/ 8589273 h 9615947"/>
              <a:gd name="connsiteX24" fmla="*/ 12518051 w 24387177"/>
              <a:gd name="connsiteY24" fmla="*/ 8023121 h 9615947"/>
              <a:gd name="connsiteX25" fmla="*/ 13373458 w 24387177"/>
              <a:gd name="connsiteY25" fmla="*/ 8023121 h 9615947"/>
              <a:gd name="connsiteX26" fmla="*/ 13373458 w 24387177"/>
              <a:gd name="connsiteY26" fmla="*/ 8878528 h 9615947"/>
              <a:gd name="connsiteX27" fmla="*/ 12518051 w 24387177"/>
              <a:gd name="connsiteY27" fmla="*/ 8878528 h 9615947"/>
              <a:gd name="connsiteX28" fmla="*/ 20500261 w 24387177"/>
              <a:gd name="connsiteY28" fmla="*/ 7682963 h 9615947"/>
              <a:gd name="connsiteX29" fmla="*/ 21220553 w 24387177"/>
              <a:gd name="connsiteY29" fmla="*/ 7682963 h 9615947"/>
              <a:gd name="connsiteX30" fmla="*/ 21220553 w 24387177"/>
              <a:gd name="connsiteY30" fmla="*/ 8403253 h 9615947"/>
              <a:gd name="connsiteX31" fmla="*/ 20500261 w 24387177"/>
              <a:gd name="connsiteY31" fmla="*/ 8403253 h 9615947"/>
              <a:gd name="connsiteX32" fmla="*/ 14836880 w 24387177"/>
              <a:gd name="connsiteY32" fmla="*/ 7138217 h 9615947"/>
              <a:gd name="connsiteX33" fmla="*/ 15692287 w 24387177"/>
              <a:gd name="connsiteY33" fmla="*/ 7138217 h 9615947"/>
              <a:gd name="connsiteX34" fmla="*/ 15692287 w 24387177"/>
              <a:gd name="connsiteY34" fmla="*/ 7993624 h 9615947"/>
              <a:gd name="connsiteX35" fmla="*/ 14836880 w 24387177"/>
              <a:gd name="connsiteY35" fmla="*/ 7993624 h 9615947"/>
              <a:gd name="connsiteX36" fmla="*/ 4774566 w 24387177"/>
              <a:gd name="connsiteY36" fmla="*/ 6877305 h 9615947"/>
              <a:gd name="connsiteX37" fmla="*/ 4774566 w 24387177"/>
              <a:gd name="connsiteY37" fmla="*/ 7316449 h 9615947"/>
              <a:gd name="connsiteX38" fmla="*/ 5233174 w 24387177"/>
              <a:gd name="connsiteY38" fmla="*/ 7316449 h 9615947"/>
              <a:gd name="connsiteX39" fmla="*/ 5233174 w 24387177"/>
              <a:gd name="connsiteY39" fmla="*/ 6877305 h 9615947"/>
              <a:gd name="connsiteX40" fmla="*/ 4010382 w 24387177"/>
              <a:gd name="connsiteY40" fmla="*/ 6861805 h 9615947"/>
              <a:gd name="connsiteX41" fmla="*/ 4010382 w 24387177"/>
              <a:gd name="connsiteY41" fmla="*/ 7227664 h 9615947"/>
              <a:gd name="connsiteX42" fmla="*/ 4392457 w 24387177"/>
              <a:gd name="connsiteY42" fmla="*/ 7227664 h 9615947"/>
              <a:gd name="connsiteX43" fmla="*/ 4392457 w 24387177"/>
              <a:gd name="connsiteY43" fmla="*/ 6861805 h 9615947"/>
              <a:gd name="connsiteX44" fmla="*/ 5554028 w 24387177"/>
              <a:gd name="connsiteY44" fmla="*/ 6709468 h 9615947"/>
              <a:gd name="connsiteX45" fmla="*/ 5554028 w 24387177"/>
              <a:gd name="connsiteY45" fmla="*/ 7603123 h 9615947"/>
              <a:gd name="connsiteX46" fmla="*/ 6335626 w 24387177"/>
              <a:gd name="connsiteY46" fmla="*/ 7603123 h 9615947"/>
              <a:gd name="connsiteX47" fmla="*/ 6335626 w 24387177"/>
              <a:gd name="connsiteY47" fmla="*/ 6709468 h 9615947"/>
              <a:gd name="connsiteX48" fmla="*/ 22576437 w 24387177"/>
              <a:gd name="connsiteY48" fmla="*/ 6696091 h 9615947"/>
              <a:gd name="connsiteX49" fmla="*/ 22576437 w 24387177"/>
              <a:gd name="connsiteY49" fmla="*/ 7314204 h 9615947"/>
              <a:gd name="connsiteX50" fmla="*/ 23221945 w 24387177"/>
              <a:gd name="connsiteY50" fmla="*/ 7314204 h 9615947"/>
              <a:gd name="connsiteX51" fmla="*/ 23221945 w 24387177"/>
              <a:gd name="connsiteY51" fmla="*/ 6696091 h 9615947"/>
              <a:gd name="connsiteX52" fmla="*/ 16863529 w 24387177"/>
              <a:gd name="connsiteY52" fmla="*/ 6347448 h 9615947"/>
              <a:gd name="connsiteX53" fmla="*/ 16863529 w 24387177"/>
              <a:gd name="connsiteY53" fmla="*/ 7044735 h 9615947"/>
              <a:gd name="connsiteX54" fmla="*/ 17591717 w 24387177"/>
              <a:gd name="connsiteY54" fmla="*/ 7044735 h 9615947"/>
              <a:gd name="connsiteX55" fmla="*/ 17591717 w 24387177"/>
              <a:gd name="connsiteY55" fmla="*/ 6347448 h 9615947"/>
              <a:gd name="connsiteX56" fmla="*/ 2592298 w 24387177"/>
              <a:gd name="connsiteY56" fmla="*/ 6301644 h 9615947"/>
              <a:gd name="connsiteX57" fmla="*/ 2592298 w 24387177"/>
              <a:gd name="connsiteY57" fmla="*/ 6667502 h 9615947"/>
              <a:gd name="connsiteX58" fmla="*/ 2974372 w 24387177"/>
              <a:gd name="connsiteY58" fmla="*/ 6667502 h 9615947"/>
              <a:gd name="connsiteX59" fmla="*/ 2974372 w 24387177"/>
              <a:gd name="connsiteY59" fmla="*/ 6301644 h 9615947"/>
              <a:gd name="connsiteX60" fmla="*/ 21136157 w 24387177"/>
              <a:gd name="connsiteY60" fmla="*/ 6259191 h 9615947"/>
              <a:gd name="connsiteX61" fmla="*/ 21136157 w 24387177"/>
              <a:gd name="connsiteY61" fmla="*/ 6877305 h 9615947"/>
              <a:gd name="connsiteX62" fmla="*/ 21781665 w 24387177"/>
              <a:gd name="connsiteY62" fmla="*/ 6877305 h 9615947"/>
              <a:gd name="connsiteX63" fmla="*/ 21781665 w 24387177"/>
              <a:gd name="connsiteY63" fmla="*/ 6259191 h 9615947"/>
              <a:gd name="connsiteX64" fmla="*/ 18076637 w 24387177"/>
              <a:gd name="connsiteY64" fmla="*/ 6193571 h 9615947"/>
              <a:gd name="connsiteX65" fmla="*/ 18076637 w 24387177"/>
              <a:gd name="connsiteY65" fmla="*/ 7141434 h 9615947"/>
              <a:gd name="connsiteX66" fmla="*/ 19066509 w 24387177"/>
              <a:gd name="connsiteY66" fmla="*/ 7141434 h 9615947"/>
              <a:gd name="connsiteX67" fmla="*/ 19066509 w 24387177"/>
              <a:gd name="connsiteY67" fmla="*/ 6193571 h 9615947"/>
              <a:gd name="connsiteX68" fmla="*/ 11318726 w 24387177"/>
              <a:gd name="connsiteY68" fmla="*/ 6015135 h 9615947"/>
              <a:gd name="connsiteX69" fmla="*/ 11318726 w 24387177"/>
              <a:gd name="connsiteY69" fmla="*/ 6890858 h 9615947"/>
              <a:gd name="connsiteX70" fmla="*/ 12233261 w 24387177"/>
              <a:gd name="connsiteY70" fmla="*/ 6890858 h 9615947"/>
              <a:gd name="connsiteX71" fmla="*/ 12233261 w 24387177"/>
              <a:gd name="connsiteY71" fmla="*/ 6015135 h 9615947"/>
              <a:gd name="connsiteX72" fmla="*/ 10078072 w 24387177"/>
              <a:gd name="connsiteY72" fmla="*/ 5979061 h 9615947"/>
              <a:gd name="connsiteX73" fmla="*/ 10078072 w 24387177"/>
              <a:gd name="connsiteY73" fmla="*/ 6677619 h 9615947"/>
              <a:gd name="connsiteX74" fmla="*/ 10807591 w 24387177"/>
              <a:gd name="connsiteY74" fmla="*/ 6677619 h 9615947"/>
              <a:gd name="connsiteX75" fmla="*/ 10807591 w 24387177"/>
              <a:gd name="connsiteY75" fmla="*/ 5979061 h 9615947"/>
              <a:gd name="connsiteX76" fmla="*/ 1087386 w 24387177"/>
              <a:gd name="connsiteY76" fmla="*/ 5840805 h 9615947"/>
              <a:gd name="connsiteX77" fmla="*/ 1087386 w 24387177"/>
              <a:gd name="connsiteY77" fmla="*/ 6206664 h 9615947"/>
              <a:gd name="connsiteX78" fmla="*/ 1469460 w 24387177"/>
              <a:gd name="connsiteY78" fmla="*/ 6206664 h 9615947"/>
              <a:gd name="connsiteX79" fmla="*/ 1469460 w 24387177"/>
              <a:gd name="connsiteY79" fmla="*/ 5840805 h 9615947"/>
              <a:gd name="connsiteX80" fmla="*/ 4414163 w 24387177"/>
              <a:gd name="connsiteY80" fmla="*/ 5840189 h 9615947"/>
              <a:gd name="connsiteX81" fmla="*/ 4414163 w 24387177"/>
              <a:gd name="connsiteY81" fmla="*/ 6413141 h 9615947"/>
              <a:gd name="connsiteX82" fmla="*/ 5012509 w 24387177"/>
              <a:gd name="connsiteY82" fmla="*/ 6413141 h 9615947"/>
              <a:gd name="connsiteX83" fmla="*/ 5012509 w 24387177"/>
              <a:gd name="connsiteY83" fmla="*/ 5840189 h 9615947"/>
              <a:gd name="connsiteX84" fmla="*/ 12615330 w 24387177"/>
              <a:gd name="connsiteY84" fmla="*/ 5801893 h 9615947"/>
              <a:gd name="connsiteX85" fmla="*/ 12615330 w 24387177"/>
              <a:gd name="connsiteY85" fmla="*/ 7173072 h 9615947"/>
              <a:gd name="connsiteX86" fmla="*/ 14047281 w 24387177"/>
              <a:gd name="connsiteY86" fmla="*/ 7173072 h 9615947"/>
              <a:gd name="connsiteX87" fmla="*/ 14047281 w 24387177"/>
              <a:gd name="connsiteY87" fmla="*/ 5801893 h 9615947"/>
              <a:gd name="connsiteX88" fmla="*/ 5839709 w 24387177"/>
              <a:gd name="connsiteY88" fmla="*/ 5684714 h 9615947"/>
              <a:gd name="connsiteX89" fmla="*/ 5839709 w 24387177"/>
              <a:gd name="connsiteY89" fmla="*/ 6257667 h 9615947"/>
              <a:gd name="connsiteX90" fmla="*/ 6438055 w 24387177"/>
              <a:gd name="connsiteY90" fmla="*/ 6257667 h 9615947"/>
              <a:gd name="connsiteX91" fmla="*/ 6438055 w 24387177"/>
              <a:gd name="connsiteY91" fmla="*/ 5684714 h 9615947"/>
              <a:gd name="connsiteX92" fmla="*/ 16605890 w 24387177"/>
              <a:gd name="connsiteY92" fmla="*/ 5675417 h 9615947"/>
              <a:gd name="connsiteX93" fmla="*/ 16605890 w 24387177"/>
              <a:gd name="connsiteY93" fmla="*/ 6168824 h 9615947"/>
              <a:gd name="connsiteX94" fmla="*/ 17121165 w 24387177"/>
              <a:gd name="connsiteY94" fmla="*/ 6168824 h 9615947"/>
              <a:gd name="connsiteX95" fmla="*/ 17121165 w 24387177"/>
              <a:gd name="connsiteY95" fmla="*/ 5675417 h 9615947"/>
              <a:gd name="connsiteX96" fmla="*/ 3210463 w 24387177"/>
              <a:gd name="connsiteY96" fmla="*/ 5675417 h 9615947"/>
              <a:gd name="connsiteX97" fmla="*/ 3210463 w 24387177"/>
              <a:gd name="connsiteY97" fmla="*/ 6438137 h 9615947"/>
              <a:gd name="connsiteX98" fmla="*/ 4006986 w 24387177"/>
              <a:gd name="connsiteY98" fmla="*/ 6438137 h 9615947"/>
              <a:gd name="connsiteX99" fmla="*/ 4006986 w 24387177"/>
              <a:gd name="connsiteY99" fmla="*/ 5675417 h 9615947"/>
              <a:gd name="connsiteX100" fmla="*/ 439154 w 24387177"/>
              <a:gd name="connsiteY100" fmla="*/ 5649276 h 9615947"/>
              <a:gd name="connsiteX101" fmla="*/ 439154 w 24387177"/>
              <a:gd name="connsiteY101" fmla="*/ 6015135 h 9615947"/>
              <a:gd name="connsiteX102" fmla="*/ 821227 w 24387177"/>
              <a:gd name="connsiteY102" fmla="*/ 6015135 h 9615947"/>
              <a:gd name="connsiteX103" fmla="*/ 821227 w 24387177"/>
              <a:gd name="connsiteY103" fmla="*/ 5649276 h 9615947"/>
              <a:gd name="connsiteX104" fmla="*/ 19227125 w 24387177"/>
              <a:gd name="connsiteY104" fmla="*/ 5492124 h 9615947"/>
              <a:gd name="connsiteX105" fmla="*/ 19227125 w 24387177"/>
              <a:gd name="connsiteY105" fmla="*/ 6378075 h 9615947"/>
              <a:gd name="connsiteX106" fmla="*/ 20152341 w 24387177"/>
              <a:gd name="connsiteY106" fmla="*/ 6378075 h 9615947"/>
              <a:gd name="connsiteX107" fmla="*/ 20152341 w 24387177"/>
              <a:gd name="connsiteY107" fmla="*/ 5492124 h 9615947"/>
              <a:gd name="connsiteX108" fmla="*/ 14653864 w 24387177"/>
              <a:gd name="connsiteY108" fmla="*/ 5387594 h 9615947"/>
              <a:gd name="connsiteX109" fmla="*/ 14653864 w 24387177"/>
              <a:gd name="connsiteY109" fmla="*/ 5908414 h 9615947"/>
              <a:gd name="connsiteX110" fmla="*/ 15197767 w 24387177"/>
              <a:gd name="connsiteY110" fmla="*/ 5908414 h 9615947"/>
              <a:gd name="connsiteX111" fmla="*/ 15197767 w 24387177"/>
              <a:gd name="connsiteY111" fmla="*/ 5387594 h 9615947"/>
              <a:gd name="connsiteX112" fmla="*/ 7928697 w 24387177"/>
              <a:gd name="connsiteY112" fmla="*/ 5320338 h 9615947"/>
              <a:gd name="connsiteX113" fmla="*/ 7928697 w 24387177"/>
              <a:gd name="connsiteY113" fmla="*/ 5648004 h 9615947"/>
              <a:gd name="connsiteX114" fmla="*/ 8270886 w 24387177"/>
              <a:gd name="connsiteY114" fmla="*/ 5648004 h 9615947"/>
              <a:gd name="connsiteX115" fmla="*/ 8270886 w 24387177"/>
              <a:gd name="connsiteY115" fmla="*/ 5320338 h 9615947"/>
              <a:gd name="connsiteX116" fmla="*/ 4921377 w 24387177"/>
              <a:gd name="connsiteY116" fmla="*/ 5320338 h 9615947"/>
              <a:gd name="connsiteX117" fmla="*/ 4921377 w 24387177"/>
              <a:gd name="connsiteY117" fmla="*/ 5660217 h 9615947"/>
              <a:gd name="connsiteX118" fmla="*/ 5276320 w 24387177"/>
              <a:gd name="connsiteY118" fmla="*/ 5660217 h 9615947"/>
              <a:gd name="connsiteX119" fmla="*/ 5276320 w 24387177"/>
              <a:gd name="connsiteY119" fmla="*/ 5320338 h 9615947"/>
              <a:gd name="connsiteX120" fmla="*/ 2367013 w 24387177"/>
              <a:gd name="connsiteY120" fmla="*/ 5149042 h 9615947"/>
              <a:gd name="connsiteX121" fmla="*/ 2367013 w 24387177"/>
              <a:gd name="connsiteY121" fmla="*/ 5843839 h 9615947"/>
              <a:gd name="connsiteX122" fmla="*/ 3092603 w 24387177"/>
              <a:gd name="connsiteY122" fmla="*/ 5843839 h 9615947"/>
              <a:gd name="connsiteX123" fmla="*/ 3092603 w 24387177"/>
              <a:gd name="connsiteY123" fmla="*/ 5149042 h 9615947"/>
              <a:gd name="connsiteX124" fmla="*/ 10807591 w 24387177"/>
              <a:gd name="connsiteY124" fmla="*/ 4367678 h 9615947"/>
              <a:gd name="connsiteX125" fmla="*/ 10807591 w 24387177"/>
              <a:gd name="connsiteY125" fmla="*/ 5320338 h 9615947"/>
              <a:gd name="connsiteX126" fmla="*/ 11802473 w 24387177"/>
              <a:gd name="connsiteY126" fmla="*/ 5320338 h 9615947"/>
              <a:gd name="connsiteX127" fmla="*/ 11802473 w 24387177"/>
              <a:gd name="connsiteY127" fmla="*/ 4367678 h 9615947"/>
              <a:gd name="connsiteX128" fmla="*/ 13170475 w 24387177"/>
              <a:gd name="connsiteY128" fmla="*/ 4145449 h 9615947"/>
              <a:gd name="connsiteX129" fmla="*/ 13170475 w 24387177"/>
              <a:gd name="connsiteY129" fmla="*/ 5098109 h 9615947"/>
              <a:gd name="connsiteX130" fmla="*/ 14165356 w 24387177"/>
              <a:gd name="connsiteY130" fmla="*/ 5098109 h 9615947"/>
              <a:gd name="connsiteX131" fmla="*/ 14165356 w 24387177"/>
              <a:gd name="connsiteY131" fmla="*/ 4145449 h 9615947"/>
              <a:gd name="connsiteX132" fmla="*/ 8858637 w 24387177"/>
              <a:gd name="connsiteY132" fmla="*/ 4145449 h 9615947"/>
              <a:gd name="connsiteX133" fmla="*/ 8858637 w 24387177"/>
              <a:gd name="connsiteY133" fmla="*/ 5320338 h 9615947"/>
              <a:gd name="connsiteX134" fmla="*/ 10085597 w 24387177"/>
              <a:gd name="connsiteY134" fmla="*/ 5320338 h 9615947"/>
              <a:gd name="connsiteX135" fmla="*/ 10085597 w 24387177"/>
              <a:gd name="connsiteY135" fmla="*/ 4145449 h 9615947"/>
              <a:gd name="connsiteX136" fmla="*/ 11678314 w 24387177"/>
              <a:gd name="connsiteY136" fmla="*/ 3652042 h 9615947"/>
              <a:gd name="connsiteX137" fmla="*/ 11678314 w 24387177"/>
              <a:gd name="connsiteY137" fmla="*/ 4145449 h 9615947"/>
              <a:gd name="connsiteX138" fmla="*/ 12193590 w 24387177"/>
              <a:gd name="connsiteY138" fmla="*/ 4145449 h 9615947"/>
              <a:gd name="connsiteX139" fmla="*/ 12193590 w 24387177"/>
              <a:gd name="connsiteY139" fmla="*/ 3652042 h 9615947"/>
              <a:gd name="connsiteX140" fmla="*/ 7363971 w 24387177"/>
              <a:gd name="connsiteY140" fmla="*/ 3192790 h 9615947"/>
              <a:gd name="connsiteX141" fmla="*/ 7363971 w 24387177"/>
              <a:gd name="connsiteY141" fmla="*/ 4367678 h 9615947"/>
              <a:gd name="connsiteX142" fmla="*/ 8590931 w 24387177"/>
              <a:gd name="connsiteY142" fmla="*/ 4367678 h 9615947"/>
              <a:gd name="connsiteX143" fmla="*/ 8590931 w 24387177"/>
              <a:gd name="connsiteY143" fmla="*/ 3192790 h 9615947"/>
              <a:gd name="connsiteX144" fmla="*/ 0 w 24387177"/>
              <a:gd name="connsiteY144" fmla="*/ 0 h 9615947"/>
              <a:gd name="connsiteX145" fmla="*/ 24387177 w 24387177"/>
              <a:gd name="connsiteY145" fmla="*/ 0 h 9615947"/>
              <a:gd name="connsiteX146" fmla="*/ 24387177 w 24387177"/>
              <a:gd name="connsiteY146" fmla="*/ 5675417 h 9615947"/>
              <a:gd name="connsiteX147" fmla="*/ 23696777 w 24387177"/>
              <a:gd name="connsiteY147" fmla="*/ 5675417 h 9615947"/>
              <a:gd name="connsiteX148" fmla="*/ 23696777 w 24387177"/>
              <a:gd name="connsiteY148" fmla="*/ 6504937 h 9615947"/>
              <a:gd name="connsiteX149" fmla="*/ 24387177 w 24387177"/>
              <a:gd name="connsiteY149" fmla="*/ 6504937 h 9615947"/>
              <a:gd name="connsiteX150" fmla="*/ 24387177 w 24387177"/>
              <a:gd name="connsiteY150" fmla="*/ 7086199 h 9615947"/>
              <a:gd name="connsiteX151" fmla="*/ 23821973 w 24387177"/>
              <a:gd name="connsiteY151" fmla="*/ 7086199 h 9615947"/>
              <a:gd name="connsiteX152" fmla="*/ 23821973 w 24387177"/>
              <a:gd name="connsiteY152" fmla="*/ 7896293 h 9615947"/>
              <a:gd name="connsiteX153" fmla="*/ 24387177 w 24387177"/>
              <a:gd name="connsiteY153" fmla="*/ 7896293 h 9615947"/>
              <a:gd name="connsiteX154" fmla="*/ 24387177 w 24387177"/>
              <a:gd name="connsiteY154" fmla="*/ 8652099 h 9615947"/>
              <a:gd name="connsiteX155" fmla="*/ 23585125 w 24387177"/>
              <a:gd name="connsiteY155" fmla="*/ 8652099 h 9615947"/>
              <a:gd name="connsiteX156" fmla="*/ 23585125 w 24387177"/>
              <a:gd name="connsiteY156" fmla="*/ 7743340 h 9615947"/>
              <a:gd name="connsiteX157" fmla="*/ 22681461 w 24387177"/>
              <a:gd name="connsiteY157" fmla="*/ 7743340 h 9615947"/>
              <a:gd name="connsiteX158" fmla="*/ 22681461 w 24387177"/>
              <a:gd name="connsiteY158" fmla="*/ 8652099 h 9615947"/>
              <a:gd name="connsiteX159" fmla="*/ 22400717 w 24387177"/>
              <a:gd name="connsiteY159" fmla="*/ 8652099 h 9615947"/>
              <a:gd name="connsiteX160" fmla="*/ 22400717 w 24387177"/>
              <a:gd name="connsiteY160" fmla="*/ 7296514 h 9615947"/>
              <a:gd name="connsiteX161" fmla="*/ 20152341 w 24387177"/>
              <a:gd name="connsiteY161" fmla="*/ 7296514 h 9615947"/>
              <a:gd name="connsiteX162" fmla="*/ 20152341 w 24387177"/>
              <a:gd name="connsiteY162" fmla="*/ 8716574 h 9615947"/>
              <a:gd name="connsiteX163" fmla="*/ 20155721 w 24387177"/>
              <a:gd name="connsiteY163" fmla="*/ 8716574 h 9615947"/>
              <a:gd name="connsiteX164" fmla="*/ 20155721 w 24387177"/>
              <a:gd name="connsiteY164" fmla="*/ 8757739 h 9615947"/>
              <a:gd name="connsiteX165" fmla="*/ 19874609 w 24387177"/>
              <a:gd name="connsiteY165" fmla="*/ 8757739 h 9615947"/>
              <a:gd name="connsiteX166" fmla="*/ 19874609 w 24387177"/>
              <a:gd name="connsiteY166" fmla="*/ 7704312 h 9615947"/>
              <a:gd name="connsiteX167" fmla="*/ 18649437 w 24387177"/>
              <a:gd name="connsiteY167" fmla="*/ 7704312 h 9615947"/>
              <a:gd name="connsiteX168" fmla="*/ 18649437 w 24387177"/>
              <a:gd name="connsiteY168" fmla="*/ 8760543 h 9615947"/>
              <a:gd name="connsiteX169" fmla="*/ 18569129 w 24387177"/>
              <a:gd name="connsiteY169" fmla="*/ 8760543 h 9615947"/>
              <a:gd name="connsiteX170" fmla="*/ 18569129 w 24387177"/>
              <a:gd name="connsiteY170" fmla="*/ 7936984 h 9615947"/>
              <a:gd name="connsiteX171" fmla="*/ 18165881 w 24387177"/>
              <a:gd name="connsiteY171" fmla="*/ 7936984 h 9615947"/>
              <a:gd name="connsiteX172" fmla="*/ 18165881 w 24387177"/>
              <a:gd name="connsiteY172" fmla="*/ 7625107 h 9615947"/>
              <a:gd name="connsiteX173" fmla="*/ 17610257 w 24387177"/>
              <a:gd name="connsiteY173" fmla="*/ 7625107 h 9615947"/>
              <a:gd name="connsiteX174" fmla="*/ 17610257 w 24387177"/>
              <a:gd name="connsiteY174" fmla="*/ 7898764 h 9615947"/>
              <a:gd name="connsiteX175" fmla="*/ 17241525 w 24387177"/>
              <a:gd name="connsiteY175" fmla="*/ 7898764 h 9615947"/>
              <a:gd name="connsiteX176" fmla="*/ 17241525 w 24387177"/>
              <a:gd name="connsiteY176" fmla="*/ 7902524 h 9615947"/>
              <a:gd name="connsiteX177" fmla="*/ 17228181 w 24387177"/>
              <a:gd name="connsiteY177" fmla="*/ 7902524 h 9615947"/>
              <a:gd name="connsiteX178" fmla="*/ 17228181 w 24387177"/>
              <a:gd name="connsiteY178" fmla="*/ 7661308 h 9615947"/>
              <a:gd name="connsiteX179" fmla="*/ 16801953 w 24387177"/>
              <a:gd name="connsiteY179" fmla="*/ 7661308 h 9615947"/>
              <a:gd name="connsiteX180" fmla="*/ 16801953 w 24387177"/>
              <a:gd name="connsiteY180" fmla="*/ 6215552 h 9615947"/>
              <a:gd name="connsiteX181" fmla="*/ 15197743 w 24387177"/>
              <a:gd name="connsiteY181" fmla="*/ 6215552 h 9615947"/>
              <a:gd name="connsiteX182" fmla="*/ 15197743 w 24387177"/>
              <a:gd name="connsiteY182" fmla="*/ 6681749 h 9615947"/>
              <a:gd name="connsiteX183" fmla="*/ 14095887 w 24387177"/>
              <a:gd name="connsiteY183" fmla="*/ 6681749 h 9615947"/>
              <a:gd name="connsiteX184" fmla="*/ 14095887 w 24387177"/>
              <a:gd name="connsiteY184" fmla="*/ 7683944 h 9615947"/>
              <a:gd name="connsiteX185" fmla="*/ 11802469 w 24387177"/>
              <a:gd name="connsiteY185" fmla="*/ 7683944 h 9615947"/>
              <a:gd name="connsiteX186" fmla="*/ 11802469 w 24387177"/>
              <a:gd name="connsiteY186" fmla="*/ 7045034 h 9615947"/>
              <a:gd name="connsiteX187" fmla="*/ 10428424 w 24387177"/>
              <a:gd name="connsiteY187" fmla="*/ 7045034 h 9615947"/>
              <a:gd name="connsiteX188" fmla="*/ 10428424 w 24387177"/>
              <a:gd name="connsiteY188" fmla="*/ 7595418 h 9615947"/>
              <a:gd name="connsiteX189" fmla="*/ 10884312 w 24387177"/>
              <a:gd name="connsiteY189" fmla="*/ 7595418 h 9615947"/>
              <a:gd name="connsiteX190" fmla="*/ 10884312 w 24387177"/>
              <a:gd name="connsiteY190" fmla="*/ 8450825 h 9615947"/>
              <a:gd name="connsiteX191" fmla="*/ 10028905 w 24387177"/>
              <a:gd name="connsiteY191" fmla="*/ 8450825 h 9615947"/>
              <a:gd name="connsiteX192" fmla="*/ 10028905 w 24387177"/>
              <a:gd name="connsiteY192" fmla="*/ 7683944 h 9615947"/>
              <a:gd name="connsiteX193" fmla="*/ 9580517 w 24387177"/>
              <a:gd name="connsiteY193" fmla="*/ 7683944 h 9615947"/>
              <a:gd name="connsiteX194" fmla="*/ 9580517 w 24387177"/>
              <a:gd name="connsiteY194" fmla="*/ 8285707 h 9615947"/>
              <a:gd name="connsiteX195" fmla="*/ 8287003 w 24387177"/>
              <a:gd name="connsiteY195" fmla="*/ 8285707 h 9615947"/>
              <a:gd name="connsiteX196" fmla="*/ 8287003 w 24387177"/>
              <a:gd name="connsiteY196" fmla="*/ 8760543 h 9615947"/>
              <a:gd name="connsiteX197" fmla="*/ 7367316 w 24387177"/>
              <a:gd name="connsiteY197" fmla="*/ 8760543 h 9615947"/>
              <a:gd name="connsiteX198" fmla="*/ 7367316 w 24387177"/>
              <a:gd name="connsiteY198" fmla="*/ 8469663 h 9615947"/>
              <a:gd name="connsiteX199" fmla="*/ 7150692 w 24387177"/>
              <a:gd name="connsiteY199" fmla="*/ 8469663 h 9615947"/>
              <a:gd name="connsiteX200" fmla="*/ 7150692 w 24387177"/>
              <a:gd name="connsiteY200" fmla="*/ 7636098 h 9615947"/>
              <a:gd name="connsiteX201" fmla="*/ 7788035 w 24387177"/>
              <a:gd name="connsiteY201" fmla="*/ 7636098 h 9615947"/>
              <a:gd name="connsiteX202" fmla="*/ 7788035 w 24387177"/>
              <a:gd name="connsiteY202" fmla="*/ 7625107 h 9615947"/>
              <a:gd name="connsiteX203" fmla="*/ 9332267 w 24387177"/>
              <a:gd name="connsiteY203" fmla="*/ 7625107 h 9615947"/>
              <a:gd name="connsiteX204" fmla="*/ 9332267 w 24387177"/>
              <a:gd name="connsiteY204" fmla="*/ 6210476 h 9615947"/>
              <a:gd name="connsiteX205" fmla="*/ 7761435 w 24387177"/>
              <a:gd name="connsiteY205" fmla="*/ 6210476 h 9615947"/>
              <a:gd name="connsiteX206" fmla="*/ 7761435 w 24387177"/>
              <a:gd name="connsiteY206" fmla="*/ 6890854 h 9615947"/>
              <a:gd name="connsiteX207" fmla="*/ 7148487 w 24387177"/>
              <a:gd name="connsiteY207" fmla="*/ 6890854 h 9615947"/>
              <a:gd name="connsiteX208" fmla="*/ 7148487 w 24387177"/>
              <a:gd name="connsiteY208" fmla="*/ 7625107 h 9615947"/>
              <a:gd name="connsiteX209" fmla="*/ 7128861 w 24387177"/>
              <a:gd name="connsiteY209" fmla="*/ 7625107 h 9615947"/>
              <a:gd name="connsiteX210" fmla="*/ 7128861 w 24387177"/>
              <a:gd name="connsiteY210" fmla="*/ 7296514 h 9615947"/>
              <a:gd name="connsiteX211" fmla="*/ 6347263 w 24387177"/>
              <a:gd name="connsiteY211" fmla="*/ 7296514 h 9615947"/>
              <a:gd name="connsiteX212" fmla="*/ 6347263 w 24387177"/>
              <a:gd name="connsiteY212" fmla="*/ 7625107 h 9615947"/>
              <a:gd name="connsiteX213" fmla="*/ 5220931 w 24387177"/>
              <a:gd name="connsiteY213" fmla="*/ 7625107 h 9615947"/>
              <a:gd name="connsiteX214" fmla="*/ 5220931 w 24387177"/>
              <a:gd name="connsiteY214" fmla="*/ 8421328 h 9615947"/>
              <a:gd name="connsiteX215" fmla="*/ 4365524 w 24387177"/>
              <a:gd name="connsiteY215" fmla="*/ 8421328 h 9615947"/>
              <a:gd name="connsiteX216" fmla="*/ 4365524 w 24387177"/>
              <a:gd name="connsiteY216" fmla="*/ 7625107 h 9615947"/>
              <a:gd name="connsiteX217" fmla="*/ 3548671 w 24387177"/>
              <a:gd name="connsiteY217" fmla="*/ 7625107 h 9615947"/>
              <a:gd name="connsiteX218" fmla="*/ 3548671 w 24387177"/>
              <a:gd name="connsiteY218" fmla="*/ 6960022 h 9615947"/>
              <a:gd name="connsiteX219" fmla="*/ 2530710 w 24387177"/>
              <a:gd name="connsiteY219" fmla="*/ 6960022 h 9615947"/>
              <a:gd name="connsiteX220" fmla="*/ 2530710 w 24387177"/>
              <a:gd name="connsiteY220" fmla="*/ 7625107 h 9615947"/>
              <a:gd name="connsiteX221" fmla="*/ 2270968 w 24387177"/>
              <a:gd name="connsiteY221" fmla="*/ 7625107 h 9615947"/>
              <a:gd name="connsiteX222" fmla="*/ 2270968 w 24387177"/>
              <a:gd name="connsiteY222" fmla="*/ 6585505 h 9615947"/>
              <a:gd name="connsiteX223" fmla="*/ 1518830 w 24387177"/>
              <a:gd name="connsiteY223" fmla="*/ 6585505 h 9615947"/>
              <a:gd name="connsiteX224" fmla="*/ 1518830 w 24387177"/>
              <a:gd name="connsiteY224" fmla="*/ 6585509 h 9615947"/>
              <a:gd name="connsiteX225" fmla="*/ 516152 w 24387177"/>
              <a:gd name="connsiteY225" fmla="*/ 6585509 h 9615947"/>
              <a:gd name="connsiteX226" fmla="*/ 516152 w 24387177"/>
              <a:gd name="connsiteY226" fmla="*/ 7287803 h 9615947"/>
              <a:gd name="connsiteX227" fmla="*/ 1518830 w 24387177"/>
              <a:gd name="connsiteY227" fmla="*/ 7287803 h 9615947"/>
              <a:gd name="connsiteX228" fmla="*/ 1518830 w 24387177"/>
              <a:gd name="connsiteY228" fmla="*/ 7704308 h 9615947"/>
              <a:gd name="connsiteX229" fmla="*/ 1520871 w 24387177"/>
              <a:gd name="connsiteY229" fmla="*/ 7704308 h 9615947"/>
              <a:gd name="connsiteX230" fmla="*/ 1520871 w 24387177"/>
              <a:gd name="connsiteY230" fmla="*/ 8469663 h 9615947"/>
              <a:gd name="connsiteX231" fmla="*/ 1518826 w 24387177"/>
              <a:gd name="connsiteY231" fmla="*/ 8469663 h 9615947"/>
              <a:gd name="connsiteX232" fmla="*/ 1518826 w 24387177"/>
              <a:gd name="connsiteY232" fmla="*/ 8229748 h 9615947"/>
              <a:gd name="connsiteX233" fmla="*/ 471406 w 24387177"/>
              <a:gd name="connsiteY233" fmla="*/ 8229748 h 9615947"/>
              <a:gd name="connsiteX234" fmla="*/ 471406 w 24387177"/>
              <a:gd name="connsiteY234" fmla="*/ 7704308 h 9615947"/>
              <a:gd name="connsiteX235" fmla="*/ 295687 w 24387177"/>
              <a:gd name="connsiteY235" fmla="*/ 7704308 h 9615947"/>
              <a:gd name="connsiteX236" fmla="*/ 295687 w 24387177"/>
              <a:gd name="connsiteY236" fmla="*/ 6952510 h 9615947"/>
              <a:gd name="connsiteX237" fmla="*/ 0 w 24387177"/>
              <a:gd name="connsiteY237" fmla="*/ 6952510 h 9615947"/>
              <a:gd name="connsiteX238" fmla="*/ 0 w 24387177"/>
              <a:gd name="connsiteY238" fmla="*/ 6654007 h 9615947"/>
              <a:gd name="connsiteX239" fmla="*/ 295687 w 24387177"/>
              <a:gd name="connsiteY239" fmla="*/ 6654007 h 9615947"/>
              <a:gd name="connsiteX240" fmla="*/ 295687 w 24387177"/>
              <a:gd name="connsiteY240" fmla="*/ 6168824 h 9615947"/>
              <a:gd name="connsiteX241" fmla="*/ 0 w 24387177"/>
              <a:gd name="connsiteY241" fmla="*/ 6168824 h 961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4387177" h="9615947">
                <a:moveTo>
                  <a:pt x="8804791" y="8760540"/>
                </a:moveTo>
                <a:lnTo>
                  <a:pt x="9660198" y="8760540"/>
                </a:lnTo>
                <a:lnTo>
                  <a:pt x="9660198" y="9615947"/>
                </a:lnTo>
                <a:lnTo>
                  <a:pt x="8804791" y="9615947"/>
                </a:lnTo>
                <a:close/>
                <a:moveTo>
                  <a:pt x="17597209" y="8745790"/>
                </a:moveTo>
                <a:lnTo>
                  <a:pt x="18317497" y="8745790"/>
                </a:lnTo>
                <a:lnTo>
                  <a:pt x="18317497" y="9466080"/>
                </a:lnTo>
                <a:lnTo>
                  <a:pt x="17597209" y="9466080"/>
                </a:lnTo>
                <a:close/>
                <a:moveTo>
                  <a:pt x="21898025" y="8736755"/>
                </a:moveTo>
                <a:lnTo>
                  <a:pt x="22753433" y="8736755"/>
                </a:lnTo>
                <a:lnTo>
                  <a:pt x="22753433" y="9592162"/>
                </a:lnTo>
                <a:lnTo>
                  <a:pt x="21898025" y="9592162"/>
                </a:lnTo>
                <a:close/>
                <a:moveTo>
                  <a:pt x="2507229" y="8332838"/>
                </a:moveTo>
                <a:lnTo>
                  <a:pt x="3362635" y="8332838"/>
                </a:lnTo>
                <a:lnTo>
                  <a:pt x="3362635" y="9188245"/>
                </a:lnTo>
                <a:lnTo>
                  <a:pt x="2507229" y="9188245"/>
                </a:lnTo>
                <a:close/>
                <a:moveTo>
                  <a:pt x="5869863" y="8332837"/>
                </a:moveTo>
                <a:lnTo>
                  <a:pt x="6725270" y="8332837"/>
                </a:lnTo>
                <a:lnTo>
                  <a:pt x="6725270" y="9188244"/>
                </a:lnTo>
                <a:lnTo>
                  <a:pt x="5869863" y="9188244"/>
                </a:lnTo>
                <a:close/>
                <a:moveTo>
                  <a:pt x="16446833" y="8128748"/>
                </a:moveTo>
                <a:lnTo>
                  <a:pt x="16907357" y="8128748"/>
                </a:lnTo>
                <a:lnTo>
                  <a:pt x="16907357" y="8589273"/>
                </a:lnTo>
                <a:lnTo>
                  <a:pt x="16446833" y="8589273"/>
                </a:lnTo>
                <a:close/>
                <a:moveTo>
                  <a:pt x="12518051" y="8023121"/>
                </a:moveTo>
                <a:lnTo>
                  <a:pt x="13373458" y="8023121"/>
                </a:lnTo>
                <a:lnTo>
                  <a:pt x="13373458" y="8878528"/>
                </a:lnTo>
                <a:lnTo>
                  <a:pt x="12518051" y="8878528"/>
                </a:lnTo>
                <a:close/>
                <a:moveTo>
                  <a:pt x="20500261" y="7682963"/>
                </a:moveTo>
                <a:lnTo>
                  <a:pt x="21220553" y="7682963"/>
                </a:lnTo>
                <a:lnTo>
                  <a:pt x="21220553" y="8403253"/>
                </a:lnTo>
                <a:lnTo>
                  <a:pt x="20500261" y="8403253"/>
                </a:lnTo>
                <a:close/>
                <a:moveTo>
                  <a:pt x="14836880" y="7138217"/>
                </a:moveTo>
                <a:lnTo>
                  <a:pt x="15692287" y="7138217"/>
                </a:lnTo>
                <a:lnTo>
                  <a:pt x="15692287" y="7993624"/>
                </a:lnTo>
                <a:lnTo>
                  <a:pt x="14836880" y="7993624"/>
                </a:lnTo>
                <a:close/>
                <a:moveTo>
                  <a:pt x="4774566" y="6877305"/>
                </a:moveTo>
                <a:lnTo>
                  <a:pt x="4774566" y="7316449"/>
                </a:lnTo>
                <a:lnTo>
                  <a:pt x="5233174" y="7316449"/>
                </a:lnTo>
                <a:lnTo>
                  <a:pt x="5233174" y="6877305"/>
                </a:lnTo>
                <a:close/>
                <a:moveTo>
                  <a:pt x="4010382" y="6861805"/>
                </a:moveTo>
                <a:lnTo>
                  <a:pt x="4010382" y="7227664"/>
                </a:lnTo>
                <a:lnTo>
                  <a:pt x="4392457" y="7227664"/>
                </a:lnTo>
                <a:lnTo>
                  <a:pt x="4392457" y="6861805"/>
                </a:lnTo>
                <a:close/>
                <a:moveTo>
                  <a:pt x="5554028" y="6709468"/>
                </a:moveTo>
                <a:lnTo>
                  <a:pt x="5554028" y="7603123"/>
                </a:lnTo>
                <a:lnTo>
                  <a:pt x="6335626" y="7603123"/>
                </a:lnTo>
                <a:lnTo>
                  <a:pt x="6335626" y="6709468"/>
                </a:lnTo>
                <a:close/>
                <a:moveTo>
                  <a:pt x="22576437" y="6696091"/>
                </a:moveTo>
                <a:lnTo>
                  <a:pt x="22576437" y="7314204"/>
                </a:lnTo>
                <a:lnTo>
                  <a:pt x="23221945" y="7314204"/>
                </a:lnTo>
                <a:lnTo>
                  <a:pt x="23221945" y="6696091"/>
                </a:lnTo>
                <a:close/>
                <a:moveTo>
                  <a:pt x="16863529" y="6347448"/>
                </a:moveTo>
                <a:lnTo>
                  <a:pt x="16863529" y="7044735"/>
                </a:lnTo>
                <a:lnTo>
                  <a:pt x="17591717" y="7044735"/>
                </a:lnTo>
                <a:lnTo>
                  <a:pt x="17591717" y="6347448"/>
                </a:lnTo>
                <a:close/>
                <a:moveTo>
                  <a:pt x="2592298" y="6301644"/>
                </a:moveTo>
                <a:lnTo>
                  <a:pt x="2592298" y="6667502"/>
                </a:lnTo>
                <a:lnTo>
                  <a:pt x="2974372" y="6667502"/>
                </a:lnTo>
                <a:lnTo>
                  <a:pt x="2974372" y="6301644"/>
                </a:lnTo>
                <a:close/>
                <a:moveTo>
                  <a:pt x="21136157" y="6259191"/>
                </a:moveTo>
                <a:lnTo>
                  <a:pt x="21136157" y="6877305"/>
                </a:lnTo>
                <a:lnTo>
                  <a:pt x="21781665" y="6877305"/>
                </a:lnTo>
                <a:lnTo>
                  <a:pt x="21781665" y="6259191"/>
                </a:lnTo>
                <a:close/>
                <a:moveTo>
                  <a:pt x="18076637" y="6193571"/>
                </a:moveTo>
                <a:lnTo>
                  <a:pt x="18076637" y="7141434"/>
                </a:lnTo>
                <a:lnTo>
                  <a:pt x="19066509" y="7141434"/>
                </a:lnTo>
                <a:lnTo>
                  <a:pt x="19066509" y="6193571"/>
                </a:lnTo>
                <a:close/>
                <a:moveTo>
                  <a:pt x="11318726" y="6015135"/>
                </a:moveTo>
                <a:lnTo>
                  <a:pt x="11318726" y="6890858"/>
                </a:lnTo>
                <a:lnTo>
                  <a:pt x="12233261" y="6890858"/>
                </a:lnTo>
                <a:lnTo>
                  <a:pt x="12233261" y="6015135"/>
                </a:lnTo>
                <a:close/>
                <a:moveTo>
                  <a:pt x="10078072" y="5979061"/>
                </a:moveTo>
                <a:lnTo>
                  <a:pt x="10078072" y="6677619"/>
                </a:lnTo>
                <a:lnTo>
                  <a:pt x="10807591" y="6677619"/>
                </a:lnTo>
                <a:lnTo>
                  <a:pt x="10807591" y="5979061"/>
                </a:lnTo>
                <a:close/>
                <a:moveTo>
                  <a:pt x="1087386" y="5840805"/>
                </a:moveTo>
                <a:lnTo>
                  <a:pt x="1087386" y="6206664"/>
                </a:lnTo>
                <a:lnTo>
                  <a:pt x="1469460" y="6206664"/>
                </a:lnTo>
                <a:lnTo>
                  <a:pt x="1469460" y="5840805"/>
                </a:lnTo>
                <a:close/>
                <a:moveTo>
                  <a:pt x="4414163" y="5840189"/>
                </a:moveTo>
                <a:lnTo>
                  <a:pt x="4414163" y="6413141"/>
                </a:lnTo>
                <a:lnTo>
                  <a:pt x="5012509" y="6413141"/>
                </a:lnTo>
                <a:lnTo>
                  <a:pt x="5012509" y="5840189"/>
                </a:lnTo>
                <a:close/>
                <a:moveTo>
                  <a:pt x="12615330" y="5801893"/>
                </a:moveTo>
                <a:lnTo>
                  <a:pt x="12615330" y="7173072"/>
                </a:lnTo>
                <a:lnTo>
                  <a:pt x="14047281" y="7173072"/>
                </a:lnTo>
                <a:lnTo>
                  <a:pt x="14047281" y="5801893"/>
                </a:lnTo>
                <a:close/>
                <a:moveTo>
                  <a:pt x="5839709" y="5684714"/>
                </a:moveTo>
                <a:lnTo>
                  <a:pt x="5839709" y="6257667"/>
                </a:lnTo>
                <a:lnTo>
                  <a:pt x="6438055" y="6257667"/>
                </a:lnTo>
                <a:lnTo>
                  <a:pt x="6438055" y="5684714"/>
                </a:lnTo>
                <a:close/>
                <a:moveTo>
                  <a:pt x="16605890" y="5675417"/>
                </a:moveTo>
                <a:lnTo>
                  <a:pt x="16605890" y="6168824"/>
                </a:lnTo>
                <a:lnTo>
                  <a:pt x="17121165" y="6168824"/>
                </a:lnTo>
                <a:lnTo>
                  <a:pt x="17121165" y="5675417"/>
                </a:lnTo>
                <a:close/>
                <a:moveTo>
                  <a:pt x="3210463" y="5675417"/>
                </a:moveTo>
                <a:lnTo>
                  <a:pt x="3210463" y="6438137"/>
                </a:lnTo>
                <a:lnTo>
                  <a:pt x="4006986" y="6438137"/>
                </a:lnTo>
                <a:lnTo>
                  <a:pt x="4006986" y="5675417"/>
                </a:lnTo>
                <a:close/>
                <a:moveTo>
                  <a:pt x="439154" y="5649276"/>
                </a:moveTo>
                <a:lnTo>
                  <a:pt x="439154" y="6015135"/>
                </a:lnTo>
                <a:lnTo>
                  <a:pt x="821227" y="6015135"/>
                </a:lnTo>
                <a:lnTo>
                  <a:pt x="821227" y="5649276"/>
                </a:lnTo>
                <a:close/>
                <a:moveTo>
                  <a:pt x="19227125" y="5492124"/>
                </a:moveTo>
                <a:lnTo>
                  <a:pt x="19227125" y="6378075"/>
                </a:lnTo>
                <a:lnTo>
                  <a:pt x="20152341" y="6378075"/>
                </a:lnTo>
                <a:lnTo>
                  <a:pt x="20152341" y="5492124"/>
                </a:lnTo>
                <a:close/>
                <a:moveTo>
                  <a:pt x="14653864" y="5387594"/>
                </a:moveTo>
                <a:lnTo>
                  <a:pt x="14653864" y="5908414"/>
                </a:lnTo>
                <a:lnTo>
                  <a:pt x="15197767" y="5908414"/>
                </a:lnTo>
                <a:lnTo>
                  <a:pt x="15197767" y="5387594"/>
                </a:lnTo>
                <a:close/>
                <a:moveTo>
                  <a:pt x="7928697" y="5320338"/>
                </a:moveTo>
                <a:lnTo>
                  <a:pt x="7928697" y="5648004"/>
                </a:lnTo>
                <a:lnTo>
                  <a:pt x="8270886" y="5648004"/>
                </a:lnTo>
                <a:lnTo>
                  <a:pt x="8270886" y="5320338"/>
                </a:lnTo>
                <a:close/>
                <a:moveTo>
                  <a:pt x="4921377" y="5320338"/>
                </a:moveTo>
                <a:lnTo>
                  <a:pt x="4921377" y="5660217"/>
                </a:lnTo>
                <a:lnTo>
                  <a:pt x="5276320" y="5660217"/>
                </a:lnTo>
                <a:lnTo>
                  <a:pt x="5276320" y="5320338"/>
                </a:lnTo>
                <a:close/>
                <a:moveTo>
                  <a:pt x="2367013" y="5149042"/>
                </a:moveTo>
                <a:lnTo>
                  <a:pt x="2367013" y="5843839"/>
                </a:lnTo>
                <a:lnTo>
                  <a:pt x="3092603" y="5843839"/>
                </a:lnTo>
                <a:lnTo>
                  <a:pt x="3092603" y="5149042"/>
                </a:lnTo>
                <a:close/>
                <a:moveTo>
                  <a:pt x="10807591" y="4367678"/>
                </a:moveTo>
                <a:lnTo>
                  <a:pt x="10807591" y="5320338"/>
                </a:lnTo>
                <a:lnTo>
                  <a:pt x="11802473" y="5320338"/>
                </a:lnTo>
                <a:lnTo>
                  <a:pt x="11802473" y="4367678"/>
                </a:lnTo>
                <a:close/>
                <a:moveTo>
                  <a:pt x="13170475" y="4145449"/>
                </a:moveTo>
                <a:lnTo>
                  <a:pt x="13170475" y="5098109"/>
                </a:lnTo>
                <a:lnTo>
                  <a:pt x="14165356" y="5098109"/>
                </a:lnTo>
                <a:lnTo>
                  <a:pt x="14165356" y="4145449"/>
                </a:lnTo>
                <a:close/>
                <a:moveTo>
                  <a:pt x="8858637" y="4145449"/>
                </a:moveTo>
                <a:lnTo>
                  <a:pt x="8858637" y="5320338"/>
                </a:lnTo>
                <a:lnTo>
                  <a:pt x="10085597" y="5320338"/>
                </a:lnTo>
                <a:lnTo>
                  <a:pt x="10085597" y="4145449"/>
                </a:lnTo>
                <a:close/>
                <a:moveTo>
                  <a:pt x="11678314" y="3652042"/>
                </a:moveTo>
                <a:lnTo>
                  <a:pt x="11678314" y="4145449"/>
                </a:lnTo>
                <a:lnTo>
                  <a:pt x="12193590" y="4145449"/>
                </a:lnTo>
                <a:lnTo>
                  <a:pt x="12193590" y="3652042"/>
                </a:lnTo>
                <a:close/>
                <a:moveTo>
                  <a:pt x="7363971" y="3192790"/>
                </a:moveTo>
                <a:lnTo>
                  <a:pt x="7363971" y="4367678"/>
                </a:lnTo>
                <a:lnTo>
                  <a:pt x="8590931" y="4367678"/>
                </a:lnTo>
                <a:lnTo>
                  <a:pt x="8590931" y="3192790"/>
                </a:lnTo>
                <a:close/>
                <a:moveTo>
                  <a:pt x="0" y="0"/>
                </a:moveTo>
                <a:lnTo>
                  <a:pt x="24387177" y="0"/>
                </a:lnTo>
                <a:lnTo>
                  <a:pt x="24387177" y="5675417"/>
                </a:lnTo>
                <a:lnTo>
                  <a:pt x="23696777" y="5675417"/>
                </a:lnTo>
                <a:lnTo>
                  <a:pt x="23696777" y="6504937"/>
                </a:lnTo>
                <a:lnTo>
                  <a:pt x="24387177" y="6504937"/>
                </a:lnTo>
                <a:lnTo>
                  <a:pt x="24387177" y="7086199"/>
                </a:lnTo>
                <a:lnTo>
                  <a:pt x="23821973" y="7086199"/>
                </a:lnTo>
                <a:lnTo>
                  <a:pt x="23821973" y="7896293"/>
                </a:lnTo>
                <a:lnTo>
                  <a:pt x="24387177" y="7896293"/>
                </a:lnTo>
                <a:lnTo>
                  <a:pt x="24387177" y="8652099"/>
                </a:lnTo>
                <a:lnTo>
                  <a:pt x="23585125" y="8652099"/>
                </a:lnTo>
                <a:lnTo>
                  <a:pt x="23585125" y="7743340"/>
                </a:lnTo>
                <a:lnTo>
                  <a:pt x="22681461" y="7743340"/>
                </a:lnTo>
                <a:lnTo>
                  <a:pt x="22681461" y="8652099"/>
                </a:lnTo>
                <a:lnTo>
                  <a:pt x="22400717" y="8652099"/>
                </a:lnTo>
                <a:lnTo>
                  <a:pt x="22400717" y="7296514"/>
                </a:lnTo>
                <a:lnTo>
                  <a:pt x="20152341" y="7296514"/>
                </a:lnTo>
                <a:lnTo>
                  <a:pt x="20152341" y="8716574"/>
                </a:lnTo>
                <a:lnTo>
                  <a:pt x="20155721" y="8716574"/>
                </a:lnTo>
                <a:lnTo>
                  <a:pt x="20155721" y="8757739"/>
                </a:lnTo>
                <a:lnTo>
                  <a:pt x="19874609" y="8757739"/>
                </a:lnTo>
                <a:lnTo>
                  <a:pt x="19874609" y="7704312"/>
                </a:lnTo>
                <a:lnTo>
                  <a:pt x="18649437" y="7704312"/>
                </a:lnTo>
                <a:lnTo>
                  <a:pt x="18649437" y="8760543"/>
                </a:lnTo>
                <a:lnTo>
                  <a:pt x="18569129" y="8760543"/>
                </a:lnTo>
                <a:lnTo>
                  <a:pt x="18569129" y="7936984"/>
                </a:lnTo>
                <a:lnTo>
                  <a:pt x="18165881" y="7936984"/>
                </a:lnTo>
                <a:lnTo>
                  <a:pt x="18165881" y="7625107"/>
                </a:lnTo>
                <a:lnTo>
                  <a:pt x="17610257" y="7625107"/>
                </a:lnTo>
                <a:lnTo>
                  <a:pt x="17610257" y="7898764"/>
                </a:lnTo>
                <a:lnTo>
                  <a:pt x="17241525" y="7898764"/>
                </a:lnTo>
                <a:lnTo>
                  <a:pt x="17241525" y="7902524"/>
                </a:lnTo>
                <a:lnTo>
                  <a:pt x="17228181" y="7902524"/>
                </a:lnTo>
                <a:lnTo>
                  <a:pt x="17228181" y="7661308"/>
                </a:lnTo>
                <a:lnTo>
                  <a:pt x="16801953" y="7661308"/>
                </a:lnTo>
                <a:lnTo>
                  <a:pt x="16801953" y="6215552"/>
                </a:lnTo>
                <a:lnTo>
                  <a:pt x="15197743" y="6215552"/>
                </a:lnTo>
                <a:lnTo>
                  <a:pt x="15197743" y="6681749"/>
                </a:lnTo>
                <a:lnTo>
                  <a:pt x="14095887" y="6681749"/>
                </a:lnTo>
                <a:lnTo>
                  <a:pt x="14095887" y="7683944"/>
                </a:lnTo>
                <a:lnTo>
                  <a:pt x="11802469" y="7683944"/>
                </a:lnTo>
                <a:lnTo>
                  <a:pt x="11802469" y="7045034"/>
                </a:lnTo>
                <a:lnTo>
                  <a:pt x="10428424" y="7045034"/>
                </a:lnTo>
                <a:lnTo>
                  <a:pt x="10428424" y="7595418"/>
                </a:lnTo>
                <a:lnTo>
                  <a:pt x="10884312" y="7595418"/>
                </a:lnTo>
                <a:lnTo>
                  <a:pt x="10884312" y="8450825"/>
                </a:lnTo>
                <a:lnTo>
                  <a:pt x="10028905" y="8450825"/>
                </a:lnTo>
                <a:lnTo>
                  <a:pt x="10028905" y="7683944"/>
                </a:lnTo>
                <a:lnTo>
                  <a:pt x="9580517" y="7683944"/>
                </a:lnTo>
                <a:lnTo>
                  <a:pt x="9580517" y="8285707"/>
                </a:lnTo>
                <a:lnTo>
                  <a:pt x="8287003" y="8285707"/>
                </a:lnTo>
                <a:lnTo>
                  <a:pt x="8287003" y="8760543"/>
                </a:lnTo>
                <a:lnTo>
                  <a:pt x="7367316" y="8760543"/>
                </a:lnTo>
                <a:lnTo>
                  <a:pt x="7367316" y="8469663"/>
                </a:lnTo>
                <a:lnTo>
                  <a:pt x="7150692" y="8469663"/>
                </a:lnTo>
                <a:lnTo>
                  <a:pt x="7150692" y="7636098"/>
                </a:lnTo>
                <a:lnTo>
                  <a:pt x="7788035" y="7636098"/>
                </a:lnTo>
                <a:lnTo>
                  <a:pt x="7788035" y="7625107"/>
                </a:lnTo>
                <a:lnTo>
                  <a:pt x="9332267" y="7625107"/>
                </a:lnTo>
                <a:lnTo>
                  <a:pt x="9332267" y="6210476"/>
                </a:lnTo>
                <a:lnTo>
                  <a:pt x="7761435" y="6210476"/>
                </a:lnTo>
                <a:lnTo>
                  <a:pt x="7761435" y="6890854"/>
                </a:lnTo>
                <a:lnTo>
                  <a:pt x="7148487" y="6890854"/>
                </a:lnTo>
                <a:lnTo>
                  <a:pt x="7148487" y="7625107"/>
                </a:lnTo>
                <a:lnTo>
                  <a:pt x="7128861" y="7625107"/>
                </a:lnTo>
                <a:lnTo>
                  <a:pt x="7128861" y="7296514"/>
                </a:lnTo>
                <a:lnTo>
                  <a:pt x="6347263" y="7296514"/>
                </a:lnTo>
                <a:lnTo>
                  <a:pt x="6347263" y="7625107"/>
                </a:lnTo>
                <a:lnTo>
                  <a:pt x="5220931" y="7625107"/>
                </a:lnTo>
                <a:lnTo>
                  <a:pt x="5220931" y="8421328"/>
                </a:lnTo>
                <a:lnTo>
                  <a:pt x="4365524" y="8421328"/>
                </a:lnTo>
                <a:lnTo>
                  <a:pt x="4365524" y="7625107"/>
                </a:lnTo>
                <a:lnTo>
                  <a:pt x="3548671" y="7625107"/>
                </a:lnTo>
                <a:lnTo>
                  <a:pt x="3548671" y="6960022"/>
                </a:lnTo>
                <a:lnTo>
                  <a:pt x="2530710" y="6960022"/>
                </a:lnTo>
                <a:lnTo>
                  <a:pt x="2530710" y="7625107"/>
                </a:lnTo>
                <a:lnTo>
                  <a:pt x="2270968" y="7625107"/>
                </a:lnTo>
                <a:lnTo>
                  <a:pt x="2270968" y="6585505"/>
                </a:lnTo>
                <a:lnTo>
                  <a:pt x="1518830" y="6585505"/>
                </a:lnTo>
                <a:lnTo>
                  <a:pt x="1518830" y="6585509"/>
                </a:lnTo>
                <a:lnTo>
                  <a:pt x="516152" y="6585509"/>
                </a:lnTo>
                <a:lnTo>
                  <a:pt x="516152" y="7287803"/>
                </a:lnTo>
                <a:lnTo>
                  <a:pt x="1518830" y="7287803"/>
                </a:lnTo>
                <a:lnTo>
                  <a:pt x="1518830" y="7704308"/>
                </a:lnTo>
                <a:lnTo>
                  <a:pt x="1520871" y="7704308"/>
                </a:lnTo>
                <a:lnTo>
                  <a:pt x="1520871" y="8469663"/>
                </a:lnTo>
                <a:lnTo>
                  <a:pt x="1518826" y="8469663"/>
                </a:lnTo>
                <a:lnTo>
                  <a:pt x="1518826" y="8229748"/>
                </a:lnTo>
                <a:lnTo>
                  <a:pt x="471406" y="8229748"/>
                </a:lnTo>
                <a:lnTo>
                  <a:pt x="471406" y="7704308"/>
                </a:lnTo>
                <a:lnTo>
                  <a:pt x="295687" y="7704308"/>
                </a:lnTo>
                <a:lnTo>
                  <a:pt x="295687" y="6952510"/>
                </a:lnTo>
                <a:lnTo>
                  <a:pt x="0" y="6952510"/>
                </a:lnTo>
                <a:lnTo>
                  <a:pt x="0" y="6654007"/>
                </a:lnTo>
                <a:lnTo>
                  <a:pt x="295687" y="6654007"/>
                </a:lnTo>
                <a:lnTo>
                  <a:pt x="295687" y="6168824"/>
                </a:lnTo>
                <a:lnTo>
                  <a:pt x="0" y="6168824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87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99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107736" y="0"/>
            <a:ext cx="5036265" cy="6858000"/>
          </a:xfrm>
          <a:custGeom>
            <a:avLst/>
            <a:gdLst>
              <a:gd name="connsiteX0" fmla="*/ 4591001 w 13431789"/>
              <a:gd name="connsiteY0" fmla="*/ 13678412 h 13716000"/>
              <a:gd name="connsiteX1" fmla="*/ 4536847 w 13431789"/>
              <a:gd name="connsiteY1" fmla="*/ 13716000 h 13716000"/>
              <a:gd name="connsiteX2" fmla="*/ 4535572 w 13431789"/>
              <a:gd name="connsiteY2" fmla="*/ 13716000 h 13716000"/>
              <a:gd name="connsiteX3" fmla="*/ 4555442 w 13431789"/>
              <a:gd name="connsiteY3" fmla="*/ 13702814 h 13716000"/>
              <a:gd name="connsiteX4" fmla="*/ 4591001 w 13431789"/>
              <a:gd name="connsiteY4" fmla="*/ 13678412 h 13716000"/>
              <a:gd name="connsiteX5" fmla="*/ 4583719 w 13431789"/>
              <a:gd name="connsiteY5" fmla="*/ 13629288 h 13716000"/>
              <a:gd name="connsiteX6" fmla="*/ 4510840 w 13431789"/>
              <a:gd name="connsiteY6" fmla="*/ 13699508 h 13716000"/>
              <a:gd name="connsiteX7" fmla="*/ 4491991 w 13431789"/>
              <a:gd name="connsiteY7" fmla="*/ 13716000 h 13716000"/>
              <a:gd name="connsiteX8" fmla="*/ 4437855 w 13431789"/>
              <a:gd name="connsiteY8" fmla="*/ 13716000 h 13716000"/>
              <a:gd name="connsiteX9" fmla="*/ 11632325 w 13431789"/>
              <a:gd name="connsiteY9" fmla="*/ 12602088 h 13716000"/>
              <a:gd name="connsiteX10" fmla="*/ 11641671 w 13431789"/>
              <a:gd name="connsiteY10" fmla="*/ 12608107 h 13716000"/>
              <a:gd name="connsiteX11" fmla="*/ 11653513 w 13431789"/>
              <a:gd name="connsiteY11" fmla="*/ 12609312 h 13716000"/>
              <a:gd name="connsiteX12" fmla="*/ 11631081 w 13431789"/>
              <a:gd name="connsiteY12" fmla="*/ 12609312 h 13716000"/>
              <a:gd name="connsiteX13" fmla="*/ 9704929 w 13431789"/>
              <a:gd name="connsiteY13" fmla="*/ 12583427 h 13716000"/>
              <a:gd name="connsiteX14" fmla="*/ 9749797 w 13431789"/>
              <a:gd name="connsiteY14" fmla="*/ 12609312 h 13716000"/>
              <a:gd name="connsiteX15" fmla="*/ 9666295 w 13431789"/>
              <a:gd name="connsiteY15" fmla="*/ 12609312 h 13716000"/>
              <a:gd name="connsiteX16" fmla="*/ 9665673 w 13431789"/>
              <a:gd name="connsiteY16" fmla="*/ 12606905 h 13716000"/>
              <a:gd name="connsiteX17" fmla="*/ 9704929 w 13431789"/>
              <a:gd name="connsiteY17" fmla="*/ 12583427 h 13716000"/>
              <a:gd name="connsiteX18" fmla="*/ 6763673 w 13431789"/>
              <a:gd name="connsiteY18" fmla="*/ 12568981 h 13716000"/>
              <a:gd name="connsiteX19" fmla="*/ 6773641 w 13431789"/>
              <a:gd name="connsiteY19" fmla="*/ 12595467 h 13716000"/>
              <a:gd name="connsiteX20" fmla="*/ 6761803 w 13431789"/>
              <a:gd name="connsiteY20" fmla="*/ 12609312 h 13716000"/>
              <a:gd name="connsiteX21" fmla="*/ 6738747 w 13431789"/>
              <a:gd name="connsiteY21" fmla="*/ 12609311 h 13716000"/>
              <a:gd name="connsiteX22" fmla="*/ 6736253 w 13431789"/>
              <a:gd name="connsiteY22" fmla="*/ 12606302 h 13716000"/>
              <a:gd name="connsiteX23" fmla="*/ 6763673 w 13431789"/>
              <a:gd name="connsiteY23" fmla="*/ 12568981 h 13716000"/>
              <a:gd name="connsiteX24" fmla="*/ 9506767 w 13431789"/>
              <a:gd name="connsiteY24" fmla="*/ 12564165 h 13716000"/>
              <a:gd name="connsiteX25" fmla="*/ 9534187 w 13431789"/>
              <a:gd name="connsiteY25" fmla="*/ 12564165 h 13716000"/>
              <a:gd name="connsiteX26" fmla="*/ 9549767 w 13431789"/>
              <a:gd name="connsiteY26" fmla="*/ 12609311 h 13716000"/>
              <a:gd name="connsiteX27" fmla="*/ 9439469 w 13431789"/>
              <a:gd name="connsiteY27" fmla="*/ 12609311 h 13716000"/>
              <a:gd name="connsiteX28" fmla="*/ 9452553 w 13431789"/>
              <a:gd name="connsiteY28" fmla="*/ 12576806 h 13716000"/>
              <a:gd name="connsiteX29" fmla="*/ 9478103 w 13431789"/>
              <a:gd name="connsiteY29" fmla="*/ 12590049 h 13716000"/>
              <a:gd name="connsiteX30" fmla="*/ 9481841 w 13431789"/>
              <a:gd name="connsiteY30" fmla="*/ 12593661 h 13716000"/>
              <a:gd name="connsiteX31" fmla="*/ 9487451 w 13431789"/>
              <a:gd name="connsiteY31" fmla="*/ 12578011 h 13716000"/>
              <a:gd name="connsiteX32" fmla="*/ 9506767 w 13431789"/>
              <a:gd name="connsiteY32" fmla="*/ 12564165 h 13716000"/>
              <a:gd name="connsiteX33" fmla="*/ 11150011 w 13431789"/>
              <a:gd name="connsiteY33" fmla="*/ 12547912 h 13716000"/>
              <a:gd name="connsiteX34" fmla="*/ 11239119 w 13431789"/>
              <a:gd name="connsiteY34" fmla="*/ 12605097 h 13716000"/>
              <a:gd name="connsiteX35" fmla="*/ 11233511 w 13431789"/>
              <a:gd name="connsiteY35" fmla="*/ 12609311 h 13716000"/>
              <a:gd name="connsiteX36" fmla="*/ 11097043 w 13431789"/>
              <a:gd name="connsiteY36" fmla="*/ 12609311 h 13716000"/>
              <a:gd name="connsiteX37" fmla="*/ 11097043 w 13431789"/>
              <a:gd name="connsiteY37" fmla="*/ 12579816 h 13716000"/>
              <a:gd name="connsiteX38" fmla="*/ 11150011 w 13431789"/>
              <a:gd name="connsiteY38" fmla="*/ 12547912 h 13716000"/>
              <a:gd name="connsiteX39" fmla="*/ 6889549 w 13431789"/>
              <a:gd name="connsiteY39" fmla="*/ 12537077 h 13716000"/>
              <a:gd name="connsiteX40" fmla="*/ 6951239 w 13431789"/>
              <a:gd name="connsiteY40" fmla="*/ 12578612 h 13716000"/>
              <a:gd name="connsiteX41" fmla="*/ 6951239 w 13431789"/>
              <a:gd name="connsiteY41" fmla="*/ 12609312 h 13716000"/>
              <a:gd name="connsiteX42" fmla="*/ 6928807 w 13431789"/>
              <a:gd name="connsiteY42" fmla="*/ 12609311 h 13716000"/>
              <a:gd name="connsiteX43" fmla="*/ 6923821 w 13431789"/>
              <a:gd name="connsiteY43" fmla="*/ 12608709 h 13716000"/>
              <a:gd name="connsiteX44" fmla="*/ 6924445 w 13431789"/>
              <a:gd name="connsiteY44" fmla="*/ 12609311 h 13716000"/>
              <a:gd name="connsiteX45" fmla="*/ 6871479 w 13431789"/>
              <a:gd name="connsiteY45" fmla="*/ 12609312 h 13716000"/>
              <a:gd name="connsiteX46" fmla="*/ 6869607 w 13431789"/>
              <a:gd name="connsiteY46" fmla="*/ 12605700 h 13716000"/>
              <a:gd name="connsiteX47" fmla="*/ 6867115 w 13431789"/>
              <a:gd name="connsiteY47" fmla="*/ 12584030 h 13716000"/>
              <a:gd name="connsiteX48" fmla="*/ 6911357 w 13431789"/>
              <a:gd name="connsiteY48" fmla="*/ 12599681 h 13716000"/>
              <a:gd name="connsiteX49" fmla="*/ 6899519 w 13431789"/>
              <a:gd name="connsiteY49" fmla="*/ 12587641 h 13716000"/>
              <a:gd name="connsiteX50" fmla="*/ 6889549 w 13431789"/>
              <a:gd name="connsiteY50" fmla="*/ 12537077 h 13716000"/>
              <a:gd name="connsiteX51" fmla="*/ 6683909 w 13431789"/>
              <a:gd name="connsiteY51" fmla="*/ 12522029 h 13716000"/>
              <a:gd name="connsiteX52" fmla="*/ 6695125 w 13431789"/>
              <a:gd name="connsiteY52" fmla="*/ 12522632 h 13716000"/>
              <a:gd name="connsiteX53" fmla="*/ 6733761 w 13431789"/>
              <a:gd name="connsiteY53" fmla="*/ 12585836 h 13716000"/>
              <a:gd name="connsiteX54" fmla="*/ 6696373 w 13431789"/>
              <a:gd name="connsiteY54" fmla="*/ 12602690 h 13716000"/>
              <a:gd name="connsiteX55" fmla="*/ 6667085 w 13431789"/>
              <a:gd name="connsiteY55" fmla="*/ 12564767 h 13716000"/>
              <a:gd name="connsiteX56" fmla="*/ 6672693 w 13431789"/>
              <a:gd name="connsiteY56" fmla="*/ 12528651 h 13716000"/>
              <a:gd name="connsiteX57" fmla="*/ 6683909 w 13431789"/>
              <a:gd name="connsiteY57" fmla="*/ 12522029 h 13716000"/>
              <a:gd name="connsiteX58" fmla="*/ 5194586 w 13431789"/>
              <a:gd name="connsiteY58" fmla="*/ 12503368 h 13716000"/>
              <a:gd name="connsiteX59" fmla="*/ 5245061 w 13431789"/>
              <a:gd name="connsiteY59" fmla="*/ 12602088 h 13716000"/>
              <a:gd name="connsiteX60" fmla="*/ 5241323 w 13431789"/>
              <a:gd name="connsiteY60" fmla="*/ 12609311 h 13716000"/>
              <a:gd name="connsiteX61" fmla="*/ 5185653 w 13431789"/>
              <a:gd name="connsiteY61" fmla="*/ 12609311 h 13716000"/>
              <a:gd name="connsiteX62" fmla="*/ 5115907 w 13431789"/>
              <a:gd name="connsiteY62" fmla="*/ 12787223 h 13716000"/>
              <a:gd name="connsiteX63" fmla="*/ 4769611 w 13431789"/>
              <a:gd name="connsiteY63" fmla="*/ 13300010 h 13716000"/>
              <a:gd name="connsiteX64" fmla="*/ 4268876 w 13431789"/>
              <a:gd name="connsiteY64" fmla="*/ 13685081 h 13716000"/>
              <a:gd name="connsiteX65" fmla="*/ 4206672 w 13431789"/>
              <a:gd name="connsiteY65" fmla="*/ 13716000 h 13716000"/>
              <a:gd name="connsiteX66" fmla="*/ 4033041 w 13431789"/>
              <a:gd name="connsiteY66" fmla="*/ 13716000 h 13716000"/>
              <a:gd name="connsiteX67" fmla="*/ 4143047 w 13431789"/>
              <a:gd name="connsiteY67" fmla="*/ 13664691 h 13716000"/>
              <a:gd name="connsiteX68" fmla="*/ 4155197 w 13431789"/>
              <a:gd name="connsiteY68" fmla="*/ 13658032 h 13716000"/>
              <a:gd name="connsiteX69" fmla="*/ 4206044 w 13431789"/>
              <a:gd name="connsiteY69" fmla="*/ 13633914 h 13716000"/>
              <a:gd name="connsiteX70" fmla="*/ 4665181 w 13431789"/>
              <a:gd name="connsiteY70" fmla="*/ 13306129 h 13716000"/>
              <a:gd name="connsiteX71" fmla="*/ 4623117 w 13431789"/>
              <a:gd name="connsiteY71" fmla="*/ 13348100 h 13716000"/>
              <a:gd name="connsiteX72" fmla="*/ 4576482 w 13431789"/>
              <a:gd name="connsiteY72" fmla="*/ 13386319 h 13716000"/>
              <a:gd name="connsiteX73" fmla="*/ 4536977 w 13431789"/>
              <a:gd name="connsiteY73" fmla="*/ 13421028 h 13716000"/>
              <a:gd name="connsiteX74" fmla="*/ 4520898 w 13431789"/>
              <a:gd name="connsiteY74" fmla="*/ 13432971 h 13716000"/>
              <a:gd name="connsiteX75" fmla="*/ 4486958 w 13431789"/>
              <a:gd name="connsiteY75" fmla="*/ 13458186 h 13716000"/>
              <a:gd name="connsiteX76" fmla="*/ 4532028 w 13431789"/>
              <a:gd name="connsiteY76" fmla="*/ 13425372 h 13716000"/>
              <a:gd name="connsiteX77" fmla="*/ 4536977 w 13431789"/>
              <a:gd name="connsiteY77" fmla="*/ 13421028 h 13716000"/>
              <a:gd name="connsiteX78" fmla="*/ 4538326 w 13431789"/>
              <a:gd name="connsiteY78" fmla="*/ 13420023 h 13716000"/>
              <a:gd name="connsiteX79" fmla="*/ 4545664 w 13431789"/>
              <a:gd name="connsiteY79" fmla="*/ 13414572 h 13716000"/>
              <a:gd name="connsiteX80" fmla="*/ 4600623 w 13431789"/>
              <a:gd name="connsiteY80" fmla="*/ 13375531 h 13716000"/>
              <a:gd name="connsiteX81" fmla="*/ 4708890 w 13431789"/>
              <a:gd name="connsiteY81" fmla="*/ 13280803 h 13716000"/>
              <a:gd name="connsiteX82" fmla="*/ 4898813 w 13431789"/>
              <a:gd name="connsiteY82" fmla="*/ 13077173 h 13716000"/>
              <a:gd name="connsiteX83" fmla="*/ 5061301 w 13431789"/>
              <a:gd name="connsiteY83" fmla="*/ 12851044 h 13716000"/>
              <a:gd name="connsiteX84" fmla="*/ 5129242 w 13431789"/>
              <a:gd name="connsiteY84" fmla="*/ 12730894 h 13716000"/>
              <a:gd name="connsiteX85" fmla="*/ 5160510 w 13431789"/>
              <a:gd name="connsiteY85" fmla="*/ 12664781 h 13716000"/>
              <a:gd name="connsiteX86" fmla="*/ 5184593 w 13431789"/>
              <a:gd name="connsiteY86" fmla="*/ 12610934 h 13716000"/>
              <a:gd name="connsiteX87" fmla="*/ 5185318 w 13431789"/>
              <a:gd name="connsiteY87" fmla="*/ 12609311 h 13716000"/>
              <a:gd name="connsiteX88" fmla="*/ 5178385 w 13431789"/>
              <a:gd name="connsiteY88" fmla="*/ 12609311 h 13716000"/>
              <a:gd name="connsiteX89" fmla="*/ 5167791 w 13431789"/>
              <a:gd name="connsiteY89" fmla="*/ 12588845 h 13716000"/>
              <a:gd name="connsiteX90" fmla="*/ 5166545 w 13431789"/>
              <a:gd name="connsiteY90" fmla="*/ 12514204 h 13716000"/>
              <a:gd name="connsiteX91" fmla="*/ 5194586 w 13431789"/>
              <a:gd name="connsiteY91" fmla="*/ 12503368 h 13716000"/>
              <a:gd name="connsiteX92" fmla="*/ 12195651 w 13431789"/>
              <a:gd name="connsiteY92" fmla="*/ 12502164 h 13716000"/>
              <a:gd name="connsiteX93" fmla="*/ 12229303 w 13431789"/>
              <a:gd name="connsiteY93" fmla="*/ 12528651 h 13716000"/>
              <a:gd name="connsiteX94" fmla="*/ 12213725 w 13431789"/>
              <a:gd name="connsiteY94" fmla="*/ 12543699 h 13716000"/>
              <a:gd name="connsiteX95" fmla="*/ 12165741 w 13431789"/>
              <a:gd name="connsiteY95" fmla="*/ 12524437 h 13716000"/>
              <a:gd name="connsiteX96" fmla="*/ 12195651 w 13431789"/>
              <a:gd name="connsiteY96" fmla="*/ 12502164 h 13716000"/>
              <a:gd name="connsiteX97" fmla="*/ 10104367 w 13431789"/>
              <a:gd name="connsiteY97" fmla="*/ 12399232 h 13716000"/>
              <a:gd name="connsiteX98" fmla="*/ 10164189 w 13431789"/>
              <a:gd name="connsiteY98" fmla="*/ 12426319 h 13716000"/>
              <a:gd name="connsiteX99" fmla="*/ 10180391 w 13431789"/>
              <a:gd name="connsiteY99" fmla="*/ 12464242 h 13716000"/>
              <a:gd name="connsiteX100" fmla="*/ 10169799 w 13431789"/>
              <a:gd name="connsiteY100" fmla="*/ 12487718 h 13716000"/>
              <a:gd name="connsiteX101" fmla="*/ 10113715 w 13431789"/>
              <a:gd name="connsiteY101" fmla="*/ 12479291 h 13716000"/>
              <a:gd name="connsiteX102" fmla="*/ 10073211 w 13431789"/>
              <a:gd name="connsiteY102" fmla="*/ 12435348 h 13716000"/>
              <a:gd name="connsiteX103" fmla="*/ 10104367 w 13431789"/>
              <a:gd name="connsiteY103" fmla="*/ 12399232 h 13716000"/>
              <a:gd name="connsiteX104" fmla="*/ 10529977 w 13431789"/>
              <a:gd name="connsiteY104" fmla="*/ 12360104 h 13716000"/>
              <a:gd name="connsiteX105" fmla="*/ 10548051 w 13431789"/>
              <a:gd name="connsiteY105" fmla="*/ 12367328 h 13716000"/>
              <a:gd name="connsiteX106" fmla="*/ 10571105 w 13431789"/>
              <a:gd name="connsiteY106" fmla="*/ 12390202 h 13716000"/>
              <a:gd name="connsiteX107" fmla="*/ 10536831 w 13431789"/>
              <a:gd name="connsiteY107" fmla="*/ 12447387 h 13716000"/>
              <a:gd name="connsiteX108" fmla="*/ 10513775 w 13431789"/>
              <a:gd name="connsiteY108" fmla="*/ 12363115 h 13716000"/>
              <a:gd name="connsiteX109" fmla="*/ 10529977 w 13431789"/>
              <a:gd name="connsiteY109" fmla="*/ 12360104 h 13716000"/>
              <a:gd name="connsiteX110" fmla="*/ 10576091 w 13431789"/>
              <a:gd name="connsiteY110" fmla="*/ 12336027 h 13716000"/>
              <a:gd name="connsiteX111" fmla="*/ 10661461 w 13431789"/>
              <a:gd name="connsiteY111" fmla="*/ 12416087 h 13716000"/>
              <a:gd name="connsiteX112" fmla="*/ 10665823 w 13431789"/>
              <a:gd name="connsiteY112" fmla="*/ 12458223 h 13716000"/>
              <a:gd name="connsiteX113" fmla="*/ 10576091 w 13431789"/>
              <a:gd name="connsiteY113" fmla="*/ 12336027 h 13716000"/>
              <a:gd name="connsiteX114" fmla="*/ 6268893 w 13431789"/>
              <a:gd name="connsiteY114" fmla="*/ 12330610 h 13716000"/>
              <a:gd name="connsiteX115" fmla="*/ 6306283 w 13431789"/>
              <a:gd name="connsiteY115" fmla="*/ 12334222 h 13716000"/>
              <a:gd name="connsiteX116" fmla="*/ 6288833 w 13431789"/>
              <a:gd name="connsiteY116" fmla="*/ 12474475 h 13716000"/>
              <a:gd name="connsiteX117" fmla="*/ 6268893 w 13431789"/>
              <a:gd name="connsiteY117" fmla="*/ 12330610 h 13716000"/>
              <a:gd name="connsiteX118" fmla="*/ 5275596 w 13431789"/>
              <a:gd name="connsiteY118" fmla="*/ 12330009 h 13716000"/>
              <a:gd name="connsiteX119" fmla="*/ 5298028 w 13431789"/>
              <a:gd name="connsiteY119" fmla="*/ 12344455 h 13716000"/>
              <a:gd name="connsiteX120" fmla="*/ 5291797 w 13431789"/>
              <a:gd name="connsiteY120" fmla="*/ 12399834 h 13716000"/>
              <a:gd name="connsiteX121" fmla="*/ 5228860 w 13431789"/>
              <a:gd name="connsiteY121" fmla="*/ 12401038 h 13716000"/>
              <a:gd name="connsiteX122" fmla="*/ 5275596 w 13431789"/>
              <a:gd name="connsiteY122" fmla="*/ 12330009 h 13716000"/>
              <a:gd name="connsiteX123" fmla="*/ 6085065 w 13431789"/>
              <a:gd name="connsiteY123" fmla="*/ 12296900 h 13716000"/>
              <a:gd name="connsiteX124" fmla="*/ 6098773 w 13431789"/>
              <a:gd name="connsiteY124" fmla="*/ 12300512 h 13716000"/>
              <a:gd name="connsiteX125" fmla="*/ 6033343 w 13431789"/>
              <a:gd name="connsiteY125" fmla="*/ 12378164 h 13716000"/>
              <a:gd name="connsiteX126" fmla="*/ 6071355 w 13431789"/>
              <a:gd name="connsiteY126" fmla="*/ 12300512 h 13716000"/>
              <a:gd name="connsiteX127" fmla="*/ 6085065 w 13431789"/>
              <a:gd name="connsiteY127" fmla="*/ 12296900 h 13716000"/>
              <a:gd name="connsiteX128" fmla="*/ 5803402 w 13431789"/>
              <a:gd name="connsiteY128" fmla="*/ 12290881 h 13716000"/>
              <a:gd name="connsiteX129" fmla="*/ 5817111 w 13431789"/>
              <a:gd name="connsiteY129" fmla="*/ 12320377 h 13716000"/>
              <a:gd name="connsiteX130" fmla="*/ 5815240 w 13431789"/>
              <a:gd name="connsiteY130" fmla="*/ 12337231 h 13716000"/>
              <a:gd name="connsiteX131" fmla="*/ 5825211 w 13431789"/>
              <a:gd name="connsiteY131" fmla="*/ 12339037 h 13716000"/>
              <a:gd name="connsiteX132" fmla="*/ 5747941 w 13431789"/>
              <a:gd name="connsiteY132" fmla="*/ 12404048 h 13716000"/>
              <a:gd name="connsiteX133" fmla="*/ 5757288 w 13431789"/>
              <a:gd name="connsiteY133" fmla="*/ 12362513 h 13716000"/>
              <a:gd name="connsiteX134" fmla="*/ 5788446 w 13431789"/>
              <a:gd name="connsiteY134" fmla="*/ 12340241 h 13716000"/>
              <a:gd name="connsiteX135" fmla="*/ 5787823 w 13431789"/>
              <a:gd name="connsiteY135" fmla="*/ 12319775 h 13716000"/>
              <a:gd name="connsiteX136" fmla="*/ 5803402 w 13431789"/>
              <a:gd name="connsiteY136" fmla="*/ 12290881 h 13716000"/>
              <a:gd name="connsiteX137" fmla="*/ 10118077 w 13431789"/>
              <a:gd name="connsiteY137" fmla="*/ 12290279 h 13716000"/>
              <a:gd name="connsiteX138" fmla="*/ 10144249 w 13431789"/>
              <a:gd name="connsiteY138" fmla="*/ 12321580 h 13716000"/>
              <a:gd name="connsiteX139" fmla="*/ 10080687 w 13431789"/>
              <a:gd name="connsiteY139" fmla="*/ 12351678 h 13716000"/>
              <a:gd name="connsiteX140" fmla="*/ 10118077 w 13431789"/>
              <a:gd name="connsiteY140" fmla="*/ 12290279 h 13716000"/>
              <a:gd name="connsiteX141" fmla="*/ 5954203 w 13431789"/>
              <a:gd name="connsiteY141" fmla="*/ 12278241 h 13716000"/>
              <a:gd name="connsiteX142" fmla="*/ 5923669 w 13431789"/>
              <a:gd name="connsiteY142" fmla="*/ 12333017 h 13716000"/>
              <a:gd name="connsiteX143" fmla="*/ 5954203 w 13431789"/>
              <a:gd name="connsiteY143" fmla="*/ 12278241 h 13716000"/>
              <a:gd name="connsiteX144" fmla="*/ 5460671 w 13431789"/>
              <a:gd name="connsiteY144" fmla="*/ 12275230 h 13716000"/>
              <a:gd name="connsiteX145" fmla="*/ 5497436 w 13431789"/>
              <a:gd name="connsiteY145" fmla="*/ 12279444 h 13716000"/>
              <a:gd name="connsiteX146" fmla="*/ 5472510 w 13431789"/>
              <a:gd name="connsiteY146" fmla="*/ 12303522 h 13716000"/>
              <a:gd name="connsiteX147" fmla="*/ 5460671 w 13431789"/>
              <a:gd name="connsiteY147" fmla="*/ 12275230 h 13716000"/>
              <a:gd name="connsiteX148" fmla="*/ 5677525 w 13431789"/>
              <a:gd name="connsiteY148" fmla="*/ 12256570 h 13716000"/>
              <a:gd name="connsiteX149" fmla="*/ 5691858 w 13431789"/>
              <a:gd name="connsiteY149" fmla="*/ 12294494 h 13716000"/>
              <a:gd name="connsiteX150" fmla="*/ 5691858 w 13431789"/>
              <a:gd name="connsiteY150" fmla="*/ 12304726 h 13716000"/>
              <a:gd name="connsiteX151" fmla="*/ 5697467 w 13431789"/>
              <a:gd name="connsiteY151" fmla="*/ 12319173 h 13716000"/>
              <a:gd name="connsiteX152" fmla="*/ 5689987 w 13431789"/>
              <a:gd name="connsiteY152" fmla="*/ 12333620 h 13716000"/>
              <a:gd name="connsiteX153" fmla="*/ 5689988 w 13431789"/>
              <a:gd name="connsiteY153" fmla="*/ 12339639 h 13716000"/>
              <a:gd name="connsiteX154" fmla="*/ 5681264 w 13431789"/>
              <a:gd name="connsiteY154" fmla="*/ 12362513 h 13716000"/>
              <a:gd name="connsiteX155" fmla="*/ 5691858 w 13431789"/>
              <a:gd name="connsiteY155" fmla="*/ 12367328 h 13716000"/>
              <a:gd name="connsiteX156" fmla="*/ 5718031 w 13431789"/>
              <a:gd name="connsiteY156" fmla="*/ 12417892 h 13716000"/>
              <a:gd name="connsiteX157" fmla="*/ 5703698 w 13431789"/>
              <a:gd name="connsiteY157" fmla="*/ 12517213 h 13716000"/>
              <a:gd name="connsiteX158" fmla="*/ 5671918 w 13431789"/>
              <a:gd name="connsiteY158" fmla="*/ 12429330 h 13716000"/>
              <a:gd name="connsiteX159" fmla="*/ 5664440 w 13431789"/>
              <a:gd name="connsiteY159" fmla="*/ 12396825 h 13716000"/>
              <a:gd name="connsiteX160" fmla="*/ 5642007 w 13431789"/>
              <a:gd name="connsiteY160" fmla="*/ 12425718 h 13716000"/>
              <a:gd name="connsiteX161" fmla="*/ 5677525 w 13431789"/>
              <a:gd name="connsiteY161" fmla="*/ 12256570 h 13716000"/>
              <a:gd name="connsiteX162" fmla="*/ 10589177 w 13431789"/>
              <a:gd name="connsiteY162" fmla="*/ 12252357 h 13716000"/>
              <a:gd name="connsiteX163" fmla="*/ 10702591 w 13431789"/>
              <a:gd name="connsiteY163" fmla="*/ 12382979 h 13716000"/>
              <a:gd name="connsiteX164" fmla="*/ 10589177 w 13431789"/>
              <a:gd name="connsiteY164" fmla="*/ 12252357 h 13716000"/>
              <a:gd name="connsiteX165" fmla="*/ 10981135 w 13431789"/>
              <a:gd name="connsiteY165" fmla="*/ 12246939 h 13716000"/>
              <a:gd name="connsiteX166" fmla="*/ 11010423 w 13431789"/>
              <a:gd name="connsiteY166" fmla="*/ 12256571 h 13716000"/>
              <a:gd name="connsiteX167" fmla="*/ 11019771 w 13431789"/>
              <a:gd name="connsiteY167" fmla="*/ 12283055 h 13716000"/>
              <a:gd name="connsiteX168" fmla="*/ 10989237 w 13431789"/>
              <a:gd name="connsiteY168" fmla="*/ 12292085 h 13716000"/>
              <a:gd name="connsiteX169" fmla="*/ 10955587 w 13431789"/>
              <a:gd name="connsiteY169" fmla="*/ 12274629 h 13716000"/>
              <a:gd name="connsiteX170" fmla="*/ 10981135 w 13431789"/>
              <a:gd name="connsiteY170" fmla="*/ 12246939 h 13716000"/>
              <a:gd name="connsiteX171" fmla="*/ 5417050 w 13431789"/>
              <a:gd name="connsiteY171" fmla="*/ 12223463 h 13716000"/>
              <a:gd name="connsiteX172" fmla="*/ 5353489 w 13431789"/>
              <a:gd name="connsiteY172" fmla="*/ 12384784 h 13716000"/>
              <a:gd name="connsiteX173" fmla="*/ 5417050 w 13431789"/>
              <a:gd name="connsiteY173" fmla="*/ 12223463 h 13716000"/>
              <a:gd name="connsiteX174" fmla="*/ 11353781 w 13431789"/>
              <a:gd name="connsiteY174" fmla="*/ 12207211 h 13716000"/>
              <a:gd name="connsiteX175" fmla="*/ 11405499 w 13431789"/>
              <a:gd name="connsiteY175" fmla="*/ 12375154 h 13716000"/>
              <a:gd name="connsiteX176" fmla="*/ 11379951 w 13431789"/>
              <a:gd name="connsiteY176" fmla="*/ 12378163 h 13716000"/>
              <a:gd name="connsiteX177" fmla="*/ 11353781 w 13431789"/>
              <a:gd name="connsiteY177" fmla="*/ 12207211 h 13716000"/>
              <a:gd name="connsiteX178" fmla="*/ 11523277 w 13431789"/>
              <a:gd name="connsiteY178" fmla="*/ 12175308 h 13716000"/>
              <a:gd name="connsiteX179" fmla="*/ 11573127 w 13431789"/>
              <a:gd name="connsiteY179" fmla="*/ 12187346 h 13716000"/>
              <a:gd name="connsiteX180" fmla="*/ 11567519 w 13431789"/>
              <a:gd name="connsiteY180" fmla="*/ 12227677 h 13716000"/>
              <a:gd name="connsiteX181" fmla="*/ 11520159 w 13431789"/>
              <a:gd name="connsiteY181" fmla="*/ 12232492 h 13716000"/>
              <a:gd name="connsiteX182" fmla="*/ 11491495 w 13431789"/>
              <a:gd name="connsiteY182" fmla="*/ 12209620 h 13716000"/>
              <a:gd name="connsiteX183" fmla="*/ 11523277 w 13431789"/>
              <a:gd name="connsiteY183" fmla="*/ 12175308 h 13716000"/>
              <a:gd name="connsiteX184" fmla="*/ 10580453 w 13431789"/>
              <a:gd name="connsiteY184" fmla="*/ 12168084 h 13716000"/>
              <a:gd name="connsiteX185" fmla="*/ 10572353 w 13431789"/>
              <a:gd name="connsiteY185" fmla="*/ 12205404 h 13716000"/>
              <a:gd name="connsiteX186" fmla="*/ 10559265 w 13431789"/>
              <a:gd name="connsiteY186" fmla="*/ 12192162 h 13716000"/>
              <a:gd name="connsiteX187" fmla="*/ 10580453 w 13431789"/>
              <a:gd name="connsiteY187" fmla="*/ 12168084 h 13716000"/>
              <a:gd name="connsiteX188" fmla="*/ 10996715 w 13431789"/>
              <a:gd name="connsiteY188" fmla="*/ 12148219 h 13716000"/>
              <a:gd name="connsiteX189" fmla="*/ 11016033 w 13431789"/>
              <a:gd name="connsiteY189" fmla="*/ 12153637 h 13716000"/>
              <a:gd name="connsiteX190" fmla="*/ 11039091 w 13431789"/>
              <a:gd name="connsiteY190" fmla="*/ 12178318 h 13716000"/>
              <a:gd name="connsiteX191" fmla="*/ 10984875 w 13431789"/>
              <a:gd name="connsiteY191" fmla="*/ 12195774 h 13716000"/>
              <a:gd name="connsiteX192" fmla="*/ 10942503 w 13431789"/>
              <a:gd name="connsiteY192" fmla="*/ 12166277 h 13716000"/>
              <a:gd name="connsiteX193" fmla="*/ 10978021 w 13431789"/>
              <a:gd name="connsiteY193" fmla="*/ 12150628 h 13716000"/>
              <a:gd name="connsiteX194" fmla="*/ 10996715 w 13431789"/>
              <a:gd name="connsiteY194" fmla="*/ 12148219 h 13716000"/>
              <a:gd name="connsiteX195" fmla="*/ 5592777 w 13431789"/>
              <a:gd name="connsiteY195" fmla="*/ 12133171 h 13716000"/>
              <a:gd name="connsiteX196" fmla="*/ 5549157 w 13431789"/>
              <a:gd name="connsiteY196" fmla="*/ 12230687 h 13716000"/>
              <a:gd name="connsiteX197" fmla="*/ 5592777 w 13431789"/>
              <a:gd name="connsiteY197" fmla="*/ 12133171 h 13716000"/>
              <a:gd name="connsiteX198" fmla="*/ 10326209 w 13431789"/>
              <a:gd name="connsiteY198" fmla="*/ 12088025 h 13716000"/>
              <a:gd name="connsiteX199" fmla="*/ 10338673 w 13431789"/>
              <a:gd name="connsiteY199" fmla="*/ 12091035 h 13716000"/>
              <a:gd name="connsiteX200" fmla="*/ 10369207 w 13431789"/>
              <a:gd name="connsiteY200" fmla="*/ 12172899 h 13716000"/>
              <a:gd name="connsiteX201" fmla="*/ 10314369 w 13431789"/>
              <a:gd name="connsiteY201" fmla="*/ 12091035 h 13716000"/>
              <a:gd name="connsiteX202" fmla="*/ 10326209 w 13431789"/>
              <a:gd name="connsiteY202" fmla="*/ 12088025 h 13716000"/>
              <a:gd name="connsiteX203" fmla="*/ 11426687 w 13431789"/>
              <a:gd name="connsiteY203" fmla="*/ 12065151 h 13716000"/>
              <a:gd name="connsiteX204" fmla="*/ 11450989 w 13431789"/>
              <a:gd name="connsiteY204" fmla="*/ 12228880 h 13716000"/>
              <a:gd name="connsiteX205" fmla="*/ 11426687 w 13431789"/>
              <a:gd name="connsiteY205" fmla="*/ 12065151 h 13716000"/>
              <a:gd name="connsiteX206" fmla="*/ 5531709 w 13431789"/>
              <a:gd name="connsiteY206" fmla="*/ 12050705 h 13716000"/>
              <a:gd name="connsiteX207" fmla="*/ 5587169 w 13431789"/>
              <a:gd name="connsiteY207" fmla="*/ 12054918 h 13716000"/>
              <a:gd name="connsiteX208" fmla="*/ 5614588 w 13431789"/>
              <a:gd name="connsiteY208" fmla="*/ 12092238 h 13716000"/>
              <a:gd name="connsiteX209" fmla="*/ 5495566 w 13431789"/>
              <a:gd name="connsiteY209" fmla="*/ 12137384 h 13716000"/>
              <a:gd name="connsiteX210" fmla="*/ 5509898 w 13431789"/>
              <a:gd name="connsiteY210" fmla="*/ 12060937 h 13716000"/>
              <a:gd name="connsiteX211" fmla="*/ 5531709 w 13431789"/>
              <a:gd name="connsiteY211" fmla="*/ 12050705 h 13716000"/>
              <a:gd name="connsiteX212" fmla="*/ 10789831 w 13431789"/>
              <a:gd name="connsiteY212" fmla="*/ 12042878 h 13716000"/>
              <a:gd name="connsiteX213" fmla="*/ 10799177 w 13431789"/>
              <a:gd name="connsiteY213" fmla="*/ 12102471 h 13716000"/>
              <a:gd name="connsiteX214" fmla="*/ 10773629 w 13431789"/>
              <a:gd name="connsiteY214" fmla="*/ 12044685 h 13716000"/>
              <a:gd name="connsiteX215" fmla="*/ 10789831 w 13431789"/>
              <a:gd name="connsiteY215" fmla="*/ 12042878 h 13716000"/>
              <a:gd name="connsiteX216" fmla="*/ 11570011 w 13431789"/>
              <a:gd name="connsiteY216" fmla="*/ 12036859 h 13716000"/>
              <a:gd name="connsiteX217" fmla="*/ 11591199 w 13431789"/>
              <a:gd name="connsiteY217" fmla="*/ 12036861 h 13716000"/>
              <a:gd name="connsiteX218" fmla="*/ 11613631 w 13431789"/>
              <a:gd name="connsiteY218" fmla="*/ 12045888 h 13716000"/>
              <a:gd name="connsiteX219" fmla="*/ 11614879 w 13431789"/>
              <a:gd name="connsiteY219" fmla="*/ 12085015 h 13716000"/>
              <a:gd name="connsiteX220" fmla="*/ 11538231 w 13431789"/>
              <a:gd name="connsiteY220" fmla="*/ 12077190 h 13716000"/>
              <a:gd name="connsiteX221" fmla="*/ 11570011 w 13431789"/>
              <a:gd name="connsiteY221" fmla="*/ 12036859 h 13716000"/>
              <a:gd name="connsiteX222" fmla="*/ 10563005 w 13431789"/>
              <a:gd name="connsiteY222" fmla="*/ 12016995 h 13716000"/>
              <a:gd name="connsiteX223" fmla="*/ 10548671 w 13431789"/>
              <a:gd name="connsiteY223" fmla="*/ 12143404 h 13716000"/>
              <a:gd name="connsiteX224" fmla="*/ 10520629 w 13431789"/>
              <a:gd name="connsiteY224" fmla="*/ 12128957 h 13716000"/>
              <a:gd name="connsiteX225" fmla="*/ 10491343 w 13431789"/>
              <a:gd name="connsiteY225" fmla="*/ 12118123 h 13716000"/>
              <a:gd name="connsiteX226" fmla="*/ 10473895 w 13431789"/>
              <a:gd name="connsiteY226" fmla="*/ 12112705 h 13716000"/>
              <a:gd name="connsiteX227" fmla="*/ 10475141 w 13431789"/>
              <a:gd name="connsiteY227" fmla="*/ 12113908 h 13716000"/>
              <a:gd name="connsiteX228" fmla="*/ 10504429 w 13431789"/>
              <a:gd name="connsiteY228" fmla="*/ 12210220 h 13716000"/>
              <a:gd name="connsiteX229" fmla="*/ 10490097 w 13431789"/>
              <a:gd name="connsiteY229" fmla="*/ 12213832 h 13716000"/>
              <a:gd name="connsiteX230" fmla="*/ 10495083 w 13431789"/>
              <a:gd name="connsiteY230" fmla="*/ 12222861 h 13716000"/>
              <a:gd name="connsiteX231" fmla="*/ 10500689 w 13431789"/>
              <a:gd name="connsiteY231" fmla="*/ 12284260 h 13716000"/>
              <a:gd name="connsiteX232" fmla="*/ 10486979 w 13431789"/>
              <a:gd name="connsiteY232" fmla="*/ 12284862 h 13716000"/>
              <a:gd name="connsiteX233" fmla="*/ 10491341 w 13431789"/>
              <a:gd name="connsiteY233" fmla="*/ 12339638 h 13716000"/>
              <a:gd name="connsiteX234" fmla="*/ 10450837 w 13431789"/>
              <a:gd name="connsiteY234" fmla="*/ 12308338 h 13716000"/>
              <a:gd name="connsiteX235" fmla="*/ 10447099 w 13431789"/>
              <a:gd name="connsiteY235" fmla="*/ 12284862 h 13716000"/>
              <a:gd name="connsiteX236" fmla="*/ 10417811 w 13431789"/>
              <a:gd name="connsiteY236" fmla="*/ 12261385 h 13716000"/>
              <a:gd name="connsiteX237" fmla="*/ 10415319 w 13431789"/>
              <a:gd name="connsiteY237" fmla="*/ 12198181 h 13716000"/>
              <a:gd name="connsiteX238" fmla="*/ 10426535 w 13431789"/>
              <a:gd name="connsiteY238" fmla="*/ 12192162 h 13716000"/>
              <a:gd name="connsiteX239" fmla="*/ 10410333 w 13431789"/>
              <a:gd name="connsiteY239" fmla="*/ 12178317 h 13716000"/>
              <a:gd name="connsiteX240" fmla="*/ 10451461 w 13431789"/>
              <a:gd name="connsiteY240" fmla="*/ 12095248 h 13716000"/>
              <a:gd name="connsiteX241" fmla="*/ 10454577 w 13431789"/>
              <a:gd name="connsiteY241" fmla="*/ 12097656 h 13716000"/>
              <a:gd name="connsiteX242" fmla="*/ 10471401 w 13431789"/>
              <a:gd name="connsiteY242" fmla="*/ 12057326 h 13716000"/>
              <a:gd name="connsiteX243" fmla="*/ 10510663 w 13431789"/>
              <a:gd name="connsiteY243" fmla="*/ 12050704 h 13716000"/>
              <a:gd name="connsiteX244" fmla="*/ 10513777 w 13431789"/>
              <a:gd name="connsiteY244" fmla="*/ 12053714 h 13716000"/>
              <a:gd name="connsiteX245" fmla="*/ 10521253 w 13431789"/>
              <a:gd name="connsiteY245" fmla="*/ 12048297 h 13716000"/>
              <a:gd name="connsiteX246" fmla="*/ 10517515 w 13431789"/>
              <a:gd name="connsiteY246" fmla="*/ 12024218 h 13716000"/>
              <a:gd name="connsiteX247" fmla="*/ 10563005 w 13431789"/>
              <a:gd name="connsiteY247" fmla="*/ 12016995 h 13716000"/>
              <a:gd name="connsiteX248" fmla="*/ 5358474 w 13431789"/>
              <a:gd name="connsiteY248" fmla="*/ 12000140 h 13716000"/>
              <a:gd name="connsiteX249" fmla="*/ 5394616 w 13431789"/>
              <a:gd name="connsiteY249" fmla="*/ 12032646 h 13716000"/>
              <a:gd name="connsiteX250" fmla="*/ 5396486 w 13431789"/>
              <a:gd name="connsiteY250" fmla="*/ 12043481 h 13716000"/>
              <a:gd name="connsiteX251" fmla="*/ 5408326 w 13431789"/>
              <a:gd name="connsiteY251" fmla="*/ 12020607 h 13716000"/>
              <a:gd name="connsiteX252" fmla="*/ 5439484 w 13431789"/>
              <a:gd name="connsiteY252" fmla="*/ 12003752 h 13716000"/>
              <a:gd name="connsiteX253" fmla="*/ 5493074 w 13431789"/>
              <a:gd name="connsiteY253" fmla="*/ 12029637 h 13716000"/>
              <a:gd name="connsiteX254" fmla="*/ 5415803 w 13431789"/>
              <a:gd name="connsiteY254" fmla="*/ 12128957 h 13716000"/>
              <a:gd name="connsiteX255" fmla="*/ 5401471 w 13431789"/>
              <a:gd name="connsiteY255" fmla="*/ 12109695 h 13716000"/>
              <a:gd name="connsiteX256" fmla="*/ 5394616 w 13431789"/>
              <a:gd name="connsiteY256" fmla="*/ 12145210 h 13716000"/>
              <a:gd name="connsiteX257" fmla="*/ 5365952 w 13431789"/>
              <a:gd name="connsiteY257" fmla="*/ 12178318 h 13716000"/>
              <a:gd name="connsiteX258" fmla="*/ 5357227 w 13431789"/>
              <a:gd name="connsiteY258" fmla="*/ 12128958 h 13716000"/>
              <a:gd name="connsiteX259" fmla="*/ 5350996 w 13431789"/>
              <a:gd name="connsiteY259" fmla="*/ 12142201 h 13716000"/>
              <a:gd name="connsiteX260" fmla="*/ 5294913 w 13431789"/>
              <a:gd name="connsiteY260" fmla="*/ 12177112 h 13716000"/>
              <a:gd name="connsiteX261" fmla="*/ 5354736 w 13431789"/>
              <a:gd name="connsiteY261" fmla="*/ 12088025 h 13716000"/>
              <a:gd name="connsiteX262" fmla="*/ 5357227 w 13431789"/>
              <a:gd name="connsiteY262" fmla="*/ 12095248 h 13716000"/>
              <a:gd name="connsiteX263" fmla="*/ 5357228 w 13431789"/>
              <a:gd name="connsiteY263" fmla="*/ 12085015 h 13716000"/>
              <a:gd name="connsiteX264" fmla="*/ 5358474 w 13431789"/>
              <a:gd name="connsiteY264" fmla="*/ 12000140 h 13716000"/>
              <a:gd name="connsiteX265" fmla="*/ 10878941 w 13431789"/>
              <a:gd name="connsiteY265" fmla="*/ 11942955 h 13716000"/>
              <a:gd name="connsiteX266" fmla="*/ 10901373 w 13431789"/>
              <a:gd name="connsiteY266" fmla="*/ 12041674 h 13716000"/>
              <a:gd name="connsiteX267" fmla="*/ 10862115 w 13431789"/>
              <a:gd name="connsiteY267" fmla="*/ 11965228 h 13716000"/>
              <a:gd name="connsiteX268" fmla="*/ 10878941 w 13431789"/>
              <a:gd name="connsiteY268" fmla="*/ 11942955 h 13716000"/>
              <a:gd name="connsiteX269" fmla="*/ 10738109 w 13431789"/>
              <a:gd name="connsiteY269" fmla="*/ 11908043 h 13716000"/>
              <a:gd name="connsiteX270" fmla="*/ 10751819 w 13431789"/>
              <a:gd name="connsiteY270" fmla="*/ 11908043 h 13716000"/>
              <a:gd name="connsiteX271" fmla="*/ 10772383 w 13431789"/>
              <a:gd name="connsiteY271" fmla="*/ 11916471 h 13716000"/>
              <a:gd name="connsiteX272" fmla="*/ 10789207 w 13431789"/>
              <a:gd name="connsiteY272" fmla="*/ 11950781 h 13716000"/>
              <a:gd name="connsiteX273" fmla="*/ 10771759 w 13431789"/>
              <a:gd name="connsiteY273" fmla="*/ 11955597 h 13716000"/>
              <a:gd name="connsiteX274" fmla="*/ 10738109 w 13431789"/>
              <a:gd name="connsiteY274" fmla="*/ 11908043 h 13716000"/>
              <a:gd name="connsiteX275" fmla="*/ 5405210 w 13431789"/>
              <a:gd name="connsiteY275" fmla="*/ 11894800 h 13716000"/>
              <a:gd name="connsiteX276" fmla="*/ 5406456 w 13431789"/>
              <a:gd name="connsiteY276" fmla="*/ 11898412 h 13716000"/>
              <a:gd name="connsiteX277" fmla="*/ 5416426 w 13431789"/>
              <a:gd name="connsiteY277" fmla="*/ 11900818 h 13716000"/>
              <a:gd name="connsiteX278" fmla="*/ 11882831 w 13431789"/>
              <a:gd name="connsiteY278" fmla="*/ 11880353 h 13716000"/>
              <a:gd name="connsiteX279" fmla="*/ 11915859 w 13431789"/>
              <a:gd name="connsiteY279" fmla="*/ 11890588 h 13716000"/>
              <a:gd name="connsiteX280" fmla="*/ 11942029 w 13431789"/>
              <a:gd name="connsiteY280" fmla="*/ 11921887 h 13716000"/>
              <a:gd name="connsiteX281" fmla="*/ 11938917 w 13431789"/>
              <a:gd name="connsiteY281" fmla="*/ 11947772 h 13716000"/>
              <a:gd name="connsiteX282" fmla="*/ 11882831 w 13431789"/>
              <a:gd name="connsiteY282" fmla="*/ 11956200 h 13716000"/>
              <a:gd name="connsiteX283" fmla="*/ 11831113 w 13431789"/>
              <a:gd name="connsiteY283" fmla="*/ 11925500 h 13716000"/>
              <a:gd name="connsiteX284" fmla="*/ 11850427 w 13431789"/>
              <a:gd name="connsiteY284" fmla="*/ 11882160 h 13716000"/>
              <a:gd name="connsiteX285" fmla="*/ 11882831 w 13431789"/>
              <a:gd name="connsiteY285" fmla="*/ 11880353 h 13716000"/>
              <a:gd name="connsiteX286" fmla="*/ 11831733 w 13431789"/>
              <a:gd name="connsiteY286" fmla="*/ 11773809 h 13716000"/>
              <a:gd name="connsiteX287" fmla="*/ 11866005 w 13431789"/>
              <a:gd name="connsiteY287" fmla="*/ 11796080 h 13716000"/>
              <a:gd name="connsiteX288" fmla="*/ 11814287 w 13431789"/>
              <a:gd name="connsiteY288" fmla="*/ 11844236 h 13716000"/>
              <a:gd name="connsiteX289" fmla="*/ 11831733 w 13431789"/>
              <a:gd name="connsiteY289" fmla="*/ 11773809 h 13716000"/>
              <a:gd name="connsiteX290" fmla="*/ 5201886 w 13431789"/>
              <a:gd name="connsiteY290" fmla="*/ 11745908 h 13716000"/>
              <a:gd name="connsiteX291" fmla="*/ 5204672 w 13431789"/>
              <a:gd name="connsiteY291" fmla="*/ 11786357 h 13716000"/>
              <a:gd name="connsiteX292" fmla="*/ 5204373 w 13431789"/>
              <a:gd name="connsiteY292" fmla="*/ 11806559 h 13716000"/>
              <a:gd name="connsiteX293" fmla="*/ 5218266 w 13431789"/>
              <a:gd name="connsiteY293" fmla="*/ 11807518 h 13716000"/>
              <a:gd name="connsiteX294" fmla="*/ 5230106 w 13431789"/>
              <a:gd name="connsiteY294" fmla="*/ 11783440 h 13716000"/>
              <a:gd name="connsiteX295" fmla="*/ 5241945 w 13431789"/>
              <a:gd name="connsiteY295" fmla="*/ 11769595 h 13716000"/>
              <a:gd name="connsiteX296" fmla="*/ 5215150 w 13431789"/>
              <a:gd name="connsiteY296" fmla="*/ 11753945 h 13716000"/>
              <a:gd name="connsiteX297" fmla="*/ 12919751 w 13431789"/>
              <a:gd name="connsiteY297" fmla="*/ 11714818 h 13716000"/>
              <a:gd name="connsiteX298" fmla="*/ 12995773 w 13431789"/>
              <a:gd name="connsiteY298" fmla="*/ 11746119 h 13716000"/>
              <a:gd name="connsiteX299" fmla="*/ 12861797 w 13431789"/>
              <a:gd name="connsiteY299" fmla="*/ 11793072 h 13716000"/>
              <a:gd name="connsiteX300" fmla="*/ 12893577 w 13431789"/>
              <a:gd name="connsiteY300" fmla="*/ 11717225 h 13716000"/>
              <a:gd name="connsiteX301" fmla="*/ 12919751 w 13431789"/>
              <a:gd name="connsiteY301" fmla="*/ 11714818 h 13716000"/>
              <a:gd name="connsiteX302" fmla="*/ 11008557 w 13431789"/>
              <a:gd name="connsiteY302" fmla="*/ 11672080 h 13716000"/>
              <a:gd name="connsiteX303" fmla="*/ 11022887 w 13431789"/>
              <a:gd name="connsiteY303" fmla="*/ 11690740 h 13716000"/>
              <a:gd name="connsiteX304" fmla="*/ 11008557 w 13431789"/>
              <a:gd name="connsiteY304" fmla="*/ 11710002 h 13716000"/>
              <a:gd name="connsiteX305" fmla="*/ 11056537 w 13431789"/>
              <a:gd name="connsiteY305" fmla="*/ 11731070 h 13716000"/>
              <a:gd name="connsiteX306" fmla="*/ 11082709 w 13431789"/>
              <a:gd name="connsiteY306" fmla="*/ 11765983 h 13716000"/>
              <a:gd name="connsiteX307" fmla="*/ 10906981 w 13431789"/>
              <a:gd name="connsiteY307" fmla="*/ 11734682 h 13716000"/>
              <a:gd name="connsiteX308" fmla="*/ 10946863 w 13431789"/>
              <a:gd name="connsiteY308" fmla="*/ 11706993 h 13716000"/>
              <a:gd name="connsiteX309" fmla="*/ 10965557 w 13431789"/>
              <a:gd name="connsiteY309" fmla="*/ 11706993 h 13716000"/>
              <a:gd name="connsiteX310" fmla="*/ 12322149 w 13431789"/>
              <a:gd name="connsiteY310" fmla="*/ 11547476 h 13716000"/>
              <a:gd name="connsiteX311" fmla="*/ 12336483 w 13431789"/>
              <a:gd name="connsiteY311" fmla="*/ 11549283 h 13716000"/>
              <a:gd name="connsiteX312" fmla="*/ 12348945 w 13431789"/>
              <a:gd name="connsiteY312" fmla="*/ 11570351 h 13716000"/>
              <a:gd name="connsiteX313" fmla="*/ 12317789 w 13431789"/>
              <a:gd name="connsiteY313" fmla="*/ 11589612 h 13716000"/>
              <a:gd name="connsiteX314" fmla="*/ 12287879 w 13431789"/>
              <a:gd name="connsiteY314" fmla="*/ 11572758 h 13716000"/>
              <a:gd name="connsiteX315" fmla="*/ 12322149 w 13431789"/>
              <a:gd name="connsiteY315" fmla="*/ 11547476 h 13716000"/>
              <a:gd name="connsiteX316" fmla="*/ 11258437 w 13431789"/>
              <a:gd name="connsiteY316" fmla="*/ 11531224 h 13716000"/>
              <a:gd name="connsiteX317" fmla="*/ 11281493 w 13431789"/>
              <a:gd name="connsiteY317" fmla="*/ 11531225 h 13716000"/>
              <a:gd name="connsiteX318" fmla="*/ 11303929 w 13431789"/>
              <a:gd name="connsiteY318" fmla="*/ 11549283 h 13716000"/>
              <a:gd name="connsiteX319" fmla="*/ 11305171 w 13431789"/>
              <a:gd name="connsiteY319" fmla="*/ 11551088 h 13716000"/>
              <a:gd name="connsiteX320" fmla="*/ 11313275 w 13431789"/>
              <a:gd name="connsiteY320" fmla="*/ 11549283 h 13716000"/>
              <a:gd name="connsiteX321" fmla="*/ 11322621 w 13431789"/>
              <a:gd name="connsiteY321" fmla="*/ 11571554 h 13716000"/>
              <a:gd name="connsiteX322" fmla="*/ 11323869 w 13431789"/>
              <a:gd name="connsiteY322" fmla="*/ 11573360 h 13716000"/>
              <a:gd name="connsiteX323" fmla="*/ 11323245 w 13431789"/>
              <a:gd name="connsiteY323" fmla="*/ 11573360 h 13716000"/>
              <a:gd name="connsiteX324" fmla="*/ 11326983 w 13431789"/>
              <a:gd name="connsiteY324" fmla="*/ 11582389 h 13716000"/>
              <a:gd name="connsiteX325" fmla="*/ 11327607 w 13431789"/>
              <a:gd name="connsiteY325" fmla="*/ 11621516 h 13716000"/>
              <a:gd name="connsiteX326" fmla="*/ 11250337 w 13431789"/>
              <a:gd name="connsiteY326" fmla="*/ 11573361 h 13716000"/>
              <a:gd name="connsiteX327" fmla="*/ 11274641 w 13431789"/>
              <a:gd name="connsiteY327" fmla="*/ 11558311 h 13716000"/>
              <a:gd name="connsiteX328" fmla="*/ 11267783 w 13431789"/>
              <a:gd name="connsiteY328" fmla="*/ 11554700 h 13716000"/>
              <a:gd name="connsiteX329" fmla="*/ 11258437 w 13431789"/>
              <a:gd name="connsiteY329" fmla="*/ 11531224 h 13716000"/>
              <a:gd name="connsiteX330" fmla="*/ 11030987 w 13431789"/>
              <a:gd name="connsiteY330" fmla="*/ 11522195 h 13716000"/>
              <a:gd name="connsiteX331" fmla="*/ 11092681 w 13431789"/>
              <a:gd name="connsiteY331" fmla="*/ 11545069 h 13716000"/>
              <a:gd name="connsiteX332" fmla="*/ 11128823 w 13431789"/>
              <a:gd name="connsiteY332" fmla="*/ 11606467 h 13716000"/>
              <a:gd name="connsiteX333" fmla="*/ 11083333 w 13431789"/>
              <a:gd name="connsiteY333" fmla="*/ 11632952 h 13716000"/>
              <a:gd name="connsiteX334" fmla="*/ 11030987 w 13431789"/>
              <a:gd name="connsiteY334" fmla="*/ 11522195 h 13716000"/>
              <a:gd name="connsiteX335" fmla="*/ 11560041 w 13431789"/>
              <a:gd name="connsiteY335" fmla="*/ 11394581 h 13716000"/>
              <a:gd name="connsiteX336" fmla="*/ 11569389 w 13431789"/>
              <a:gd name="connsiteY336" fmla="*/ 11400602 h 13716000"/>
              <a:gd name="connsiteX337" fmla="*/ 11579357 w 13431789"/>
              <a:gd name="connsiteY337" fmla="*/ 11432505 h 13716000"/>
              <a:gd name="connsiteX338" fmla="*/ 11549447 w 13431789"/>
              <a:gd name="connsiteY338" fmla="*/ 11430698 h 13716000"/>
              <a:gd name="connsiteX339" fmla="*/ 11546955 w 13431789"/>
              <a:gd name="connsiteY339" fmla="*/ 11400000 h 13716000"/>
              <a:gd name="connsiteX340" fmla="*/ 11560041 w 13431789"/>
              <a:gd name="connsiteY340" fmla="*/ 11394581 h 13716000"/>
              <a:gd name="connsiteX341" fmla="*/ 11521405 w 13431789"/>
              <a:gd name="connsiteY341" fmla="*/ 11133337 h 13716000"/>
              <a:gd name="connsiteX342" fmla="*/ 11549447 w 13431789"/>
              <a:gd name="connsiteY342" fmla="*/ 11227240 h 13716000"/>
              <a:gd name="connsiteX343" fmla="*/ 11545709 w 13431789"/>
              <a:gd name="connsiteY343" fmla="*/ 11224832 h 13716000"/>
              <a:gd name="connsiteX344" fmla="*/ 11556303 w 13431789"/>
              <a:gd name="connsiteY344" fmla="*/ 11252522 h 13716000"/>
              <a:gd name="connsiteX345" fmla="*/ 11515175 w 13431789"/>
              <a:gd name="connsiteY345" fmla="*/ 11215805 h 13716000"/>
              <a:gd name="connsiteX346" fmla="*/ 11529505 w 13431789"/>
              <a:gd name="connsiteY346" fmla="*/ 11217609 h 13716000"/>
              <a:gd name="connsiteX347" fmla="*/ 11523899 w 13431789"/>
              <a:gd name="connsiteY347" fmla="*/ 11213997 h 13716000"/>
              <a:gd name="connsiteX348" fmla="*/ 11521405 w 13431789"/>
              <a:gd name="connsiteY348" fmla="*/ 11133337 h 13716000"/>
              <a:gd name="connsiteX349" fmla="*/ 11745117 w 13431789"/>
              <a:gd name="connsiteY349" fmla="*/ 11082172 h 13716000"/>
              <a:gd name="connsiteX350" fmla="*/ 11764435 w 13431789"/>
              <a:gd name="connsiteY350" fmla="*/ 11147784 h 13716000"/>
              <a:gd name="connsiteX351" fmla="*/ 11790605 w 13431789"/>
              <a:gd name="connsiteY351" fmla="*/ 11168851 h 13716000"/>
              <a:gd name="connsiteX352" fmla="*/ 11783127 w 13431789"/>
              <a:gd name="connsiteY352" fmla="*/ 11151997 h 13716000"/>
              <a:gd name="connsiteX353" fmla="*/ 11793723 w 13431789"/>
              <a:gd name="connsiteY353" fmla="*/ 11123104 h 13716000"/>
              <a:gd name="connsiteX354" fmla="*/ 11834227 w 13431789"/>
              <a:gd name="connsiteY354" fmla="*/ 11130327 h 13716000"/>
              <a:gd name="connsiteX355" fmla="*/ 11864139 w 13431789"/>
              <a:gd name="connsiteY355" fmla="*/ 11153202 h 13716000"/>
              <a:gd name="connsiteX356" fmla="*/ 11842327 w 13431789"/>
              <a:gd name="connsiteY356" fmla="*/ 11187512 h 13716000"/>
              <a:gd name="connsiteX357" fmla="*/ 11816153 w 13431789"/>
              <a:gd name="connsiteY357" fmla="*/ 11189318 h 13716000"/>
              <a:gd name="connsiteX358" fmla="*/ 11812415 w 13431789"/>
              <a:gd name="connsiteY358" fmla="*/ 11186910 h 13716000"/>
              <a:gd name="connsiteX359" fmla="*/ 11824877 w 13431789"/>
              <a:gd name="connsiteY359" fmla="*/ 11196541 h 13716000"/>
              <a:gd name="connsiteX360" fmla="*/ 11851051 w 13431789"/>
              <a:gd name="connsiteY360" fmla="*/ 11248309 h 13716000"/>
              <a:gd name="connsiteX361" fmla="*/ 11757579 w 13431789"/>
              <a:gd name="connsiteY361" fmla="*/ 11200755 h 13716000"/>
              <a:gd name="connsiteX362" fmla="*/ 11692147 w 13431789"/>
              <a:gd name="connsiteY362" fmla="*/ 11291650 h 13716000"/>
              <a:gd name="connsiteX363" fmla="*/ 11692147 w 13431789"/>
              <a:gd name="connsiteY363" fmla="*/ 11231453 h 13716000"/>
              <a:gd name="connsiteX364" fmla="*/ 11662237 w 13431789"/>
              <a:gd name="connsiteY364" fmla="*/ 11214599 h 13716000"/>
              <a:gd name="connsiteX365" fmla="*/ 11674077 w 13431789"/>
              <a:gd name="connsiteY365" fmla="*/ 11182094 h 13716000"/>
              <a:gd name="connsiteX366" fmla="*/ 11697757 w 13431789"/>
              <a:gd name="connsiteY366" fmla="*/ 11176075 h 13716000"/>
              <a:gd name="connsiteX367" fmla="*/ 12507225 w 13431789"/>
              <a:gd name="connsiteY367" fmla="*/ 10957567 h 13716000"/>
              <a:gd name="connsiteX368" fmla="*/ 12599451 w 13431789"/>
              <a:gd name="connsiteY368" fmla="*/ 10990073 h 13716000"/>
              <a:gd name="connsiteX369" fmla="*/ 12422479 w 13431789"/>
              <a:gd name="connsiteY369" fmla="*/ 11011141 h 13716000"/>
              <a:gd name="connsiteX370" fmla="*/ 12507225 w 13431789"/>
              <a:gd name="connsiteY370" fmla="*/ 10957567 h 13716000"/>
              <a:gd name="connsiteX371" fmla="*/ 11847937 w 13431789"/>
              <a:gd name="connsiteY371" fmla="*/ 10930481 h 13716000"/>
              <a:gd name="connsiteX372" fmla="*/ 11913367 w 13431789"/>
              <a:gd name="connsiteY372" fmla="*/ 10942519 h 13716000"/>
              <a:gd name="connsiteX373" fmla="*/ 11890931 w 13431789"/>
              <a:gd name="connsiteY373" fmla="*/ 10967200 h 13716000"/>
              <a:gd name="connsiteX374" fmla="*/ 11791851 w 13431789"/>
              <a:gd name="connsiteY374" fmla="*/ 10931082 h 13716000"/>
              <a:gd name="connsiteX375" fmla="*/ 11847937 w 13431789"/>
              <a:gd name="connsiteY375" fmla="*/ 10930481 h 13716000"/>
              <a:gd name="connsiteX376" fmla="*/ 12284763 w 13431789"/>
              <a:gd name="connsiteY376" fmla="*/ 10778789 h 13716000"/>
              <a:gd name="connsiteX377" fmla="*/ 12366395 w 13431789"/>
              <a:gd name="connsiteY377" fmla="*/ 10804071 h 13716000"/>
              <a:gd name="connsiteX378" fmla="*/ 12348947 w 13431789"/>
              <a:gd name="connsiteY378" fmla="*/ 10832966 h 13716000"/>
              <a:gd name="connsiteX379" fmla="*/ 12325891 w 13431789"/>
              <a:gd name="connsiteY379" fmla="*/ 10841995 h 13716000"/>
              <a:gd name="connsiteX380" fmla="*/ 12343339 w 13431789"/>
              <a:gd name="connsiteY380" fmla="*/ 10852228 h 13716000"/>
              <a:gd name="connsiteX381" fmla="*/ 12367019 w 13431789"/>
              <a:gd name="connsiteY381" fmla="*/ 10887742 h 13716000"/>
              <a:gd name="connsiteX382" fmla="*/ 12350193 w 13431789"/>
              <a:gd name="connsiteY382" fmla="*/ 10884732 h 13716000"/>
              <a:gd name="connsiteX383" fmla="*/ 12352685 w 13431789"/>
              <a:gd name="connsiteY383" fmla="*/ 10886538 h 13716000"/>
              <a:gd name="connsiteX384" fmla="*/ 12314049 w 13431789"/>
              <a:gd name="connsiteY384" fmla="*/ 10968403 h 13716000"/>
              <a:gd name="connsiteX385" fmla="*/ 12298471 w 13431789"/>
              <a:gd name="connsiteY385" fmla="*/ 10921452 h 13716000"/>
              <a:gd name="connsiteX386" fmla="*/ 12320905 w 13431789"/>
              <a:gd name="connsiteY386" fmla="*/ 10879917 h 13716000"/>
              <a:gd name="connsiteX387" fmla="*/ 12295979 w 13431789"/>
              <a:gd name="connsiteY387" fmla="*/ 10875703 h 13716000"/>
              <a:gd name="connsiteX388" fmla="*/ 12231171 w 13431789"/>
              <a:gd name="connsiteY388" fmla="*/ 10818518 h 13716000"/>
              <a:gd name="connsiteX389" fmla="*/ 12256097 w 13431789"/>
              <a:gd name="connsiteY389" fmla="*/ 10819723 h 13716000"/>
              <a:gd name="connsiteX390" fmla="*/ 12253605 w 13431789"/>
              <a:gd name="connsiteY390" fmla="*/ 10798052 h 13716000"/>
              <a:gd name="connsiteX391" fmla="*/ 12284763 w 13431789"/>
              <a:gd name="connsiteY391" fmla="*/ 10778789 h 13716000"/>
              <a:gd name="connsiteX392" fmla="*/ 12051707 w 13431789"/>
              <a:gd name="connsiteY392" fmla="*/ 10732439 h 13716000"/>
              <a:gd name="connsiteX393" fmla="*/ 12107787 w 13431789"/>
              <a:gd name="connsiteY393" fmla="*/ 10754109 h 13716000"/>
              <a:gd name="connsiteX394" fmla="*/ 12140815 w 13431789"/>
              <a:gd name="connsiteY394" fmla="*/ 10806480 h 13716000"/>
              <a:gd name="connsiteX395" fmla="*/ 12093455 w 13431789"/>
              <a:gd name="connsiteY395" fmla="*/ 10831160 h 13716000"/>
              <a:gd name="connsiteX396" fmla="*/ 12051707 w 13431789"/>
              <a:gd name="connsiteY396" fmla="*/ 10732439 h 13716000"/>
              <a:gd name="connsiteX397" fmla="*/ 12477937 w 13431789"/>
              <a:gd name="connsiteY397" fmla="*/ 10701741 h 13716000"/>
              <a:gd name="connsiteX398" fmla="*/ 12572655 w 13431789"/>
              <a:gd name="connsiteY398" fmla="*/ 10733645 h 13716000"/>
              <a:gd name="connsiteX399" fmla="*/ 12394435 w 13431789"/>
              <a:gd name="connsiteY399" fmla="*/ 10760731 h 13716000"/>
              <a:gd name="connsiteX400" fmla="*/ 12477937 w 13431789"/>
              <a:gd name="connsiteY400" fmla="*/ 10701741 h 13716000"/>
              <a:gd name="connsiteX401" fmla="*/ 1312310 w 13431789"/>
              <a:gd name="connsiteY401" fmla="*/ 10503174 h 13716000"/>
              <a:gd name="connsiteX402" fmla="*/ 1258544 w 13431789"/>
              <a:gd name="connsiteY402" fmla="*/ 10596715 h 13716000"/>
              <a:gd name="connsiteX403" fmla="*/ 1312310 w 13431789"/>
              <a:gd name="connsiteY403" fmla="*/ 10503174 h 13716000"/>
              <a:gd name="connsiteX404" fmla="*/ 12833133 w 13431789"/>
              <a:gd name="connsiteY404" fmla="*/ 10256300 h 13716000"/>
              <a:gd name="connsiteX405" fmla="*/ 12887969 w 13431789"/>
              <a:gd name="connsiteY405" fmla="*/ 10337562 h 13716000"/>
              <a:gd name="connsiteX406" fmla="*/ 12833133 w 13431789"/>
              <a:gd name="connsiteY406" fmla="*/ 10256300 h 13716000"/>
              <a:gd name="connsiteX407" fmla="*/ 13030045 w 13431789"/>
              <a:gd name="connsiteY407" fmla="*/ 10235231 h 13716000"/>
              <a:gd name="connsiteX408" fmla="*/ 13053727 w 13431789"/>
              <a:gd name="connsiteY408" fmla="*/ 10236436 h 13716000"/>
              <a:gd name="connsiteX409" fmla="*/ 13068059 w 13431789"/>
              <a:gd name="connsiteY409" fmla="*/ 10274359 h 13716000"/>
              <a:gd name="connsiteX410" fmla="*/ 13027555 w 13431789"/>
              <a:gd name="connsiteY410" fmla="*/ 10300242 h 13716000"/>
              <a:gd name="connsiteX411" fmla="*/ 12992035 w 13431789"/>
              <a:gd name="connsiteY411" fmla="*/ 10292417 h 13716000"/>
              <a:gd name="connsiteX412" fmla="*/ 13030045 w 13431789"/>
              <a:gd name="connsiteY412" fmla="*/ 10235231 h 13716000"/>
              <a:gd name="connsiteX413" fmla="*/ 12102179 w 13431789"/>
              <a:gd name="connsiteY413" fmla="*/ 10212960 h 13716000"/>
              <a:gd name="connsiteX414" fmla="*/ 12122121 w 13431789"/>
              <a:gd name="connsiteY414" fmla="*/ 10217173 h 13716000"/>
              <a:gd name="connsiteX415" fmla="*/ 12125237 w 13431789"/>
              <a:gd name="connsiteY415" fmla="*/ 10220785 h 13716000"/>
              <a:gd name="connsiteX416" fmla="*/ 12154525 w 13431789"/>
              <a:gd name="connsiteY416" fmla="*/ 10240047 h 13716000"/>
              <a:gd name="connsiteX417" fmla="*/ 12196899 w 13431789"/>
              <a:gd name="connsiteY417" fmla="*/ 10365252 h 13716000"/>
              <a:gd name="connsiteX418" fmla="*/ 12143931 w 13431789"/>
              <a:gd name="connsiteY418" fmla="*/ 10301445 h 13716000"/>
              <a:gd name="connsiteX419" fmla="*/ 12127105 w 13431789"/>
              <a:gd name="connsiteY419" fmla="*/ 10238241 h 13716000"/>
              <a:gd name="connsiteX420" fmla="*/ 12122743 w 13431789"/>
              <a:gd name="connsiteY420" fmla="*/ 10250280 h 13716000"/>
              <a:gd name="connsiteX421" fmla="*/ 12099063 w 13431789"/>
              <a:gd name="connsiteY421" fmla="*/ 10244261 h 13716000"/>
              <a:gd name="connsiteX422" fmla="*/ 12102179 w 13431789"/>
              <a:gd name="connsiteY422" fmla="*/ 10212960 h 13716000"/>
              <a:gd name="connsiteX423" fmla="*/ 13131621 w 13431789"/>
              <a:gd name="connsiteY423" fmla="*/ 10161793 h 13716000"/>
              <a:gd name="connsiteX424" fmla="*/ 13167139 w 13431789"/>
              <a:gd name="connsiteY424" fmla="*/ 10174435 h 13716000"/>
              <a:gd name="connsiteX425" fmla="*/ 13155299 w 13431789"/>
              <a:gd name="connsiteY425" fmla="*/ 10213561 h 13716000"/>
              <a:gd name="connsiteX426" fmla="*/ 13090493 w 13431789"/>
              <a:gd name="connsiteY426" fmla="*/ 10166609 h 13716000"/>
              <a:gd name="connsiteX427" fmla="*/ 13131621 w 13431789"/>
              <a:gd name="connsiteY427" fmla="*/ 10161793 h 13716000"/>
              <a:gd name="connsiteX428" fmla="*/ 12730935 w 13431789"/>
              <a:gd name="connsiteY428" fmla="*/ 10044414 h 13716000"/>
              <a:gd name="connsiteX429" fmla="*/ 12752747 w 13431789"/>
              <a:gd name="connsiteY429" fmla="*/ 10149755 h 13716000"/>
              <a:gd name="connsiteX430" fmla="*/ 12709749 w 13431789"/>
              <a:gd name="connsiteY430" fmla="*/ 10052240 h 13716000"/>
              <a:gd name="connsiteX431" fmla="*/ 12730935 w 13431789"/>
              <a:gd name="connsiteY431" fmla="*/ 10044414 h 13716000"/>
              <a:gd name="connsiteX432" fmla="*/ 12318411 w 13431789"/>
              <a:gd name="connsiteY432" fmla="*/ 10031171 h 13716000"/>
              <a:gd name="connsiteX433" fmla="*/ 12338355 w 13431789"/>
              <a:gd name="connsiteY433" fmla="*/ 10041404 h 13716000"/>
              <a:gd name="connsiteX434" fmla="*/ 12307195 w 13431789"/>
              <a:gd name="connsiteY434" fmla="*/ 10119056 h 13716000"/>
              <a:gd name="connsiteX435" fmla="*/ 12318411 w 13431789"/>
              <a:gd name="connsiteY435" fmla="*/ 10031171 h 13716000"/>
              <a:gd name="connsiteX436" fmla="*/ 12535267 w 13431789"/>
              <a:gd name="connsiteY436" fmla="*/ 10029365 h 13716000"/>
              <a:gd name="connsiteX437" fmla="*/ 12575151 w 13431789"/>
              <a:gd name="connsiteY437" fmla="*/ 10073911 h 13716000"/>
              <a:gd name="connsiteX438" fmla="*/ 12491649 w 13431789"/>
              <a:gd name="connsiteY438" fmla="*/ 10102803 h 13716000"/>
              <a:gd name="connsiteX439" fmla="*/ 12515327 w 13431789"/>
              <a:gd name="connsiteY439" fmla="*/ 10031774 h 13716000"/>
              <a:gd name="connsiteX440" fmla="*/ 12535267 w 13431789"/>
              <a:gd name="connsiteY440" fmla="*/ 10029365 h 13716000"/>
              <a:gd name="connsiteX441" fmla="*/ 12602567 w 13431789"/>
              <a:gd name="connsiteY441" fmla="*/ 9963753 h 13716000"/>
              <a:gd name="connsiteX442" fmla="*/ 12634347 w 13431789"/>
              <a:gd name="connsiteY442" fmla="*/ 9969170 h 13716000"/>
              <a:gd name="connsiteX443" fmla="*/ 12640579 w 13431789"/>
              <a:gd name="connsiteY443" fmla="*/ 10035987 h 13716000"/>
              <a:gd name="connsiteX444" fmla="*/ 12602567 w 13431789"/>
              <a:gd name="connsiteY444" fmla="*/ 9963753 h 13716000"/>
              <a:gd name="connsiteX445" fmla="*/ 13152185 w 13431789"/>
              <a:gd name="connsiteY445" fmla="*/ 9958335 h 13716000"/>
              <a:gd name="connsiteX446" fmla="*/ 13137851 w 13431789"/>
              <a:gd name="connsiteY446" fmla="*/ 9989036 h 13716000"/>
              <a:gd name="connsiteX447" fmla="*/ 13031919 w 13431789"/>
              <a:gd name="connsiteY447" fmla="*/ 9983618 h 13716000"/>
              <a:gd name="connsiteX448" fmla="*/ 13152185 w 13431789"/>
              <a:gd name="connsiteY448" fmla="*/ 9958335 h 13716000"/>
              <a:gd name="connsiteX449" fmla="*/ 12528413 w 13431789"/>
              <a:gd name="connsiteY449" fmla="*/ 9895733 h 13716000"/>
              <a:gd name="connsiteX450" fmla="*/ 12563309 w 13431789"/>
              <a:gd name="connsiteY450" fmla="*/ 9916802 h 13716000"/>
              <a:gd name="connsiteX451" fmla="*/ 12568917 w 13431789"/>
              <a:gd name="connsiteY451" fmla="*/ 9942084 h 13716000"/>
              <a:gd name="connsiteX452" fmla="*/ 12517819 w 13431789"/>
              <a:gd name="connsiteY452" fmla="*/ 9967967 h 13716000"/>
              <a:gd name="connsiteX453" fmla="*/ 12459243 w 13431789"/>
              <a:gd name="connsiteY453" fmla="*/ 9955927 h 13716000"/>
              <a:gd name="connsiteX454" fmla="*/ 12528413 w 13431789"/>
              <a:gd name="connsiteY454" fmla="*/ 9895733 h 13716000"/>
              <a:gd name="connsiteX455" fmla="*/ 12559571 w 13431789"/>
              <a:gd name="connsiteY455" fmla="*/ 9775343 h 13716000"/>
              <a:gd name="connsiteX456" fmla="*/ 12594467 w 13431789"/>
              <a:gd name="connsiteY456" fmla="*/ 9788586 h 13716000"/>
              <a:gd name="connsiteX457" fmla="*/ 12565803 w 13431789"/>
              <a:gd name="connsiteY457" fmla="*/ 9831926 h 13716000"/>
              <a:gd name="connsiteX458" fmla="*/ 12542745 w 13431789"/>
              <a:gd name="connsiteY458" fmla="*/ 9816878 h 13716000"/>
              <a:gd name="connsiteX459" fmla="*/ 12559571 w 13431789"/>
              <a:gd name="connsiteY459" fmla="*/ 9775343 h 13716000"/>
              <a:gd name="connsiteX460" fmla="*/ 2696387 w 13431789"/>
              <a:gd name="connsiteY460" fmla="*/ 9725382 h 13716000"/>
              <a:gd name="connsiteX461" fmla="*/ 2778019 w 13431789"/>
              <a:gd name="connsiteY461" fmla="*/ 9741635 h 13716000"/>
              <a:gd name="connsiteX462" fmla="*/ 2606653 w 13431789"/>
              <a:gd name="connsiteY462" fmla="*/ 9742236 h 13716000"/>
              <a:gd name="connsiteX463" fmla="*/ 2696387 w 13431789"/>
              <a:gd name="connsiteY463" fmla="*/ 9725382 h 13716000"/>
              <a:gd name="connsiteX464" fmla="*/ 3475945 w 13431789"/>
              <a:gd name="connsiteY464" fmla="*/ 9693479 h 13716000"/>
              <a:gd name="connsiteX465" fmla="*/ 3501493 w 13431789"/>
              <a:gd name="connsiteY465" fmla="*/ 9701305 h 13716000"/>
              <a:gd name="connsiteX466" fmla="*/ 3438556 w 13431789"/>
              <a:gd name="connsiteY466" fmla="*/ 9784373 h 13716000"/>
              <a:gd name="connsiteX467" fmla="*/ 3475945 w 13431789"/>
              <a:gd name="connsiteY467" fmla="*/ 9693479 h 13716000"/>
              <a:gd name="connsiteX468" fmla="*/ 2878969 w 13431789"/>
              <a:gd name="connsiteY468" fmla="*/ 9677226 h 13716000"/>
              <a:gd name="connsiteX469" fmla="*/ 2886446 w 13431789"/>
              <a:gd name="connsiteY469" fmla="*/ 9743441 h 13716000"/>
              <a:gd name="connsiteX470" fmla="*/ 2812915 w 13431789"/>
              <a:gd name="connsiteY470" fmla="*/ 9739227 h 13716000"/>
              <a:gd name="connsiteX471" fmla="*/ 2878969 w 13431789"/>
              <a:gd name="connsiteY471" fmla="*/ 9677226 h 13716000"/>
              <a:gd name="connsiteX472" fmla="*/ 13016337 w 13431789"/>
              <a:gd name="connsiteY472" fmla="*/ 9657964 h 13716000"/>
              <a:gd name="connsiteX473" fmla="*/ 13028177 w 13431789"/>
              <a:gd name="connsiteY473" fmla="*/ 9669401 h 13716000"/>
              <a:gd name="connsiteX474" fmla="*/ 12982065 w 13431789"/>
              <a:gd name="connsiteY474" fmla="*/ 9691674 h 13716000"/>
              <a:gd name="connsiteX475" fmla="*/ 13016337 w 13431789"/>
              <a:gd name="connsiteY475" fmla="*/ 9657964 h 13716000"/>
              <a:gd name="connsiteX476" fmla="*/ 12362033 w 13431789"/>
              <a:gd name="connsiteY476" fmla="*/ 9588741 h 13716000"/>
              <a:gd name="connsiteX477" fmla="*/ 12424347 w 13431789"/>
              <a:gd name="connsiteY477" fmla="*/ 9626060 h 13716000"/>
              <a:gd name="connsiteX478" fmla="*/ 12460489 w 13431789"/>
              <a:gd name="connsiteY478" fmla="*/ 9789791 h 13716000"/>
              <a:gd name="connsiteX479" fmla="*/ 12448025 w 13431789"/>
              <a:gd name="connsiteY479" fmla="*/ 9810858 h 13716000"/>
              <a:gd name="connsiteX480" fmla="*/ 12451143 w 13431789"/>
              <a:gd name="connsiteY480" fmla="*/ 9809655 h 13716000"/>
              <a:gd name="connsiteX481" fmla="*/ 12508473 w 13431789"/>
              <a:gd name="connsiteY481" fmla="*/ 9805442 h 13716000"/>
              <a:gd name="connsiteX482" fmla="*/ 12509719 w 13431789"/>
              <a:gd name="connsiteY482" fmla="*/ 9806645 h 13716000"/>
              <a:gd name="connsiteX483" fmla="*/ 12512211 w 13431789"/>
              <a:gd name="connsiteY483" fmla="*/ 9783772 h 13716000"/>
              <a:gd name="connsiteX484" fmla="*/ 12532151 w 13431789"/>
              <a:gd name="connsiteY484" fmla="*/ 9797013 h 13716000"/>
              <a:gd name="connsiteX485" fmla="*/ 12527791 w 13431789"/>
              <a:gd name="connsiteY485" fmla="*/ 9815674 h 13716000"/>
              <a:gd name="connsiteX486" fmla="*/ 12547729 w 13431789"/>
              <a:gd name="connsiteY486" fmla="*/ 9825908 h 13716000"/>
              <a:gd name="connsiteX487" fmla="*/ 12459243 w 13431789"/>
              <a:gd name="connsiteY487" fmla="*/ 9857209 h 13716000"/>
              <a:gd name="connsiteX488" fmla="*/ 12438057 w 13431789"/>
              <a:gd name="connsiteY488" fmla="*/ 9862024 h 13716000"/>
              <a:gd name="connsiteX489" fmla="*/ 12417493 w 13431789"/>
              <a:gd name="connsiteY489" fmla="*/ 9883694 h 13716000"/>
              <a:gd name="connsiteX490" fmla="*/ 12401913 w 13431789"/>
              <a:gd name="connsiteY490" fmla="*/ 9870452 h 13716000"/>
              <a:gd name="connsiteX491" fmla="*/ 12376365 w 13431789"/>
              <a:gd name="connsiteY491" fmla="*/ 9876470 h 13716000"/>
              <a:gd name="connsiteX492" fmla="*/ 12391943 w 13431789"/>
              <a:gd name="connsiteY492" fmla="*/ 9847578 h 13716000"/>
              <a:gd name="connsiteX493" fmla="*/ 12390697 w 13431789"/>
              <a:gd name="connsiteY493" fmla="*/ 9831324 h 13716000"/>
              <a:gd name="connsiteX494" fmla="*/ 12392567 w 13431789"/>
              <a:gd name="connsiteY494" fmla="*/ 9829519 h 13716000"/>
              <a:gd name="connsiteX495" fmla="*/ 12347701 w 13431789"/>
              <a:gd name="connsiteY495" fmla="*/ 9799422 h 13716000"/>
              <a:gd name="connsiteX496" fmla="*/ 12362033 w 13431789"/>
              <a:gd name="connsiteY496" fmla="*/ 9588741 h 13716000"/>
              <a:gd name="connsiteX497" fmla="*/ 12941561 w 13431789"/>
              <a:gd name="connsiteY497" fmla="*/ 9586332 h 13716000"/>
              <a:gd name="connsiteX498" fmla="*/ 12965863 w 13431789"/>
              <a:gd name="connsiteY498" fmla="*/ 9594760 h 13716000"/>
              <a:gd name="connsiteX499" fmla="*/ 12972717 w 13431789"/>
              <a:gd name="connsiteY499" fmla="*/ 9608002 h 13716000"/>
              <a:gd name="connsiteX500" fmla="*/ 12955893 w 13431789"/>
              <a:gd name="connsiteY500" fmla="*/ 9632081 h 13716000"/>
              <a:gd name="connsiteX501" fmla="*/ 12934081 w 13431789"/>
              <a:gd name="connsiteY501" fmla="*/ 9624858 h 13716000"/>
              <a:gd name="connsiteX502" fmla="*/ 12932835 w 13431789"/>
              <a:gd name="connsiteY502" fmla="*/ 9623051 h 13716000"/>
              <a:gd name="connsiteX503" fmla="*/ 12916635 w 13431789"/>
              <a:gd name="connsiteY503" fmla="*/ 9645324 h 13716000"/>
              <a:gd name="connsiteX504" fmla="*/ 12890463 w 13431789"/>
              <a:gd name="connsiteY504" fmla="*/ 9648935 h 13716000"/>
              <a:gd name="connsiteX505" fmla="*/ 12893577 w 13431789"/>
              <a:gd name="connsiteY505" fmla="*/ 9665187 h 13716000"/>
              <a:gd name="connsiteX506" fmla="*/ 12863043 w 13431789"/>
              <a:gd name="connsiteY506" fmla="*/ 9702508 h 13716000"/>
              <a:gd name="connsiteX507" fmla="*/ 12853075 w 13431789"/>
              <a:gd name="connsiteY507" fmla="*/ 9695887 h 13716000"/>
              <a:gd name="connsiteX508" fmla="*/ 12860551 w 13431789"/>
              <a:gd name="connsiteY508" fmla="*/ 9620643 h 13716000"/>
              <a:gd name="connsiteX509" fmla="*/ 12874883 w 13431789"/>
              <a:gd name="connsiteY509" fmla="*/ 9617032 h 13716000"/>
              <a:gd name="connsiteX510" fmla="*/ 12881739 w 13431789"/>
              <a:gd name="connsiteY510" fmla="*/ 9620644 h 13716000"/>
              <a:gd name="connsiteX511" fmla="*/ 12882983 w 13431789"/>
              <a:gd name="connsiteY511" fmla="*/ 9612818 h 13716000"/>
              <a:gd name="connsiteX512" fmla="*/ 12912271 w 13431789"/>
              <a:gd name="connsiteY512" fmla="*/ 9603789 h 13716000"/>
              <a:gd name="connsiteX513" fmla="*/ 12925981 w 13431789"/>
              <a:gd name="connsiteY513" fmla="*/ 9612818 h 13716000"/>
              <a:gd name="connsiteX514" fmla="*/ 12917879 w 13431789"/>
              <a:gd name="connsiteY514" fmla="*/ 9598973 h 13716000"/>
              <a:gd name="connsiteX515" fmla="*/ 12941561 w 13431789"/>
              <a:gd name="connsiteY515" fmla="*/ 9586332 h 13716000"/>
              <a:gd name="connsiteX516" fmla="*/ 3193275 w 13431789"/>
              <a:gd name="connsiteY516" fmla="*/ 9551990 h 13716000"/>
              <a:gd name="connsiteX517" fmla="*/ 2805583 w 13431789"/>
              <a:gd name="connsiteY517" fmla="*/ 9586756 h 13716000"/>
              <a:gd name="connsiteX518" fmla="*/ 2544712 w 13431789"/>
              <a:gd name="connsiteY518" fmla="*/ 9651922 h 13716000"/>
              <a:gd name="connsiteX519" fmla="*/ 2467716 w 13431789"/>
              <a:gd name="connsiteY519" fmla="*/ 9679903 h 13716000"/>
              <a:gd name="connsiteX520" fmla="*/ 2467535 w 13431789"/>
              <a:gd name="connsiteY520" fmla="*/ 9685052 h 13716000"/>
              <a:gd name="connsiteX521" fmla="*/ 2432172 w 13431789"/>
              <a:gd name="connsiteY521" fmla="*/ 9701304 h 13716000"/>
              <a:gd name="connsiteX522" fmla="*/ 2430040 w 13431789"/>
              <a:gd name="connsiteY522" fmla="*/ 9693596 h 13716000"/>
              <a:gd name="connsiteX523" fmla="*/ 2418925 w 13431789"/>
              <a:gd name="connsiteY523" fmla="*/ 9697635 h 13716000"/>
              <a:gd name="connsiteX524" fmla="*/ 2296600 w 13431789"/>
              <a:gd name="connsiteY524" fmla="*/ 9750489 h 13716000"/>
              <a:gd name="connsiteX525" fmla="*/ 1846149 w 13431789"/>
              <a:gd name="connsiteY525" fmla="*/ 10038682 h 13716000"/>
              <a:gd name="connsiteX526" fmla="*/ 1480474 w 13431789"/>
              <a:gd name="connsiteY526" fmla="*/ 10419334 h 13716000"/>
              <a:gd name="connsiteX527" fmla="*/ 1222072 w 13431789"/>
              <a:gd name="connsiteY527" fmla="*/ 10865011 h 13716000"/>
              <a:gd name="connsiteX528" fmla="*/ 1077982 w 13431789"/>
              <a:gd name="connsiteY528" fmla="*/ 11404427 h 13716000"/>
              <a:gd name="connsiteX529" fmla="*/ 1066474 w 13431789"/>
              <a:gd name="connsiteY529" fmla="*/ 11670255 h 13716000"/>
              <a:gd name="connsiteX530" fmla="*/ 1092004 w 13431789"/>
              <a:gd name="connsiteY530" fmla="*/ 11928222 h 13716000"/>
              <a:gd name="connsiteX531" fmla="*/ 1146244 w 13431789"/>
              <a:gd name="connsiteY531" fmla="*/ 12179151 h 13716000"/>
              <a:gd name="connsiteX532" fmla="*/ 1172230 w 13431789"/>
              <a:gd name="connsiteY532" fmla="*/ 12249038 h 13716000"/>
              <a:gd name="connsiteX533" fmla="*/ 1131442 w 13431789"/>
              <a:gd name="connsiteY533" fmla="*/ 12041561 h 13716000"/>
              <a:gd name="connsiteX534" fmla="*/ 1584518 w 13431789"/>
              <a:gd name="connsiteY534" fmla="*/ 10545864 h 13716000"/>
              <a:gd name="connsiteX535" fmla="*/ 2962507 w 13431789"/>
              <a:gd name="connsiteY535" fmla="*/ 9808617 h 13716000"/>
              <a:gd name="connsiteX536" fmla="*/ 3125460 w 13431789"/>
              <a:gd name="connsiteY536" fmla="*/ 9800321 h 13716000"/>
              <a:gd name="connsiteX537" fmla="*/ 3130049 w 13431789"/>
              <a:gd name="connsiteY537" fmla="*/ 9796007 h 13716000"/>
              <a:gd name="connsiteX538" fmla="*/ 3147545 w 13431789"/>
              <a:gd name="connsiteY538" fmla="*/ 9791596 h 13716000"/>
              <a:gd name="connsiteX539" fmla="*/ 3149021 w 13431789"/>
              <a:gd name="connsiteY539" fmla="*/ 9799122 h 13716000"/>
              <a:gd name="connsiteX540" fmla="*/ 3158200 w 13431789"/>
              <a:gd name="connsiteY540" fmla="*/ 9798655 h 13716000"/>
              <a:gd name="connsiteX541" fmla="*/ 3549324 w 13431789"/>
              <a:gd name="connsiteY541" fmla="*/ 9835100 h 13716000"/>
              <a:gd name="connsiteX542" fmla="*/ 3557799 w 13431789"/>
              <a:gd name="connsiteY542" fmla="*/ 9837156 h 13716000"/>
              <a:gd name="connsiteX543" fmla="*/ 3549944 w 13431789"/>
              <a:gd name="connsiteY543" fmla="*/ 9819285 h 13716000"/>
              <a:gd name="connsiteX544" fmla="*/ 3504609 w 13431789"/>
              <a:gd name="connsiteY544" fmla="*/ 9673013 h 13716000"/>
              <a:gd name="connsiteX545" fmla="*/ 3563185 w 13431789"/>
              <a:gd name="connsiteY545" fmla="*/ 9750664 h 13716000"/>
              <a:gd name="connsiteX546" fmla="*/ 3533897 w 13431789"/>
              <a:gd name="connsiteY546" fmla="*/ 9644722 h 13716000"/>
              <a:gd name="connsiteX547" fmla="*/ 3524550 w 13431789"/>
              <a:gd name="connsiteY547" fmla="*/ 9603188 h 13716000"/>
              <a:gd name="connsiteX548" fmla="*/ 3523926 w 13431789"/>
              <a:gd name="connsiteY548" fmla="*/ 9601983 h 13716000"/>
              <a:gd name="connsiteX549" fmla="*/ 3494639 w 13431789"/>
              <a:gd name="connsiteY549" fmla="*/ 9606799 h 13716000"/>
              <a:gd name="connsiteX550" fmla="*/ 3413007 w 13431789"/>
              <a:gd name="connsiteY550" fmla="*/ 9570080 h 13716000"/>
              <a:gd name="connsiteX551" fmla="*/ 3421489 w 13431789"/>
              <a:gd name="connsiteY551" fmla="*/ 9567545 h 13716000"/>
              <a:gd name="connsiteX552" fmla="*/ 3319421 w 13431789"/>
              <a:gd name="connsiteY552" fmla="*/ 9556986 h 13716000"/>
              <a:gd name="connsiteX553" fmla="*/ 3304380 w 13431789"/>
              <a:gd name="connsiteY553" fmla="*/ 9556391 h 13716000"/>
              <a:gd name="connsiteX554" fmla="*/ 3302554 w 13431789"/>
              <a:gd name="connsiteY554" fmla="*/ 9565565 h 13716000"/>
              <a:gd name="connsiteX555" fmla="*/ 3268436 w 13431789"/>
              <a:gd name="connsiteY555" fmla="*/ 9571886 h 13716000"/>
              <a:gd name="connsiteX556" fmla="*/ 3269946 w 13431789"/>
              <a:gd name="connsiteY556" fmla="*/ 9555027 h 13716000"/>
              <a:gd name="connsiteX557" fmla="*/ 13413907 w 13431789"/>
              <a:gd name="connsiteY557" fmla="*/ 9547807 h 13716000"/>
              <a:gd name="connsiteX558" fmla="*/ 13425435 w 13431789"/>
              <a:gd name="connsiteY558" fmla="*/ 9549313 h 13716000"/>
              <a:gd name="connsiteX559" fmla="*/ 13431789 w 13431789"/>
              <a:gd name="connsiteY559" fmla="*/ 9550142 h 13716000"/>
              <a:gd name="connsiteX560" fmla="*/ 13431789 w 13431789"/>
              <a:gd name="connsiteY560" fmla="*/ 9565943 h 13716000"/>
              <a:gd name="connsiteX561" fmla="*/ 13428237 w 13431789"/>
              <a:gd name="connsiteY561" fmla="*/ 9574293 h 13716000"/>
              <a:gd name="connsiteX562" fmla="*/ 13413907 w 13431789"/>
              <a:gd name="connsiteY562" fmla="*/ 9547807 h 13716000"/>
              <a:gd name="connsiteX563" fmla="*/ 12685445 w 13431789"/>
              <a:gd name="connsiteY563" fmla="*/ 9534565 h 13716000"/>
              <a:gd name="connsiteX564" fmla="*/ 12696041 w 13431789"/>
              <a:gd name="connsiteY564" fmla="*/ 9535769 h 13716000"/>
              <a:gd name="connsiteX565" fmla="*/ 12719097 w 13431789"/>
              <a:gd name="connsiteY565" fmla="*/ 9559847 h 13716000"/>
              <a:gd name="connsiteX566" fmla="*/ 12691677 w 13431789"/>
              <a:gd name="connsiteY566" fmla="*/ 9571887 h 13716000"/>
              <a:gd name="connsiteX567" fmla="*/ 12675477 w 13431789"/>
              <a:gd name="connsiteY567" fmla="*/ 9546002 h 13716000"/>
              <a:gd name="connsiteX568" fmla="*/ 12685445 w 13431789"/>
              <a:gd name="connsiteY568" fmla="*/ 9534565 h 13716000"/>
              <a:gd name="connsiteX569" fmla="*/ 12856189 w 13431789"/>
              <a:gd name="connsiteY569" fmla="*/ 9517109 h 13716000"/>
              <a:gd name="connsiteX570" fmla="*/ 12890463 w 13431789"/>
              <a:gd name="connsiteY570" fmla="*/ 9523730 h 13716000"/>
              <a:gd name="connsiteX571" fmla="*/ 12856189 w 13431789"/>
              <a:gd name="connsiteY571" fmla="*/ 9569478 h 13716000"/>
              <a:gd name="connsiteX572" fmla="*/ 12804469 w 13431789"/>
              <a:gd name="connsiteY572" fmla="*/ 9570682 h 13716000"/>
              <a:gd name="connsiteX573" fmla="*/ 12856189 w 13431789"/>
              <a:gd name="connsiteY573" fmla="*/ 9517109 h 13716000"/>
              <a:gd name="connsiteX574" fmla="*/ 12443041 w 13431789"/>
              <a:gd name="connsiteY574" fmla="*/ 9500856 h 13716000"/>
              <a:gd name="connsiteX575" fmla="*/ 12470461 w 13431789"/>
              <a:gd name="connsiteY575" fmla="*/ 9523730 h 13716000"/>
              <a:gd name="connsiteX576" fmla="*/ 12464227 w 13431789"/>
              <a:gd name="connsiteY576" fmla="*/ 9544196 h 13716000"/>
              <a:gd name="connsiteX577" fmla="*/ 12438057 w 13431789"/>
              <a:gd name="connsiteY577" fmla="*/ 9538779 h 13716000"/>
              <a:gd name="connsiteX578" fmla="*/ 12441797 w 13431789"/>
              <a:gd name="connsiteY578" fmla="*/ 9547808 h 13716000"/>
              <a:gd name="connsiteX579" fmla="*/ 12374495 w 13431789"/>
              <a:gd name="connsiteY579" fmla="*/ 9567070 h 13716000"/>
              <a:gd name="connsiteX580" fmla="*/ 12408145 w 13431789"/>
              <a:gd name="connsiteY580" fmla="*/ 9515303 h 13716000"/>
              <a:gd name="connsiteX581" fmla="*/ 12410015 w 13431789"/>
              <a:gd name="connsiteY581" fmla="*/ 9515303 h 13716000"/>
              <a:gd name="connsiteX582" fmla="*/ 12423723 w 13431789"/>
              <a:gd name="connsiteY582" fmla="*/ 9502661 h 13716000"/>
              <a:gd name="connsiteX583" fmla="*/ 12443041 w 13431789"/>
              <a:gd name="connsiteY583" fmla="*/ 9500856 h 13716000"/>
              <a:gd name="connsiteX584" fmla="*/ 12520313 w 13431789"/>
              <a:gd name="connsiteY584" fmla="*/ 9467749 h 13716000"/>
              <a:gd name="connsiteX585" fmla="*/ 12553963 w 13431789"/>
              <a:gd name="connsiteY585" fmla="*/ 9484604 h 13716000"/>
              <a:gd name="connsiteX586" fmla="*/ 12542745 w 13431789"/>
              <a:gd name="connsiteY586" fmla="*/ 9499050 h 13716000"/>
              <a:gd name="connsiteX587" fmla="*/ 12487911 w 13431789"/>
              <a:gd name="connsiteY587" fmla="*/ 9480390 h 13716000"/>
              <a:gd name="connsiteX588" fmla="*/ 12520313 w 13431789"/>
              <a:gd name="connsiteY588" fmla="*/ 9467749 h 13716000"/>
              <a:gd name="connsiteX589" fmla="*/ 13115417 w 13431789"/>
              <a:gd name="connsiteY589" fmla="*/ 9450292 h 13716000"/>
              <a:gd name="connsiteX590" fmla="*/ 13122897 w 13431789"/>
              <a:gd name="connsiteY590" fmla="*/ 9456311 h 13716000"/>
              <a:gd name="connsiteX591" fmla="*/ 13110433 w 13431789"/>
              <a:gd name="connsiteY591" fmla="*/ 9477982 h 13716000"/>
              <a:gd name="connsiteX592" fmla="*/ 13096099 w 13431789"/>
              <a:gd name="connsiteY592" fmla="*/ 9469554 h 13716000"/>
              <a:gd name="connsiteX593" fmla="*/ 13115417 w 13431789"/>
              <a:gd name="connsiteY593" fmla="*/ 9450292 h 13716000"/>
              <a:gd name="connsiteX594" fmla="*/ 12819423 w 13431789"/>
              <a:gd name="connsiteY594" fmla="*/ 9440662 h 13716000"/>
              <a:gd name="connsiteX595" fmla="*/ 12791381 w 13431789"/>
              <a:gd name="connsiteY595" fmla="*/ 9447282 h 13716000"/>
              <a:gd name="connsiteX596" fmla="*/ 12819423 w 13431789"/>
              <a:gd name="connsiteY596" fmla="*/ 9440662 h 13716000"/>
              <a:gd name="connsiteX597" fmla="*/ 12438057 w 13431789"/>
              <a:gd name="connsiteY597" fmla="*/ 9368428 h 13716000"/>
              <a:gd name="connsiteX598" fmla="*/ 12461113 w 13431789"/>
              <a:gd name="connsiteY598" fmla="*/ 9372641 h 13716000"/>
              <a:gd name="connsiteX599" fmla="*/ 12496011 w 13431789"/>
              <a:gd name="connsiteY599" fmla="*/ 9401535 h 13716000"/>
              <a:gd name="connsiteX600" fmla="*/ 12499749 w 13431789"/>
              <a:gd name="connsiteY600" fmla="*/ 9431030 h 13716000"/>
              <a:gd name="connsiteX601" fmla="*/ 12419361 w 13431789"/>
              <a:gd name="connsiteY601" fmla="*/ 9399728 h 13716000"/>
              <a:gd name="connsiteX602" fmla="*/ 12417491 w 13431789"/>
              <a:gd name="connsiteY602" fmla="*/ 9372040 h 13716000"/>
              <a:gd name="connsiteX603" fmla="*/ 12438057 w 13431789"/>
              <a:gd name="connsiteY603" fmla="*/ 9368428 h 13716000"/>
              <a:gd name="connsiteX604" fmla="*/ 13162153 w 13431789"/>
              <a:gd name="connsiteY604" fmla="*/ 9362409 h 13716000"/>
              <a:gd name="connsiteX605" fmla="*/ 13301741 w 13431789"/>
              <a:gd name="connsiteY605" fmla="*/ 9468351 h 13716000"/>
              <a:gd name="connsiteX606" fmla="*/ 13283043 w 13431789"/>
              <a:gd name="connsiteY606" fmla="*/ 9486409 h 13716000"/>
              <a:gd name="connsiteX607" fmla="*/ 13162153 w 13431789"/>
              <a:gd name="connsiteY607" fmla="*/ 9362409 h 13716000"/>
              <a:gd name="connsiteX608" fmla="*/ 12739035 w 13431789"/>
              <a:gd name="connsiteY608" fmla="*/ 9333515 h 13716000"/>
              <a:gd name="connsiteX609" fmla="*/ 12626247 w 13431789"/>
              <a:gd name="connsiteY609" fmla="*/ 9368427 h 13716000"/>
              <a:gd name="connsiteX610" fmla="*/ 12739035 w 13431789"/>
              <a:gd name="connsiteY610" fmla="*/ 9333515 h 13716000"/>
              <a:gd name="connsiteX611" fmla="*/ 13035655 w 13431789"/>
              <a:gd name="connsiteY611" fmla="*/ 9324484 h 13716000"/>
              <a:gd name="connsiteX612" fmla="*/ 13055595 w 13431789"/>
              <a:gd name="connsiteY612" fmla="*/ 9324485 h 13716000"/>
              <a:gd name="connsiteX613" fmla="*/ 13050611 w 13431789"/>
              <a:gd name="connsiteY613" fmla="*/ 9367223 h 13716000"/>
              <a:gd name="connsiteX614" fmla="*/ 13031295 w 13431789"/>
              <a:gd name="connsiteY614" fmla="*/ 9366020 h 13716000"/>
              <a:gd name="connsiteX615" fmla="*/ 13035033 w 13431789"/>
              <a:gd name="connsiteY615" fmla="*/ 9372039 h 13716000"/>
              <a:gd name="connsiteX616" fmla="*/ 13034409 w 13431789"/>
              <a:gd name="connsiteY616" fmla="*/ 9395514 h 13716000"/>
              <a:gd name="connsiteX617" fmla="*/ 13017583 w 13431789"/>
              <a:gd name="connsiteY617" fmla="*/ 9379263 h 13716000"/>
              <a:gd name="connsiteX618" fmla="*/ 13016959 w 13431789"/>
              <a:gd name="connsiteY618" fmla="*/ 9361806 h 13716000"/>
              <a:gd name="connsiteX619" fmla="*/ 13002005 w 13431789"/>
              <a:gd name="connsiteY619" fmla="*/ 9355185 h 13716000"/>
              <a:gd name="connsiteX620" fmla="*/ 13035655 w 13431789"/>
              <a:gd name="connsiteY620" fmla="*/ 9324484 h 13716000"/>
              <a:gd name="connsiteX621" fmla="*/ 12529659 w 13431789"/>
              <a:gd name="connsiteY621" fmla="*/ 9313048 h 13716000"/>
              <a:gd name="connsiteX622" fmla="*/ 12531529 w 13431789"/>
              <a:gd name="connsiteY622" fmla="*/ 9317261 h 13716000"/>
              <a:gd name="connsiteX623" fmla="*/ 12533399 w 13431789"/>
              <a:gd name="connsiteY623" fmla="*/ 9329301 h 13716000"/>
              <a:gd name="connsiteX624" fmla="*/ 12540877 w 13431789"/>
              <a:gd name="connsiteY624" fmla="*/ 9314252 h 13716000"/>
              <a:gd name="connsiteX625" fmla="*/ 12792005 w 13431789"/>
              <a:gd name="connsiteY625" fmla="*/ 9270913 h 13716000"/>
              <a:gd name="connsiteX626" fmla="*/ 12810699 w 13431789"/>
              <a:gd name="connsiteY626" fmla="*/ 9313048 h 13716000"/>
              <a:gd name="connsiteX627" fmla="*/ 12761471 w 13431789"/>
              <a:gd name="connsiteY627" fmla="*/ 9324485 h 13716000"/>
              <a:gd name="connsiteX628" fmla="*/ 12792005 w 13431789"/>
              <a:gd name="connsiteY628" fmla="*/ 9270913 h 13716000"/>
              <a:gd name="connsiteX629" fmla="*/ 12631855 w 13431789"/>
              <a:gd name="connsiteY629" fmla="*/ 9263087 h 13716000"/>
              <a:gd name="connsiteX630" fmla="*/ 12649305 w 13431789"/>
              <a:gd name="connsiteY630" fmla="*/ 9313048 h 13716000"/>
              <a:gd name="connsiteX631" fmla="*/ 12610669 w 13431789"/>
              <a:gd name="connsiteY631" fmla="*/ 9276931 h 13716000"/>
              <a:gd name="connsiteX632" fmla="*/ 12631855 w 13431789"/>
              <a:gd name="connsiteY632" fmla="*/ 9263087 h 13716000"/>
              <a:gd name="connsiteX633" fmla="*/ 12517197 w 13431789"/>
              <a:gd name="connsiteY633" fmla="*/ 9225765 h 13716000"/>
              <a:gd name="connsiteX634" fmla="*/ 12537761 w 13431789"/>
              <a:gd name="connsiteY634" fmla="*/ 9226970 h 13716000"/>
              <a:gd name="connsiteX635" fmla="*/ 12575773 w 13431789"/>
              <a:gd name="connsiteY635" fmla="*/ 9245630 h 13716000"/>
              <a:gd name="connsiteX636" fmla="*/ 12585743 w 13431789"/>
              <a:gd name="connsiteY636" fmla="*/ 9267300 h 13716000"/>
              <a:gd name="connsiteX637" fmla="*/ 12568293 w 13431789"/>
              <a:gd name="connsiteY637" fmla="*/ 9291378 h 13716000"/>
              <a:gd name="connsiteX638" fmla="*/ 12583251 w 13431789"/>
              <a:gd name="connsiteY638" fmla="*/ 9302815 h 13716000"/>
              <a:gd name="connsiteX639" fmla="*/ 12559571 w 13431789"/>
              <a:gd name="connsiteY639" fmla="*/ 9376855 h 13716000"/>
              <a:gd name="connsiteX640" fmla="*/ 12540877 w 13431789"/>
              <a:gd name="connsiteY640" fmla="*/ 9375651 h 13716000"/>
              <a:gd name="connsiteX641" fmla="*/ 12535267 w 13431789"/>
              <a:gd name="connsiteY641" fmla="*/ 9353980 h 13716000"/>
              <a:gd name="connsiteX642" fmla="*/ 12520935 w 13431789"/>
              <a:gd name="connsiteY642" fmla="*/ 9353379 h 13716000"/>
              <a:gd name="connsiteX643" fmla="*/ 12523427 w 13431789"/>
              <a:gd name="connsiteY643" fmla="*/ 9358797 h 13716000"/>
              <a:gd name="connsiteX644" fmla="*/ 12503487 w 13431789"/>
              <a:gd name="connsiteY644" fmla="*/ 9376252 h 13716000"/>
              <a:gd name="connsiteX645" fmla="*/ 12496009 w 13431789"/>
              <a:gd name="connsiteY645" fmla="*/ 9352777 h 13716000"/>
              <a:gd name="connsiteX646" fmla="*/ 12492271 w 13431789"/>
              <a:gd name="connsiteY646" fmla="*/ 9352776 h 13716000"/>
              <a:gd name="connsiteX647" fmla="*/ 12457375 w 13431789"/>
              <a:gd name="connsiteY647" fmla="*/ 9314854 h 13716000"/>
              <a:gd name="connsiteX648" fmla="*/ 12477315 w 13431789"/>
              <a:gd name="connsiteY648" fmla="*/ 9300408 h 13716000"/>
              <a:gd name="connsiteX649" fmla="*/ 12489777 w 13431789"/>
              <a:gd name="connsiteY649" fmla="*/ 9295593 h 13716000"/>
              <a:gd name="connsiteX650" fmla="*/ 12478561 w 13431789"/>
              <a:gd name="connsiteY650" fmla="*/ 9281145 h 13716000"/>
              <a:gd name="connsiteX651" fmla="*/ 12500995 w 13431789"/>
              <a:gd name="connsiteY651" fmla="*/ 9231786 h 13716000"/>
              <a:gd name="connsiteX652" fmla="*/ 12517197 w 13431789"/>
              <a:gd name="connsiteY652" fmla="*/ 9225765 h 13716000"/>
              <a:gd name="connsiteX653" fmla="*/ 12792627 w 13431789"/>
              <a:gd name="connsiteY653" fmla="*/ 9210116 h 13716000"/>
              <a:gd name="connsiteX654" fmla="*/ 12764587 w 13431789"/>
              <a:gd name="connsiteY654" fmla="*/ 9261280 h 13716000"/>
              <a:gd name="connsiteX655" fmla="*/ 12792627 w 13431789"/>
              <a:gd name="connsiteY655" fmla="*/ 9210116 h 13716000"/>
              <a:gd name="connsiteX656" fmla="*/ 2573626 w 13431789"/>
              <a:gd name="connsiteY656" fmla="*/ 9195669 h 13716000"/>
              <a:gd name="connsiteX657" fmla="*/ 2596683 w 13431789"/>
              <a:gd name="connsiteY657" fmla="*/ 9202892 h 13716000"/>
              <a:gd name="connsiteX658" fmla="*/ 2614131 w 13431789"/>
              <a:gd name="connsiteY658" fmla="*/ 9224563 h 13716000"/>
              <a:gd name="connsiteX659" fmla="*/ 2513181 w 13431789"/>
              <a:gd name="connsiteY659" fmla="*/ 9220951 h 13716000"/>
              <a:gd name="connsiteX660" fmla="*/ 2548077 w 13431789"/>
              <a:gd name="connsiteY660" fmla="*/ 9196873 h 13716000"/>
              <a:gd name="connsiteX661" fmla="*/ 2573626 w 13431789"/>
              <a:gd name="connsiteY661" fmla="*/ 9195669 h 13716000"/>
              <a:gd name="connsiteX662" fmla="*/ 2690155 w 13431789"/>
              <a:gd name="connsiteY662" fmla="*/ 9108387 h 13716000"/>
              <a:gd name="connsiteX663" fmla="*/ 2651521 w 13431789"/>
              <a:gd name="connsiteY663" fmla="*/ 9156542 h 13716000"/>
              <a:gd name="connsiteX664" fmla="*/ 2657127 w 13431789"/>
              <a:gd name="connsiteY664" fmla="*/ 9120425 h 13716000"/>
              <a:gd name="connsiteX665" fmla="*/ 2690155 w 13431789"/>
              <a:gd name="connsiteY665" fmla="*/ 9108387 h 13716000"/>
              <a:gd name="connsiteX666" fmla="*/ 2505080 w 13431789"/>
              <a:gd name="connsiteY666" fmla="*/ 9096949 h 13716000"/>
              <a:gd name="connsiteX667" fmla="*/ 2541222 w 13431789"/>
              <a:gd name="connsiteY667" fmla="*/ 9097552 h 13716000"/>
              <a:gd name="connsiteX668" fmla="*/ 2479531 w 13431789"/>
              <a:gd name="connsiteY668" fmla="*/ 9107182 h 13716000"/>
              <a:gd name="connsiteX669" fmla="*/ 2505080 w 13431789"/>
              <a:gd name="connsiteY669" fmla="*/ 9096949 h 13716000"/>
              <a:gd name="connsiteX670" fmla="*/ 12840611 w 13431789"/>
              <a:gd name="connsiteY670" fmla="*/ 9086716 h 13716000"/>
              <a:gd name="connsiteX671" fmla="*/ 12867405 w 13431789"/>
              <a:gd name="connsiteY671" fmla="*/ 9090328 h 13716000"/>
              <a:gd name="connsiteX672" fmla="*/ 12825653 w 13431789"/>
              <a:gd name="connsiteY672" fmla="*/ 9116814 h 13716000"/>
              <a:gd name="connsiteX673" fmla="*/ 12818801 w 13431789"/>
              <a:gd name="connsiteY673" fmla="*/ 9096949 h 13716000"/>
              <a:gd name="connsiteX674" fmla="*/ 12840611 w 13431789"/>
              <a:gd name="connsiteY674" fmla="*/ 9086716 h 13716000"/>
              <a:gd name="connsiteX675" fmla="*/ 3136952 w 13431789"/>
              <a:gd name="connsiteY675" fmla="*/ 9086114 h 13716000"/>
              <a:gd name="connsiteX676" fmla="*/ 3139445 w 13431789"/>
              <a:gd name="connsiteY676" fmla="*/ 9130056 h 13716000"/>
              <a:gd name="connsiteX677" fmla="*/ 3131344 w 13431789"/>
              <a:gd name="connsiteY677" fmla="*/ 9142697 h 13716000"/>
              <a:gd name="connsiteX678" fmla="*/ 3146299 w 13431789"/>
              <a:gd name="connsiteY678" fmla="*/ 9149319 h 13716000"/>
              <a:gd name="connsiteX679" fmla="*/ 3130097 w 13431789"/>
              <a:gd name="connsiteY679" fmla="*/ 9168582 h 13716000"/>
              <a:gd name="connsiteX680" fmla="*/ 3115141 w 13431789"/>
              <a:gd name="connsiteY680" fmla="*/ 9167377 h 13716000"/>
              <a:gd name="connsiteX681" fmla="*/ 3113273 w 13431789"/>
              <a:gd name="connsiteY681" fmla="*/ 9170989 h 13716000"/>
              <a:gd name="connsiteX682" fmla="*/ 3035378 w 13431789"/>
              <a:gd name="connsiteY682" fmla="*/ 9204698 h 13716000"/>
              <a:gd name="connsiteX683" fmla="*/ 3136952 w 13431789"/>
              <a:gd name="connsiteY683" fmla="*/ 9086114 h 13716000"/>
              <a:gd name="connsiteX684" fmla="*/ 3099563 w 13431789"/>
              <a:gd name="connsiteY684" fmla="*/ 9065046 h 13716000"/>
              <a:gd name="connsiteX685" fmla="*/ 3057188 w 13431789"/>
              <a:gd name="connsiteY685" fmla="*/ 9110794 h 13716000"/>
              <a:gd name="connsiteX686" fmla="*/ 3099563 w 13431789"/>
              <a:gd name="connsiteY686" fmla="*/ 9065046 h 13716000"/>
              <a:gd name="connsiteX687" fmla="*/ 12719097 w 13431789"/>
              <a:gd name="connsiteY687" fmla="*/ 9060231 h 13716000"/>
              <a:gd name="connsiteX688" fmla="*/ 12765833 w 13431789"/>
              <a:gd name="connsiteY688" fmla="*/ 9095745 h 13716000"/>
              <a:gd name="connsiteX689" fmla="*/ 12699155 w 13431789"/>
              <a:gd name="connsiteY689" fmla="*/ 9068658 h 13716000"/>
              <a:gd name="connsiteX690" fmla="*/ 12719097 w 13431789"/>
              <a:gd name="connsiteY690" fmla="*/ 9060231 h 13716000"/>
              <a:gd name="connsiteX691" fmla="*/ 12505979 w 13431789"/>
              <a:gd name="connsiteY691" fmla="*/ 9046988 h 13716000"/>
              <a:gd name="connsiteX692" fmla="*/ 12499749 w 13431789"/>
              <a:gd name="connsiteY692" fmla="*/ 9053007 h 13716000"/>
              <a:gd name="connsiteX693" fmla="*/ 12517195 w 13431789"/>
              <a:gd name="connsiteY693" fmla="*/ 9056618 h 13716000"/>
              <a:gd name="connsiteX694" fmla="*/ 3180572 w 13431789"/>
              <a:gd name="connsiteY694" fmla="*/ 9007861 h 13716000"/>
              <a:gd name="connsiteX695" fmla="*/ 3275914 w 13431789"/>
              <a:gd name="connsiteY695" fmla="*/ 9118619 h 13716000"/>
              <a:gd name="connsiteX696" fmla="*/ 3180572 w 13431789"/>
              <a:gd name="connsiteY696" fmla="*/ 9007861 h 13716000"/>
              <a:gd name="connsiteX697" fmla="*/ 12643071 w 13431789"/>
              <a:gd name="connsiteY697" fmla="*/ 8990404 h 13716000"/>
              <a:gd name="connsiteX698" fmla="*/ 12639333 w 13431789"/>
              <a:gd name="connsiteY698" fmla="*/ 9063240 h 13716000"/>
              <a:gd name="connsiteX699" fmla="*/ 12643071 w 13431789"/>
              <a:gd name="connsiteY699" fmla="*/ 8990404 h 13716000"/>
              <a:gd name="connsiteX700" fmla="*/ 3140692 w 13431789"/>
              <a:gd name="connsiteY700" fmla="*/ 8929006 h 13716000"/>
              <a:gd name="connsiteX701" fmla="*/ 3067159 w 13431789"/>
              <a:gd name="connsiteY701" fmla="*/ 9027123 h 13716000"/>
              <a:gd name="connsiteX702" fmla="*/ 3057813 w 13431789"/>
              <a:gd name="connsiteY702" fmla="*/ 8995221 h 13716000"/>
              <a:gd name="connsiteX703" fmla="*/ 3140692 w 13431789"/>
              <a:gd name="connsiteY703" fmla="*/ 8929006 h 13716000"/>
              <a:gd name="connsiteX704" fmla="*/ 12583251 w 13431789"/>
              <a:gd name="connsiteY704" fmla="*/ 8906734 h 13716000"/>
              <a:gd name="connsiteX705" fmla="*/ 12582627 w 13431789"/>
              <a:gd name="connsiteY705" fmla="*/ 8915763 h 13716000"/>
              <a:gd name="connsiteX706" fmla="*/ 12585743 w 13431789"/>
              <a:gd name="connsiteY706" fmla="*/ 8906734 h 13716000"/>
              <a:gd name="connsiteX707" fmla="*/ 2863390 w 13431789"/>
              <a:gd name="connsiteY707" fmla="*/ 8815840 h 13716000"/>
              <a:gd name="connsiteX708" fmla="*/ 2886446 w 13431789"/>
              <a:gd name="connsiteY708" fmla="*/ 8844733 h 13716000"/>
              <a:gd name="connsiteX709" fmla="*/ 2852174 w 13431789"/>
              <a:gd name="connsiteY709" fmla="*/ 8844734 h 13716000"/>
              <a:gd name="connsiteX710" fmla="*/ 2863390 w 13431789"/>
              <a:gd name="connsiteY710" fmla="*/ 8815840 h 13716000"/>
              <a:gd name="connsiteX711" fmla="*/ 2564902 w 13431789"/>
              <a:gd name="connsiteY711" fmla="*/ 8806811 h 13716000"/>
              <a:gd name="connsiteX712" fmla="*/ 2625971 w 13431789"/>
              <a:gd name="connsiteY712" fmla="*/ 8854364 h 13716000"/>
              <a:gd name="connsiteX713" fmla="*/ 2621609 w 13431789"/>
              <a:gd name="connsiteY713" fmla="*/ 8900714 h 13716000"/>
              <a:gd name="connsiteX714" fmla="*/ 2503211 w 13431789"/>
              <a:gd name="connsiteY714" fmla="*/ 8854365 h 13716000"/>
              <a:gd name="connsiteX715" fmla="*/ 2564902 w 13431789"/>
              <a:gd name="connsiteY715" fmla="*/ 8806811 h 13716000"/>
              <a:gd name="connsiteX716" fmla="*/ 2937544 w 13431789"/>
              <a:gd name="connsiteY716" fmla="*/ 8802598 h 13716000"/>
              <a:gd name="connsiteX717" fmla="*/ 2956239 w 13431789"/>
              <a:gd name="connsiteY717" fmla="*/ 8806209 h 13716000"/>
              <a:gd name="connsiteX718" fmla="*/ 2975557 w 13431789"/>
              <a:gd name="connsiteY718" fmla="*/ 8830889 h 13716000"/>
              <a:gd name="connsiteX719" fmla="*/ 2913242 w 13431789"/>
              <a:gd name="connsiteY719" fmla="*/ 8876035 h 13716000"/>
              <a:gd name="connsiteX720" fmla="*/ 2895794 w 13431789"/>
              <a:gd name="connsiteY720" fmla="*/ 8838714 h 13716000"/>
              <a:gd name="connsiteX721" fmla="*/ 2937544 w 13431789"/>
              <a:gd name="connsiteY721" fmla="*/ 8802598 h 13716000"/>
              <a:gd name="connsiteX722" fmla="*/ 2650896 w 13431789"/>
              <a:gd name="connsiteY722" fmla="*/ 8709898 h 13716000"/>
              <a:gd name="connsiteX723" fmla="*/ 2666475 w 13431789"/>
              <a:gd name="connsiteY723" fmla="*/ 8711102 h 13716000"/>
              <a:gd name="connsiteX724" fmla="*/ 2698256 w 13431789"/>
              <a:gd name="connsiteY724" fmla="*/ 8753238 h 13716000"/>
              <a:gd name="connsiteX725" fmla="*/ 2655258 w 13431789"/>
              <a:gd name="connsiteY725" fmla="*/ 8789355 h 13716000"/>
              <a:gd name="connsiteX726" fmla="*/ 2609146 w 13431789"/>
              <a:gd name="connsiteY726" fmla="*/ 8746014 h 13716000"/>
              <a:gd name="connsiteX727" fmla="*/ 2650896 w 13431789"/>
              <a:gd name="connsiteY727" fmla="*/ 8709898 h 13716000"/>
              <a:gd name="connsiteX728" fmla="*/ 3136952 w 13431789"/>
              <a:gd name="connsiteY728" fmla="*/ 8670168 h 13716000"/>
              <a:gd name="connsiteX729" fmla="*/ 3172471 w 13431789"/>
              <a:gd name="connsiteY729" fmla="*/ 8691236 h 13716000"/>
              <a:gd name="connsiteX730" fmla="*/ 3091462 w 13431789"/>
              <a:gd name="connsiteY730" fmla="*/ 8690033 h 13716000"/>
              <a:gd name="connsiteX731" fmla="*/ 3136952 w 13431789"/>
              <a:gd name="connsiteY731" fmla="*/ 8670168 h 13716000"/>
              <a:gd name="connsiteX732" fmla="*/ 2822262 w 13431789"/>
              <a:gd name="connsiteY732" fmla="*/ 8581683 h 13716000"/>
              <a:gd name="connsiteX733" fmla="*/ 2847812 w 13431789"/>
              <a:gd name="connsiteY733" fmla="*/ 8583489 h 13716000"/>
              <a:gd name="connsiteX734" fmla="*/ 2834102 w 13431789"/>
              <a:gd name="connsiteY734" fmla="*/ 8649100 h 13716000"/>
              <a:gd name="connsiteX735" fmla="*/ 2765556 w 13431789"/>
              <a:gd name="connsiteY735" fmla="*/ 8621411 h 13716000"/>
              <a:gd name="connsiteX736" fmla="*/ 2822262 w 13431789"/>
              <a:gd name="connsiteY736" fmla="*/ 8581683 h 13716000"/>
              <a:gd name="connsiteX737" fmla="*/ 3354430 w 13431789"/>
              <a:gd name="connsiteY737" fmla="*/ 8573858 h 13716000"/>
              <a:gd name="connsiteX738" fmla="*/ 3355677 w 13431789"/>
              <a:gd name="connsiteY738" fmla="*/ 8579877 h 13716000"/>
              <a:gd name="connsiteX739" fmla="*/ 3361908 w 13431789"/>
              <a:gd name="connsiteY739" fmla="*/ 8577469 h 13716000"/>
              <a:gd name="connsiteX740" fmla="*/ 3071521 w 13431789"/>
              <a:gd name="connsiteY740" fmla="*/ 8552187 h 13716000"/>
              <a:gd name="connsiteX741" fmla="*/ 3108910 w 13431789"/>
              <a:gd name="connsiteY741" fmla="*/ 8593120 h 13716000"/>
              <a:gd name="connsiteX742" fmla="*/ 3014192 w 13431789"/>
              <a:gd name="connsiteY742" fmla="*/ 8569042 h 13716000"/>
              <a:gd name="connsiteX743" fmla="*/ 3071521 w 13431789"/>
              <a:gd name="connsiteY743" fmla="*/ 8552187 h 13716000"/>
              <a:gd name="connsiteX744" fmla="*/ 2980543 w 13431789"/>
              <a:gd name="connsiteY744" fmla="*/ 8547371 h 13716000"/>
              <a:gd name="connsiteX745" fmla="*/ 2862144 w 13431789"/>
              <a:gd name="connsiteY745" fmla="*/ 8680401 h 13716000"/>
              <a:gd name="connsiteX746" fmla="*/ 2980543 w 13431789"/>
              <a:gd name="connsiteY746" fmla="*/ 8547371 h 13716000"/>
              <a:gd name="connsiteX747" fmla="*/ 2442141 w 13431789"/>
              <a:gd name="connsiteY747" fmla="*/ 8544963 h 13716000"/>
              <a:gd name="connsiteX748" fmla="*/ 2455851 w 13431789"/>
              <a:gd name="connsiteY748" fmla="*/ 8546167 h 13716000"/>
              <a:gd name="connsiteX749" fmla="*/ 2419708 w 13431789"/>
              <a:gd name="connsiteY749" fmla="*/ 8598538 h 13716000"/>
              <a:gd name="connsiteX750" fmla="*/ 2415346 w 13431789"/>
              <a:gd name="connsiteY750" fmla="*/ 8577469 h 13716000"/>
              <a:gd name="connsiteX751" fmla="*/ 2442141 w 13431789"/>
              <a:gd name="connsiteY751" fmla="*/ 8544963 h 13716000"/>
              <a:gd name="connsiteX752" fmla="*/ 3111403 w 13431789"/>
              <a:gd name="connsiteY752" fmla="*/ 8435410 h 13716000"/>
              <a:gd name="connsiteX753" fmla="*/ 3040987 w 13431789"/>
              <a:gd name="connsiteY753" fmla="*/ 8524498 h 13716000"/>
              <a:gd name="connsiteX754" fmla="*/ 3111403 w 13431789"/>
              <a:gd name="connsiteY754" fmla="*/ 8435410 h 13716000"/>
              <a:gd name="connsiteX755" fmla="*/ 2878346 w 13431789"/>
              <a:gd name="connsiteY755" fmla="*/ 8383642 h 13716000"/>
              <a:gd name="connsiteX756" fmla="*/ 2743122 w 13431789"/>
              <a:gd name="connsiteY756" fmla="*/ 8499818 h 13716000"/>
              <a:gd name="connsiteX757" fmla="*/ 2878346 w 13431789"/>
              <a:gd name="connsiteY757" fmla="*/ 8383642 h 13716000"/>
              <a:gd name="connsiteX758" fmla="*/ 2451489 w 13431789"/>
              <a:gd name="connsiteY758" fmla="*/ 8287331 h 13716000"/>
              <a:gd name="connsiteX759" fmla="*/ 2482646 w 13431789"/>
              <a:gd name="connsiteY759" fmla="*/ 8334884 h 13716000"/>
              <a:gd name="connsiteX760" fmla="*/ 2452112 w 13431789"/>
              <a:gd name="connsiteY760" fmla="*/ 8345117 h 13716000"/>
              <a:gd name="connsiteX761" fmla="*/ 2451489 w 13431789"/>
              <a:gd name="connsiteY761" fmla="*/ 8287331 h 13716000"/>
              <a:gd name="connsiteX762" fmla="*/ 2911996 w 13431789"/>
              <a:gd name="connsiteY762" fmla="*/ 8265661 h 13716000"/>
              <a:gd name="connsiteX763" fmla="*/ 2941907 w 13431789"/>
              <a:gd name="connsiteY763" fmla="*/ 8272282 h 13716000"/>
              <a:gd name="connsiteX764" fmla="*/ 2943153 w 13431789"/>
              <a:gd name="connsiteY764" fmla="*/ 8274690 h 13716000"/>
              <a:gd name="connsiteX765" fmla="*/ 2958109 w 13431789"/>
              <a:gd name="connsiteY765" fmla="*/ 8271680 h 13716000"/>
              <a:gd name="connsiteX766" fmla="*/ 3037249 w 13431789"/>
              <a:gd name="connsiteY766" fmla="*/ 8281913 h 13716000"/>
              <a:gd name="connsiteX767" fmla="*/ 3062798 w 13431789"/>
              <a:gd name="connsiteY767" fmla="*/ 8318030 h 13716000"/>
              <a:gd name="connsiteX768" fmla="*/ 2973687 w 13431789"/>
              <a:gd name="connsiteY768" fmla="*/ 8315021 h 13716000"/>
              <a:gd name="connsiteX769" fmla="*/ 2957485 w 13431789"/>
              <a:gd name="connsiteY769" fmla="*/ 8310205 h 13716000"/>
              <a:gd name="connsiteX770" fmla="*/ 2966210 w 13431789"/>
              <a:gd name="connsiteY770" fmla="*/ 8353545 h 13716000"/>
              <a:gd name="connsiteX771" fmla="*/ 2917604 w 13431789"/>
              <a:gd name="connsiteY771" fmla="*/ 8325855 h 13716000"/>
              <a:gd name="connsiteX772" fmla="*/ 2912618 w 13431789"/>
              <a:gd name="connsiteY772" fmla="*/ 8298767 h 13716000"/>
              <a:gd name="connsiteX773" fmla="*/ 2890186 w 13431789"/>
              <a:gd name="connsiteY773" fmla="*/ 8292748 h 13716000"/>
              <a:gd name="connsiteX774" fmla="*/ 2911373 w 13431789"/>
              <a:gd name="connsiteY774" fmla="*/ 8283117 h 13716000"/>
              <a:gd name="connsiteX775" fmla="*/ 3164993 w 13431789"/>
              <a:gd name="connsiteY775" fmla="*/ 8243991 h 13716000"/>
              <a:gd name="connsiteX776" fmla="*/ 3153154 w 13431789"/>
              <a:gd name="connsiteY776" fmla="*/ 8324050 h 13716000"/>
              <a:gd name="connsiteX777" fmla="*/ 3118881 w 13431789"/>
              <a:gd name="connsiteY777" fmla="*/ 8304787 h 13716000"/>
              <a:gd name="connsiteX778" fmla="*/ 3164993 w 13431789"/>
              <a:gd name="connsiteY778" fmla="*/ 8243991 h 13716000"/>
              <a:gd name="connsiteX779" fmla="*/ 3437309 w 13431789"/>
              <a:gd name="connsiteY779" fmla="*/ 8227738 h 13716000"/>
              <a:gd name="connsiteX780" fmla="*/ 3446656 w 13431789"/>
              <a:gd name="connsiteY780" fmla="*/ 8254825 h 13716000"/>
              <a:gd name="connsiteX781" fmla="*/ 3451641 w 13431789"/>
              <a:gd name="connsiteY781" fmla="*/ 8228941 h 13716000"/>
              <a:gd name="connsiteX782" fmla="*/ 3449772 w 13431789"/>
              <a:gd name="connsiteY782" fmla="*/ 8227738 h 13716000"/>
              <a:gd name="connsiteX783" fmla="*/ 2892055 w 13431789"/>
              <a:gd name="connsiteY783" fmla="*/ 8192222 h 13716000"/>
              <a:gd name="connsiteX784" fmla="*/ 2913865 w 13431789"/>
              <a:gd name="connsiteY784" fmla="*/ 8218709 h 13716000"/>
              <a:gd name="connsiteX785" fmla="*/ 2880215 w 13431789"/>
              <a:gd name="connsiteY785" fmla="*/ 8234359 h 13716000"/>
              <a:gd name="connsiteX786" fmla="*/ 2892055 w 13431789"/>
              <a:gd name="connsiteY786" fmla="*/ 8192222 h 13716000"/>
              <a:gd name="connsiteX787" fmla="*/ 3279029 w 13431789"/>
              <a:gd name="connsiteY787" fmla="*/ 8117582 h 13716000"/>
              <a:gd name="connsiteX788" fmla="*/ 3270306 w 13431789"/>
              <a:gd name="connsiteY788" fmla="*/ 8149485 h 13716000"/>
              <a:gd name="connsiteX789" fmla="*/ 3234164 w 13431789"/>
              <a:gd name="connsiteY789" fmla="*/ 8178378 h 13716000"/>
              <a:gd name="connsiteX790" fmla="*/ 3236033 w 13431789"/>
              <a:gd name="connsiteY790" fmla="*/ 8187407 h 13716000"/>
              <a:gd name="connsiteX791" fmla="*/ 3257843 w 13431789"/>
              <a:gd name="connsiteY791" fmla="*/ 8268671 h 13716000"/>
              <a:gd name="connsiteX792" fmla="*/ 3257843 w 13431789"/>
              <a:gd name="connsiteY792" fmla="*/ 8233758 h 13716000"/>
              <a:gd name="connsiteX793" fmla="*/ 3264697 w 13431789"/>
              <a:gd name="connsiteY793" fmla="*/ 8233757 h 13716000"/>
              <a:gd name="connsiteX794" fmla="*/ 3264697 w 13431789"/>
              <a:gd name="connsiteY794" fmla="*/ 8212088 h 13716000"/>
              <a:gd name="connsiteX795" fmla="*/ 3272175 w 13431789"/>
              <a:gd name="connsiteY795" fmla="*/ 8205466 h 13716000"/>
              <a:gd name="connsiteX796" fmla="*/ 3278406 w 13431789"/>
              <a:gd name="connsiteY796" fmla="*/ 8129620 h 13716000"/>
              <a:gd name="connsiteX797" fmla="*/ 3113272 w 13431789"/>
              <a:gd name="connsiteY797" fmla="*/ 8092300 h 13716000"/>
              <a:gd name="connsiteX798" fmla="*/ 3129474 w 13431789"/>
              <a:gd name="connsiteY798" fmla="*/ 8112766 h 13716000"/>
              <a:gd name="connsiteX799" fmla="*/ 3020424 w 13431789"/>
              <a:gd name="connsiteY799" fmla="*/ 8122999 h 13716000"/>
              <a:gd name="connsiteX800" fmla="*/ 3113272 w 13431789"/>
              <a:gd name="connsiteY800" fmla="*/ 8092300 h 13716000"/>
              <a:gd name="connsiteX801" fmla="*/ 2196622 w 13431789"/>
              <a:gd name="connsiteY801" fmla="*/ 8090493 h 13716000"/>
              <a:gd name="connsiteX802" fmla="*/ 2222171 w 13431789"/>
              <a:gd name="connsiteY802" fmla="*/ 8106145 h 13716000"/>
              <a:gd name="connsiteX803" fmla="*/ 2127452 w 13431789"/>
              <a:gd name="connsiteY803" fmla="*/ 8214494 h 13716000"/>
              <a:gd name="connsiteX804" fmla="*/ 2196622 w 13431789"/>
              <a:gd name="connsiteY804" fmla="*/ 8090493 h 13716000"/>
              <a:gd name="connsiteX805" fmla="*/ 2943153 w 13431789"/>
              <a:gd name="connsiteY805" fmla="*/ 8071232 h 13716000"/>
              <a:gd name="connsiteX806" fmla="*/ 2968702 w 13431789"/>
              <a:gd name="connsiteY806" fmla="*/ 8071834 h 13716000"/>
              <a:gd name="connsiteX807" fmla="*/ 2999236 w 13431789"/>
              <a:gd name="connsiteY807" fmla="*/ 8094707 h 13716000"/>
              <a:gd name="connsiteX808" fmla="*/ 2992381 w 13431789"/>
              <a:gd name="connsiteY808" fmla="*/ 8148281 h 13716000"/>
              <a:gd name="connsiteX809" fmla="*/ 2900779 w 13431789"/>
              <a:gd name="connsiteY809" fmla="*/ 8138650 h 13716000"/>
              <a:gd name="connsiteX810" fmla="*/ 2943153 w 13431789"/>
              <a:gd name="connsiteY810" fmla="*/ 8071232 h 13716000"/>
              <a:gd name="connsiteX811" fmla="*/ 3348822 w 13431789"/>
              <a:gd name="connsiteY811" fmla="*/ 8046553 h 13716000"/>
              <a:gd name="connsiteX812" fmla="*/ 3403659 w 13431789"/>
              <a:gd name="connsiteY812" fmla="*/ 8181990 h 13716000"/>
              <a:gd name="connsiteX813" fmla="*/ 3348822 w 13431789"/>
              <a:gd name="connsiteY813" fmla="*/ 8046553 h 13716000"/>
              <a:gd name="connsiteX814" fmla="*/ 2688909 w 13431789"/>
              <a:gd name="connsiteY814" fmla="*/ 8022473 h 13716000"/>
              <a:gd name="connsiteX815" fmla="*/ 2733152 w 13431789"/>
              <a:gd name="connsiteY815" fmla="*/ 8043543 h 13716000"/>
              <a:gd name="connsiteX816" fmla="*/ 2742499 w 13431789"/>
              <a:gd name="connsiteY816" fmla="*/ 8070028 h 13716000"/>
              <a:gd name="connsiteX817" fmla="*/ 2658998 w 13431789"/>
              <a:gd name="connsiteY817" fmla="*/ 8062202 h 13716000"/>
              <a:gd name="connsiteX818" fmla="*/ 2658374 w 13431789"/>
              <a:gd name="connsiteY818" fmla="*/ 8059193 h 13716000"/>
              <a:gd name="connsiteX819" fmla="*/ 2649027 w 13431789"/>
              <a:gd name="connsiteY819" fmla="*/ 8067620 h 13716000"/>
              <a:gd name="connsiteX820" fmla="*/ 2620986 w 13431789"/>
              <a:gd name="connsiteY820" fmla="*/ 8058590 h 13716000"/>
              <a:gd name="connsiteX821" fmla="*/ 2622855 w 13431789"/>
              <a:gd name="connsiteY821" fmla="*/ 8030901 h 13716000"/>
              <a:gd name="connsiteX822" fmla="*/ 2649028 w 13431789"/>
              <a:gd name="connsiteY822" fmla="*/ 8033911 h 13716000"/>
              <a:gd name="connsiteX823" fmla="*/ 3102056 w 13431789"/>
              <a:gd name="connsiteY823" fmla="*/ 7924958 h 13716000"/>
              <a:gd name="connsiteX824" fmla="*/ 2986773 w 13431789"/>
              <a:gd name="connsiteY824" fmla="*/ 8063407 h 13716000"/>
              <a:gd name="connsiteX825" fmla="*/ 3102056 w 13431789"/>
              <a:gd name="connsiteY825" fmla="*/ 7924958 h 13716000"/>
              <a:gd name="connsiteX826" fmla="*/ 2666475 w 13431789"/>
              <a:gd name="connsiteY826" fmla="*/ 7911716 h 13716000"/>
              <a:gd name="connsiteX827" fmla="*/ 2680807 w 13431789"/>
              <a:gd name="connsiteY827" fmla="*/ 7913521 h 13716000"/>
              <a:gd name="connsiteX828" fmla="*/ 2715081 w 13431789"/>
              <a:gd name="connsiteY828" fmla="*/ 7925560 h 13716000"/>
              <a:gd name="connsiteX829" fmla="*/ 2653389 w 13431789"/>
              <a:gd name="connsiteY829" fmla="*/ 7915327 h 13716000"/>
              <a:gd name="connsiteX830" fmla="*/ 2666475 w 13431789"/>
              <a:gd name="connsiteY830" fmla="*/ 7911716 h 13716000"/>
              <a:gd name="connsiteX831" fmla="*/ 3199889 w 13431789"/>
              <a:gd name="connsiteY831" fmla="*/ 7851521 h 13716000"/>
              <a:gd name="connsiteX832" fmla="*/ 3160631 w 13431789"/>
              <a:gd name="connsiteY832" fmla="*/ 7903891 h 13716000"/>
              <a:gd name="connsiteX833" fmla="*/ 3199889 w 13431789"/>
              <a:gd name="connsiteY833" fmla="*/ 7851521 h 13716000"/>
              <a:gd name="connsiteX834" fmla="*/ 3425470 w 13431789"/>
              <a:gd name="connsiteY834" fmla="*/ 7846705 h 13716000"/>
              <a:gd name="connsiteX835" fmla="*/ 3373126 w 13431789"/>
              <a:gd name="connsiteY835" fmla="*/ 7849113 h 13716000"/>
              <a:gd name="connsiteX836" fmla="*/ 3356300 w 13431789"/>
              <a:gd name="connsiteY836" fmla="*/ 7871987 h 13716000"/>
              <a:gd name="connsiteX837" fmla="*/ 3317042 w 13431789"/>
              <a:gd name="connsiteY837" fmla="*/ 7892452 h 13716000"/>
              <a:gd name="connsiteX838" fmla="*/ 3308318 w 13431789"/>
              <a:gd name="connsiteY838" fmla="*/ 7951445 h 13716000"/>
              <a:gd name="connsiteX839" fmla="*/ 3308941 w 13431789"/>
              <a:gd name="connsiteY839" fmla="*/ 7961075 h 13716000"/>
              <a:gd name="connsiteX840" fmla="*/ 3336359 w 13431789"/>
              <a:gd name="connsiteY840" fmla="*/ 7959270 h 13716000"/>
              <a:gd name="connsiteX841" fmla="*/ 3309564 w 13431789"/>
              <a:gd name="connsiteY841" fmla="*/ 7982144 h 13716000"/>
              <a:gd name="connsiteX842" fmla="*/ 3312056 w 13431789"/>
              <a:gd name="connsiteY842" fmla="*/ 8059795 h 13716000"/>
              <a:gd name="connsiteX843" fmla="*/ 3315795 w 13431789"/>
              <a:gd name="connsiteY843" fmla="*/ 8162728 h 13716000"/>
              <a:gd name="connsiteX844" fmla="*/ 3293986 w 13431789"/>
              <a:gd name="connsiteY844" fmla="*/ 8120592 h 13716000"/>
              <a:gd name="connsiteX845" fmla="*/ 3286507 w 13431789"/>
              <a:gd name="connsiteY845" fmla="*/ 8219311 h 13716000"/>
              <a:gd name="connsiteX846" fmla="*/ 3308317 w 13431789"/>
              <a:gd name="connsiteY846" fmla="*/ 8306593 h 13716000"/>
              <a:gd name="connsiteX847" fmla="*/ 3318911 w 13431789"/>
              <a:gd name="connsiteY847" fmla="*/ 8346923 h 13716000"/>
              <a:gd name="connsiteX848" fmla="*/ 3322027 w 13431789"/>
              <a:gd name="connsiteY848" fmla="*/ 8333079 h 13716000"/>
              <a:gd name="connsiteX849" fmla="*/ 3383095 w 13431789"/>
              <a:gd name="connsiteY849" fmla="*/ 8370399 h 13716000"/>
              <a:gd name="connsiteX850" fmla="*/ 3342591 w 13431789"/>
              <a:gd name="connsiteY850" fmla="*/ 8412535 h 13716000"/>
              <a:gd name="connsiteX851" fmla="*/ 3334489 w 13431789"/>
              <a:gd name="connsiteY851" fmla="*/ 8408321 h 13716000"/>
              <a:gd name="connsiteX852" fmla="*/ 3340098 w 13431789"/>
              <a:gd name="connsiteY852" fmla="*/ 8435409 h 13716000"/>
              <a:gd name="connsiteX853" fmla="*/ 3358793 w 13431789"/>
              <a:gd name="connsiteY853" fmla="*/ 8416147 h 13716000"/>
              <a:gd name="connsiteX854" fmla="*/ 3395558 w 13431789"/>
              <a:gd name="connsiteY854" fmla="*/ 8401098 h 13716000"/>
              <a:gd name="connsiteX855" fmla="*/ 3431701 w 13431789"/>
              <a:gd name="connsiteY855" fmla="*/ 8399293 h 13716000"/>
              <a:gd name="connsiteX856" fmla="*/ 3434193 w 13431789"/>
              <a:gd name="connsiteY856" fmla="*/ 8399293 h 13716000"/>
              <a:gd name="connsiteX857" fmla="*/ 3439178 w 13431789"/>
              <a:gd name="connsiteY857" fmla="*/ 8401700 h 13716000"/>
              <a:gd name="connsiteX858" fmla="*/ 3437309 w 13431789"/>
              <a:gd name="connsiteY858" fmla="*/ 8383642 h 13716000"/>
              <a:gd name="connsiteX859" fmla="*/ 3431701 w 13431789"/>
              <a:gd name="connsiteY859" fmla="*/ 8399293 h 13716000"/>
              <a:gd name="connsiteX860" fmla="*/ 3423599 w 13431789"/>
              <a:gd name="connsiteY860" fmla="*/ 8393274 h 13716000"/>
              <a:gd name="connsiteX861" fmla="*/ 3399920 w 13431789"/>
              <a:gd name="connsiteY861" fmla="*/ 8385449 h 13716000"/>
              <a:gd name="connsiteX862" fmla="*/ 3406152 w 13431789"/>
              <a:gd name="connsiteY862" fmla="*/ 8358962 h 13716000"/>
              <a:gd name="connsiteX863" fmla="*/ 3389951 w 13431789"/>
              <a:gd name="connsiteY863" fmla="*/ 8351137 h 13716000"/>
              <a:gd name="connsiteX864" fmla="*/ 3409268 w 13431789"/>
              <a:gd name="connsiteY864" fmla="*/ 8300573 h 13716000"/>
              <a:gd name="connsiteX865" fmla="*/ 3428585 w 13431789"/>
              <a:gd name="connsiteY865" fmla="*/ 8292748 h 13716000"/>
              <a:gd name="connsiteX866" fmla="*/ 3426093 w 13431789"/>
              <a:gd name="connsiteY866" fmla="*/ 8227737 h 13716000"/>
              <a:gd name="connsiteX867" fmla="*/ 3393065 w 13431789"/>
              <a:gd name="connsiteY867" fmla="*/ 8230748 h 13716000"/>
              <a:gd name="connsiteX868" fmla="*/ 3425469 w 13431789"/>
              <a:gd name="connsiteY868" fmla="*/ 8201855 h 13716000"/>
              <a:gd name="connsiteX869" fmla="*/ 3424847 w 13431789"/>
              <a:gd name="connsiteY869" fmla="*/ 8191019 h 13716000"/>
              <a:gd name="connsiteX870" fmla="*/ 3427339 w 13431789"/>
              <a:gd name="connsiteY870" fmla="*/ 8199446 h 13716000"/>
              <a:gd name="connsiteX871" fmla="*/ 3454757 w 13431789"/>
              <a:gd name="connsiteY871" fmla="*/ 8174766 h 13716000"/>
              <a:gd name="connsiteX872" fmla="*/ 3459742 w 13431789"/>
              <a:gd name="connsiteY872" fmla="*/ 8181989 h 13716000"/>
              <a:gd name="connsiteX873" fmla="*/ 3460988 w 13431789"/>
              <a:gd name="connsiteY873" fmla="*/ 8169951 h 13716000"/>
              <a:gd name="connsiteX874" fmla="*/ 3424846 w 13431789"/>
              <a:gd name="connsiteY874" fmla="*/ 8050164 h 13716000"/>
              <a:gd name="connsiteX875" fmla="*/ 3421108 w 13431789"/>
              <a:gd name="connsiteY875" fmla="*/ 8039931 h 13716000"/>
              <a:gd name="connsiteX876" fmla="*/ 3420484 w 13431789"/>
              <a:gd name="connsiteY876" fmla="*/ 8039329 h 13716000"/>
              <a:gd name="connsiteX877" fmla="*/ 3412383 w 13431789"/>
              <a:gd name="connsiteY877" fmla="*/ 8018861 h 13716000"/>
              <a:gd name="connsiteX878" fmla="*/ 3413007 w 13431789"/>
              <a:gd name="connsiteY878" fmla="*/ 8015852 h 13716000"/>
              <a:gd name="connsiteX879" fmla="*/ 3411137 w 13431789"/>
              <a:gd name="connsiteY879" fmla="*/ 8010435 h 13716000"/>
              <a:gd name="connsiteX880" fmla="*/ 3419862 w 13431789"/>
              <a:gd name="connsiteY880" fmla="*/ 7981541 h 13716000"/>
              <a:gd name="connsiteX881" fmla="*/ 3416122 w 13431789"/>
              <a:gd name="connsiteY881" fmla="*/ 7970706 h 13716000"/>
              <a:gd name="connsiteX882" fmla="*/ 3401790 w 13431789"/>
              <a:gd name="connsiteY882" fmla="*/ 7983949 h 13716000"/>
              <a:gd name="connsiteX883" fmla="*/ 3319535 w 13431789"/>
              <a:gd name="connsiteY883" fmla="*/ 7897269 h 13716000"/>
              <a:gd name="connsiteX884" fmla="*/ 3410514 w 13431789"/>
              <a:gd name="connsiteY884" fmla="*/ 7883425 h 13716000"/>
              <a:gd name="connsiteX885" fmla="*/ 3424846 w 13431789"/>
              <a:gd name="connsiteY885" fmla="*/ 7881619 h 13716000"/>
              <a:gd name="connsiteX886" fmla="*/ 3424846 w 13431789"/>
              <a:gd name="connsiteY886" fmla="*/ 7873191 h 13716000"/>
              <a:gd name="connsiteX887" fmla="*/ 2381073 w 13431789"/>
              <a:gd name="connsiteY887" fmla="*/ 7844900 h 13716000"/>
              <a:gd name="connsiteX888" fmla="*/ 2399145 w 13431789"/>
              <a:gd name="connsiteY888" fmla="*/ 7846103 h 13716000"/>
              <a:gd name="connsiteX889" fmla="*/ 2361133 w 13431789"/>
              <a:gd name="connsiteY889" fmla="*/ 7880415 h 13716000"/>
              <a:gd name="connsiteX890" fmla="*/ 2381073 w 13431789"/>
              <a:gd name="connsiteY890" fmla="*/ 7844900 h 13716000"/>
              <a:gd name="connsiteX891" fmla="*/ 3112025 w 13431789"/>
              <a:gd name="connsiteY891" fmla="*/ 7813597 h 13716000"/>
              <a:gd name="connsiteX892" fmla="*/ 3135082 w 13431789"/>
              <a:gd name="connsiteY892" fmla="*/ 7841288 h 13716000"/>
              <a:gd name="connsiteX893" fmla="*/ 3078999 w 13431789"/>
              <a:gd name="connsiteY893" fmla="*/ 7840686 h 13716000"/>
              <a:gd name="connsiteX894" fmla="*/ 3112025 w 13431789"/>
              <a:gd name="connsiteY894" fmla="*/ 7813597 h 13716000"/>
              <a:gd name="connsiteX895" fmla="*/ 2999236 w 13431789"/>
              <a:gd name="connsiteY895" fmla="*/ 7788918 h 13716000"/>
              <a:gd name="connsiteX896" fmla="*/ 3016684 w 13431789"/>
              <a:gd name="connsiteY896" fmla="*/ 7790725 h 13716000"/>
              <a:gd name="connsiteX897" fmla="*/ 2978049 w 13431789"/>
              <a:gd name="connsiteY897" fmla="*/ 7853327 h 13716000"/>
              <a:gd name="connsiteX898" fmla="*/ 2957485 w 13431789"/>
              <a:gd name="connsiteY898" fmla="*/ 7828646 h 13716000"/>
              <a:gd name="connsiteX899" fmla="*/ 2999236 w 13431789"/>
              <a:gd name="connsiteY899" fmla="*/ 7788918 h 13716000"/>
              <a:gd name="connsiteX900" fmla="*/ 3378733 w 13431789"/>
              <a:gd name="connsiteY900" fmla="*/ 7695617 h 13716000"/>
              <a:gd name="connsiteX901" fmla="*/ 3364401 w 13431789"/>
              <a:gd name="connsiteY901" fmla="*/ 7716083 h 13716000"/>
              <a:gd name="connsiteX902" fmla="*/ 3360662 w 13431789"/>
              <a:gd name="connsiteY902" fmla="*/ 7714278 h 13716000"/>
              <a:gd name="connsiteX903" fmla="*/ 3358793 w 13431789"/>
              <a:gd name="connsiteY903" fmla="*/ 7714879 h 13716000"/>
              <a:gd name="connsiteX904" fmla="*/ 3350069 w 13431789"/>
              <a:gd name="connsiteY904" fmla="*/ 7730529 h 13716000"/>
              <a:gd name="connsiteX905" fmla="*/ 3345706 w 13431789"/>
              <a:gd name="connsiteY905" fmla="*/ 7757015 h 13716000"/>
              <a:gd name="connsiteX906" fmla="*/ 3350068 w 13431789"/>
              <a:gd name="connsiteY906" fmla="*/ 7758821 h 13716000"/>
              <a:gd name="connsiteX907" fmla="*/ 3379357 w 13431789"/>
              <a:gd name="connsiteY907" fmla="*/ 7799152 h 13716000"/>
              <a:gd name="connsiteX908" fmla="*/ 3414876 w 13431789"/>
              <a:gd name="connsiteY908" fmla="*/ 7801560 h 13716000"/>
              <a:gd name="connsiteX909" fmla="*/ 3390573 w 13431789"/>
              <a:gd name="connsiteY909" fmla="*/ 7742569 h 13716000"/>
              <a:gd name="connsiteX910" fmla="*/ 3389951 w 13431789"/>
              <a:gd name="connsiteY910" fmla="*/ 7732335 h 13716000"/>
              <a:gd name="connsiteX911" fmla="*/ 3387458 w 13431789"/>
              <a:gd name="connsiteY911" fmla="*/ 7731131 h 13716000"/>
              <a:gd name="connsiteX912" fmla="*/ 3376864 w 13431789"/>
              <a:gd name="connsiteY912" fmla="*/ 7708859 h 13716000"/>
              <a:gd name="connsiteX913" fmla="*/ 2910127 w 13431789"/>
              <a:gd name="connsiteY913" fmla="*/ 7687791 h 13716000"/>
              <a:gd name="connsiteX914" fmla="*/ 2939415 w 13431789"/>
              <a:gd name="connsiteY914" fmla="*/ 7711869 h 13716000"/>
              <a:gd name="connsiteX915" fmla="*/ 2910127 w 13431789"/>
              <a:gd name="connsiteY915" fmla="*/ 7687791 h 13716000"/>
              <a:gd name="connsiteX916" fmla="*/ 2830363 w 13431789"/>
              <a:gd name="connsiteY916" fmla="*/ 7658897 h 13716000"/>
              <a:gd name="connsiteX917" fmla="*/ 2873360 w 13431789"/>
              <a:gd name="connsiteY917" fmla="*/ 7723306 h 13716000"/>
              <a:gd name="connsiteX918" fmla="*/ 2854044 w 13431789"/>
              <a:gd name="connsiteY918" fmla="*/ 7765442 h 13716000"/>
              <a:gd name="connsiteX919" fmla="*/ 2756208 w 13431789"/>
              <a:gd name="connsiteY919" fmla="*/ 7684179 h 13716000"/>
              <a:gd name="connsiteX920" fmla="*/ 2830363 w 13431789"/>
              <a:gd name="connsiteY920" fmla="*/ 7658897 h 13716000"/>
              <a:gd name="connsiteX921" fmla="*/ 3351938 w 13431789"/>
              <a:gd name="connsiteY921" fmla="*/ 7608935 h 13716000"/>
              <a:gd name="connsiteX922" fmla="*/ 3352561 w 13431789"/>
              <a:gd name="connsiteY922" fmla="*/ 7626392 h 13716000"/>
              <a:gd name="connsiteX923" fmla="*/ 3355054 w 13431789"/>
              <a:gd name="connsiteY923" fmla="*/ 7614353 h 13716000"/>
              <a:gd name="connsiteX924" fmla="*/ 2757455 w 13431789"/>
              <a:gd name="connsiteY924" fmla="*/ 7592082 h 13716000"/>
              <a:gd name="connsiteX925" fmla="*/ 2783628 w 13431789"/>
              <a:gd name="connsiteY925" fmla="*/ 7599907 h 13716000"/>
              <a:gd name="connsiteX926" fmla="*/ 2779888 w 13431789"/>
              <a:gd name="connsiteY926" fmla="*/ 7643849 h 13716000"/>
              <a:gd name="connsiteX927" fmla="*/ 2741876 w 13431789"/>
              <a:gd name="connsiteY927" fmla="*/ 7642043 h 13716000"/>
              <a:gd name="connsiteX928" fmla="*/ 2757455 w 13431789"/>
              <a:gd name="connsiteY928" fmla="*/ 7592082 h 13716000"/>
              <a:gd name="connsiteX929" fmla="*/ 3487161 w 13431789"/>
              <a:gd name="connsiteY929" fmla="*/ 7569809 h 13716000"/>
              <a:gd name="connsiteX930" fmla="*/ 3478437 w 13431789"/>
              <a:gd name="connsiteY930" fmla="*/ 7576432 h 13716000"/>
              <a:gd name="connsiteX931" fmla="*/ 3490899 w 13431789"/>
              <a:gd name="connsiteY931" fmla="*/ 7576432 h 13716000"/>
              <a:gd name="connsiteX932" fmla="*/ 3350692 w 13431789"/>
              <a:gd name="connsiteY932" fmla="*/ 7569809 h 13716000"/>
              <a:gd name="connsiteX933" fmla="*/ 3350692 w 13431789"/>
              <a:gd name="connsiteY933" fmla="*/ 7572218 h 13716000"/>
              <a:gd name="connsiteX934" fmla="*/ 3353807 w 13431789"/>
              <a:gd name="connsiteY934" fmla="*/ 7571616 h 13716000"/>
              <a:gd name="connsiteX935" fmla="*/ 3479683 w 13431789"/>
              <a:gd name="connsiteY935" fmla="*/ 7519848 h 13716000"/>
              <a:gd name="connsiteX936" fmla="*/ 3477813 w 13431789"/>
              <a:gd name="connsiteY936" fmla="*/ 7521654 h 13716000"/>
              <a:gd name="connsiteX937" fmla="*/ 3479683 w 13431789"/>
              <a:gd name="connsiteY937" fmla="*/ 7522858 h 13716000"/>
              <a:gd name="connsiteX938" fmla="*/ 3123242 w 13431789"/>
              <a:gd name="connsiteY938" fmla="*/ 7483129 h 13716000"/>
              <a:gd name="connsiteX939" fmla="*/ 3164370 w 13431789"/>
              <a:gd name="connsiteY939" fmla="*/ 7496974 h 13716000"/>
              <a:gd name="connsiteX940" fmla="*/ 3087100 w 13431789"/>
              <a:gd name="connsiteY940" fmla="*/ 7508410 h 13716000"/>
              <a:gd name="connsiteX941" fmla="*/ 3123242 w 13431789"/>
              <a:gd name="connsiteY941" fmla="*/ 7483129 h 13716000"/>
              <a:gd name="connsiteX942" fmla="*/ 3300841 w 13431789"/>
              <a:gd name="connsiteY942" fmla="*/ 7471090 h 13716000"/>
              <a:gd name="connsiteX943" fmla="*/ 3293986 w 13431789"/>
              <a:gd name="connsiteY943" fmla="*/ 7478314 h 13716000"/>
              <a:gd name="connsiteX944" fmla="*/ 3279029 w 13431789"/>
              <a:gd name="connsiteY944" fmla="*/ 7563188 h 13716000"/>
              <a:gd name="connsiteX945" fmla="*/ 3279029 w 13431789"/>
              <a:gd name="connsiteY945" fmla="*/ 7640839 h 13716000"/>
              <a:gd name="connsiteX946" fmla="*/ 3259089 w 13431789"/>
              <a:gd name="connsiteY946" fmla="*/ 7675752 h 13716000"/>
              <a:gd name="connsiteX947" fmla="*/ 3251611 w 13431789"/>
              <a:gd name="connsiteY947" fmla="*/ 7744976 h 13716000"/>
              <a:gd name="connsiteX948" fmla="*/ 3292738 w 13431789"/>
              <a:gd name="connsiteY948" fmla="*/ 7735946 h 13716000"/>
              <a:gd name="connsiteX949" fmla="*/ 3292116 w 13431789"/>
              <a:gd name="connsiteY949" fmla="*/ 7714878 h 13716000"/>
              <a:gd name="connsiteX950" fmla="*/ 3279029 w 13431789"/>
              <a:gd name="connsiteY950" fmla="*/ 7675752 h 13716000"/>
              <a:gd name="connsiteX951" fmla="*/ 3300841 w 13431789"/>
              <a:gd name="connsiteY951" fmla="*/ 7471090 h 13716000"/>
              <a:gd name="connsiteX952" fmla="*/ 2729414 w 13431789"/>
              <a:gd name="connsiteY952" fmla="*/ 7443401 h 13716000"/>
              <a:gd name="connsiteX953" fmla="*/ 2754340 w 13431789"/>
              <a:gd name="connsiteY953" fmla="*/ 7518042 h 13716000"/>
              <a:gd name="connsiteX954" fmla="*/ 2710719 w 13431789"/>
              <a:gd name="connsiteY954" fmla="*/ 7546333 h 13716000"/>
              <a:gd name="connsiteX955" fmla="*/ 2714458 w 13431789"/>
              <a:gd name="connsiteY955" fmla="*/ 7549343 h 13716000"/>
              <a:gd name="connsiteX956" fmla="*/ 2718820 w 13431789"/>
              <a:gd name="connsiteY956" fmla="*/ 7578839 h 13716000"/>
              <a:gd name="connsiteX957" fmla="*/ 2742499 w 13431789"/>
              <a:gd name="connsiteY957" fmla="*/ 7595693 h 13716000"/>
              <a:gd name="connsiteX958" fmla="*/ 2693894 w 13431789"/>
              <a:gd name="connsiteY958" fmla="*/ 7635422 h 13716000"/>
              <a:gd name="connsiteX959" fmla="*/ 2682678 w 13431789"/>
              <a:gd name="connsiteY959" fmla="*/ 7623985 h 13716000"/>
              <a:gd name="connsiteX960" fmla="*/ 2649650 w 13431789"/>
              <a:gd name="connsiteY960" fmla="*/ 7639034 h 13716000"/>
              <a:gd name="connsiteX961" fmla="*/ 2601668 w 13431789"/>
              <a:gd name="connsiteY961" fmla="*/ 7639636 h 13716000"/>
              <a:gd name="connsiteX962" fmla="*/ 2625971 w 13431789"/>
              <a:gd name="connsiteY962" fmla="*/ 7564392 h 13716000"/>
              <a:gd name="connsiteX963" fmla="*/ 2651521 w 13431789"/>
              <a:gd name="connsiteY963" fmla="*/ 7550547 h 13716000"/>
              <a:gd name="connsiteX964" fmla="*/ 2649650 w 13431789"/>
              <a:gd name="connsiteY964" fmla="*/ 7512625 h 13716000"/>
              <a:gd name="connsiteX965" fmla="*/ 2729414 w 13431789"/>
              <a:gd name="connsiteY965" fmla="*/ 7443401 h 13716000"/>
              <a:gd name="connsiteX966" fmla="*/ 3462235 w 13431789"/>
              <a:gd name="connsiteY966" fmla="*/ 7375982 h 13716000"/>
              <a:gd name="connsiteX967" fmla="*/ 3436686 w 13431789"/>
              <a:gd name="connsiteY967" fmla="*/ 7385011 h 13716000"/>
              <a:gd name="connsiteX968" fmla="*/ 3406776 w 13431789"/>
              <a:gd name="connsiteY968" fmla="*/ 7385012 h 13716000"/>
              <a:gd name="connsiteX969" fmla="*/ 3442294 w 13431789"/>
              <a:gd name="connsiteY969" fmla="*/ 7397051 h 13716000"/>
              <a:gd name="connsiteX970" fmla="*/ 3456004 w 13431789"/>
              <a:gd name="connsiteY970" fmla="*/ 7421731 h 13716000"/>
              <a:gd name="connsiteX971" fmla="*/ 3368139 w 13431789"/>
              <a:gd name="connsiteY971" fmla="*/ 7409090 h 13716000"/>
              <a:gd name="connsiteX972" fmla="*/ 3403659 w 13431789"/>
              <a:gd name="connsiteY972" fmla="*/ 7385614 h 13716000"/>
              <a:gd name="connsiteX973" fmla="*/ 3387457 w 13431789"/>
              <a:gd name="connsiteY973" fmla="*/ 7385614 h 13716000"/>
              <a:gd name="connsiteX974" fmla="*/ 3368139 w 13431789"/>
              <a:gd name="connsiteY974" fmla="*/ 7379594 h 13716000"/>
              <a:gd name="connsiteX975" fmla="*/ 3368139 w 13431789"/>
              <a:gd name="connsiteY975" fmla="*/ 7385012 h 13716000"/>
              <a:gd name="connsiteX976" fmla="*/ 3359415 w 13431789"/>
              <a:gd name="connsiteY976" fmla="*/ 7463867 h 13716000"/>
              <a:gd name="connsiteX977" fmla="*/ 3350068 w 13431789"/>
              <a:gd name="connsiteY977" fmla="*/ 7548140 h 13716000"/>
              <a:gd name="connsiteX978" fmla="*/ 3350692 w 13431789"/>
              <a:gd name="connsiteY978" fmla="*/ 7561383 h 13716000"/>
              <a:gd name="connsiteX979" fmla="*/ 3371256 w 13431789"/>
              <a:gd name="connsiteY979" fmla="*/ 7549344 h 13716000"/>
              <a:gd name="connsiteX980" fmla="*/ 3374370 w 13431789"/>
              <a:gd name="connsiteY980" fmla="*/ 7542120 h 13716000"/>
              <a:gd name="connsiteX981" fmla="*/ 3374371 w 13431789"/>
              <a:gd name="connsiteY981" fmla="*/ 7552955 h 13716000"/>
              <a:gd name="connsiteX982" fmla="*/ 3389950 w 13431789"/>
              <a:gd name="connsiteY982" fmla="*/ 7573421 h 13716000"/>
              <a:gd name="connsiteX983" fmla="*/ 3386834 w 13431789"/>
              <a:gd name="connsiteY983" fmla="*/ 7578237 h 13716000"/>
              <a:gd name="connsiteX984" fmla="*/ 3392443 w 13431789"/>
              <a:gd name="connsiteY984" fmla="*/ 7580044 h 13716000"/>
              <a:gd name="connsiteX985" fmla="*/ 3414252 w 13431789"/>
              <a:gd name="connsiteY985" fmla="*/ 7630606 h 13716000"/>
              <a:gd name="connsiteX986" fmla="*/ 3374995 w 13431789"/>
              <a:gd name="connsiteY986" fmla="*/ 7626392 h 13716000"/>
              <a:gd name="connsiteX987" fmla="*/ 3372501 w 13431789"/>
              <a:gd name="connsiteY987" fmla="*/ 7657694 h 13716000"/>
              <a:gd name="connsiteX988" fmla="*/ 3379980 w 13431789"/>
              <a:gd name="connsiteY988" fmla="*/ 7658898 h 13716000"/>
              <a:gd name="connsiteX989" fmla="*/ 3388081 w 13431789"/>
              <a:gd name="connsiteY989" fmla="*/ 7682976 h 13716000"/>
              <a:gd name="connsiteX990" fmla="*/ 3386211 w 13431789"/>
              <a:gd name="connsiteY990" fmla="*/ 7685985 h 13716000"/>
              <a:gd name="connsiteX991" fmla="*/ 3432947 w 13431789"/>
              <a:gd name="connsiteY991" fmla="*/ 7666724 h 13716000"/>
              <a:gd name="connsiteX992" fmla="*/ 3439179 w 13431789"/>
              <a:gd name="connsiteY992" fmla="*/ 7669733 h 13716000"/>
              <a:gd name="connsiteX993" fmla="*/ 3439178 w 13431789"/>
              <a:gd name="connsiteY993" fmla="*/ 7668530 h 13716000"/>
              <a:gd name="connsiteX994" fmla="*/ 3439178 w 13431789"/>
              <a:gd name="connsiteY994" fmla="*/ 7661907 h 13716000"/>
              <a:gd name="connsiteX995" fmla="*/ 3441671 w 13431789"/>
              <a:gd name="connsiteY995" fmla="*/ 7670937 h 13716000"/>
              <a:gd name="connsiteX996" fmla="*/ 3467842 w 13431789"/>
              <a:gd name="connsiteY996" fmla="*/ 7682976 h 13716000"/>
              <a:gd name="connsiteX997" fmla="*/ 3474074 w 13431789"/>
              <a:gd name="connsiteY997" fmla="*/ 7709461 h 13716000"/>
              <a:gd name="connsiteX998" fmla="*/ 3456628 w 13431789"/>
              <a:gd name="connsiteY998" fmla="*/ 7737151 h 13716000"/>
              <a:gd name="connsiteX999" fmla="*/ 3459742 w 13431789"/>
              <a:gd name="connsiteY999" fmla="*/ 7752802 h 13716000"/>
              <a:gd name="connsiteX1000" fmla="*/ 3464105 w 13431789"/>
              <a:gd name="connsiteY1000" fmla="*/ 7758219 h 13716000"/>
              <a:gd name="connsiteX1001" fmla="*/ 3476568 w 13431789"/>
              <a:gd name="connsiteY1001" fmla="*/ 7746782 h 13716000"/>
              <a:gd name="connsiteX1002" fmla="*/ 3497755 w 13431789"/>
              <a:gd name="connsiteY1002" fmla="*/ 7732335 h 13716000"/>
              <a:gd name="connsiteX1003" fmla="*/ 3510840 w 13431789"/>
              <a:gd name="connsiteY1003" fmla="*/ 7709461 h 13716000"/>
              <a:gd name="connsiteX1004" fmla="*/ 3513956 w 13431789"/>
              <a:gd name="connsiteY1004" fmla="*/ 7692005 h 13716000"/>
              <a:gd name="connsiteX1005" fmla="*/ 3492769 w 13431789"/>
              <a:gd name="connsiteY1005" fmla="*/ 7681772 h 13716000"/>
              <a:gd name="connsiteX1006" fmla="*/ 3462235 w 13431789"/>
              <a:gd name="connsiteY1006" fmla="*/ 7654082 h 13716000"/>
              <a:gd name="connsiteX1007" fmla="*/ 3480305 w 13431789"/>
              <a:gd name="connsiteY1007" fmla="*/ 7626392 h 13716000"/>
              <a:gd name="connsiteX1008" fmla="*/ 3472829 w 13431789"/>
              <a:gd name="connsiteY1008" fmla="*/ 7613751 h 13716000"/>
              <a:gd name="connsiteX1009" fmla="*/ 3414876 w 13431789"/>
              <a:gd name="connsiteY1009" fmla="*/ 7592684 h 13716000"/>
              <a:gd name="connsiteX1010" fmla="*/ 3458497 w 13431789"/>
              <a:gd name="connsiteY1010" fmla="*/ 7577033 h 13716000"/>
              <a:gd name="connsiteX1011" fmla="*/ 3437932 w 13431789"/>
              <a:gd name="connsiteY1011" fmla="*/ 7558373 h 13716000"/>
              <a:gd name="connsiteX1012" fmla="*/ 3424846 w 13431789"/>
              <a:gd name="connsiteY1012" fmla="*/ 7522858 h 13716000"/>
              <a:gd name="connsiteX1013" fmla="*/ 3453511 w 13431789"/>
              <a:gd name="connsiteY1013" fmla="*/ 7518644 h 13716000"/>
              <a:gd name="connsiteX1014" fmla="*/ 3446656 w 13431789"/>
              <a:gd name="connsiteY1014" fmla="*/ 7455439 h 13716000"/>
              <a:gd name="connsiteX1015" fmla="*/ 3461611 w 13431789"/>
              <a:gd name="connsiteY1015" fmla="*/ 7415109 h 13716000"/>
              <a:gd name="connsiteX1016" fmla="*/ 3467843 w 13431789"/>
              <a:gd name="connsiteY1016" fmla="*/ 7409691 h 13716000"/>
              <a:gd name="connsiteX1017" fmla="*/ 2946269 w 13431789"/>
              <a:gd name="connsiteY1017" fmla="*/ 7357924 h 13716000"/>
              <a:gd name="connsiteX1018" fmla="*/ 2978049 w 13431789"/>
              <a:gd name="connsiteY1018" fmla="*/ 7368759 h 13716000"/>
              <a:gd name="connsiteX1019" fmla="*/ 2939415 w 13431789"/>
              <a:gd name="connsiteY1019" fmla="*/ 7427749 h 13716000"/>
              <a:gd name="connsiteX1020" fmla="*/ 2946269 w 13431789"/>
              <a:gd name="connsiteY1020" fmla="*/ 7357924 h 13716000"/>
              <a:gd name="connsiteX1021" fmla="*/ 3366270 w 13431789"/>
              <a:gd name="connsiteY1021" fmla="*/ 7317593 h 13716000"/>
              <a:gd name="connsiteX1022" fmla="*/ 3367516 w 13431789"/>
              <a:gd name="connsiteY1022" fmla="*/ 7356720 h 13716000"/>
              <a:gd name="connsiteX1023" fmla="*/ 3393689 w 13431789"/>
              <a:gd name="connsiteY1023" fmla="*/ 7342875 h 13716000"/>
              <a:gd name="connsiteX1024" fmla="*/ 3408645 w 13431789"/>
              <a:gd name="connsiteY1024" fmla="*/ 7340467 h 13716000"/>
              <a:gd name="connsiteX1025" fmla="*/ 3374994 w 13431789"/>
              <a:gd name="connsiteY1025" fmla="*/ 7323613 h 13716000"/>
              <a:gd name="connsiteX1026" fmla="*/ 3518942 w 13431789"/>
              <a:gd name="connsiteY1026" fmla="*/ 7311574 h 13716000"/>
              <a:gd name="connsiteX1027" fmla="*/ 3511463 w 13431789"/>
              <a:gd name="connsiteY1027" fmla="*/ 7372371 h 13716000"/>
              <a:gd name="connsiteX1028" fmla="*/ 3519565 w 13431789"/>
              <a:gd name="connsiteY1028" fmla="*/ 7386817 h 13716000"/>
              <a:gd name="connsiteX1029" fmla="*/ 3532651 w 13431789"/>
              <a:gd name="connsiteY1029" fmla="*/ 7362740 h 13716000"/>
              <a:gd name="connsiteX1030" fmla="*/ 3537013 w 13431789"/>
              <a:gd name="connsiteY1030" fmla="*/ 7343477 h 13716000"/>
              <a:gd name="connsiteX1031" fmla="*/ 3527665 w 13431789"/>
              <a:gd name="connsiteY1031" fmla="*/ 7315788 h 13716000"/>
              <a:gd name="connsiteX1032" fmla="*/ 2750600 w 13431789"/>
              <a:gd name="connsiteY1032" fmla="*/ 7310972 h 13716000"/>
              <a:gd name="connsiteX1033" fmla="*/ 2678937 w 13431789"/>
              <a:gd name="connsiteY1033" fmla="*/ 7363342 h 13716000"/>
              <a:gd name="connsiteX1034" fmla="*/ 2750600 w 13431789"/>
              <a:gd name="connsiteY1034" fmla="*/ 7310972 h 13716000"/>
              <a:gd name="connsiteX1035" fmla="*/ 2879592 w 13431789"/>
              <a:gd name="connsiteY1035" fmla="*/ 7307360 h 13716000"/>
              <a:gd name="connsiteX1036" fmla="*/ 2798583 w 13431789"/>
              <a:gd name="connsiteY1036" fmla="*/ 7384410 h 13716000"/>
              <a:gd name="connsiteX1037" fmla="*/ 2784250 w 13431789"/>
              <a:gd name="connsiteY1037" fmla="*/ 7362740 h 13716000"/>
              <a:gd name="connsiteX1038" fmla="*/ 2820393 w 13431789"/>
              <a:gd name="connsiteY1038" fmla="*/ 7319400 h 13716000"/>
              <a:gd name="connsiteX1039" fmla="*/ 2879592 w 13431789"/>
              <a:gd name="connsiteY1039" fmla="*/ 7307360 h 13716000"/>
              <a:gd name="connsiteX1040" fmla="*/ 3306449 w 13431789"/>
              <a:gd name="connsiteY1040" fmla="*/ 7277865 h 13716000"/>
              <a:gd name="connsiteX1041" fmla="*/ 3300841 w 13431789"/>
              <a:gd name="connsiteY1041" fmla="*/ 7301943 h 13716000"/>
              <a:gd name="connsiteX1042" fmla="*/ 3286508 w 13431789"/>
              <a:gd name="connsiteY1042" fmla="*/ 7450022 h 13716000"/>
              <a:gd name="connsiteX1043" fmla="*/ 3292115 w 13431789"/>
              <a:gd name="connsiteY1043" fmla="*/ 7455439 h 13716000"/>
              <a:gd name="connsiteX1044" fmla="*/ 3306448 w 13431789"/>
              <a:gd name="connsiteY1044" fmla="*/ 7433167 h 13716000"/>
              <a:gd name="connsiteX1045" fmla="*/ 3310187 w 13431789"/>
              <a:gd name="connsiteY1045" fmla="*/ 7434973 h 13716000"/>
              <a:gd name="connsiteX1046" fmla="*/ 3315796 w 13431789"/>
              <a:gd name="connsiteY1046" fmla="*/ 7413303 h 13716000"/>
              <a:gd name="connsiteX1047" fmla="*/ 3322650 w 13431789"/>
              <a:gd name="connsiteY1047" fmla="*/ 7394041 h 13716000"/>
              <a:gd name="connsiteX1048" fmla="*/ 3335113 w 13431789"/>
              <a:gd name="connsiteY1048" fmla="*/ 7298933 h 13716000"/>
              <a:gd name="connsiteX1049" fmla="*/ 3335113 w 13431789"/>
              <a:gd name="connsiteY1049" fmla="*/ 7297127 h 13716000"/>
              <a:gd name="connsiteX1050" fmla="*/ 3497754 w 13431789"/>
              <a:gd name="connsiteY1050" fmla="*/ 7221884 h 13716000"/>
              <a:gd name="connsiteX1051" fmla="*/ 3499000 w 13431789"/>
              <a:gd name="connsiteY1051" fmla="*/ 7251380 h 13716000"/>
              <a:gd name="connsiteX1052" fmla="*/ 3512087 w 13431789"/>
              <a:gd name="connsiteY1052" fmla="*/ 7232718 h 13716000"/>
              <a:gd name="connsiteX1053" fmla="*/ 3411759 w 13431789"/>
              <a:gd name="connsiteY1053" fmla="*/ 7171321 h 13716000"/>
              <a:gd name="connsiteX1054" fmla="*/ 3405529 w 13431789"/>
              <a:gd name="connsiteY1054" fmla="*/ 7202622 h 13716000"/>
              <a:gd name="connsiteX1055" fmla="*/ 3395558 w 13431789"/>
              <a:gd name="connsiteY1055" fmla="*/ 7252584 h 13716000"/>
              <a:gd name="connsiteX1056" fmla="*/ 3381226 w 13431789"/>
              <a:gd name="connsiteY1056" fmla="*/ 7265826 h 13716000"/>
              <a:gd name="connsiteX1057" fmla="*/ 3376864 w 13431789"/>
              <a:gd name="connsiteY1057" fmla="*/ 7280875 h 13716000"/>
              <a:gd name="connsiteX1058" fmla="*/ 3395558 w 13431789"/>
              <a:gd name="connsiteY1058" fmla="*/ 7283885 h 13716000"/>
              <a:gd name="connsiteX1059" fmla="*/ 3446034 w 13431789"/>
              <a:gd name="connsiteY1059" fmla="*/ 7313380 h 13716000"/>
              <a:gd name="connsiteX1060" fmla="*/ 3451641 w 13431789"/>
              <a:gd name="connsiteY1060" fmla="*/ 7332643 h 13716000"/>
              <a:gd name="connsiteX1061" fmla="*/ 3462859 w 13431789"/>
              <a:gd name="connsiteY1061" fmla="*/ 7330837 h 13716000"/>
              <a:gd name="connsiteX1062" fmla="*/ 3465351 w 13431789"/>
              <a:gd name="connsiteY1062" fmla="*/ 7331438 h 13716000"/>
              <a:gd name="connsiteX1063" fmla="*/ 3468467 w 13431789"/>
              <a:gd name="connsiteY1063" fmla="*/ 7303748 h 13716000"/>
              <a:gd name="connsiteX1064" fmla="*/ 3469090 w 13431789"/>
              <a:gd name="connsiteY1064" fmla="*/ 7290506 h 13716000"/>
              <a:gd name="connsiteX1065" fmla="*/ 3451642 w 13431789"/>
              <a:gd name="connsiteY1065" fmla="*/ 7283283 h 13716000"/>
              <a:gd name="connsiteX1066" fmla="*/ 3462235 w 13431789"/>
              <a:gd name="connsiteY1066" fmla="*/ 7253185 h 13716000"/>
              <a:gd name="connsiteX1067" fmla="*/ 3470959 w 13431789"/>
              <a:gd name="connsiteY1067" fmla="*/ 7261613 h 13716000"/>
              <a:gd name="connsiteX1068" fmla="*/ 3475945 w 13431789"/>
              <a:gd name="connsiteY1068" fmla="*/ 7231515 h 13716000"/>
              <a:gd name="connsiteX1069" fmla="*/ 3488407 w 13431789"/>
              <a:gd name="connsiteY1069" fmla="*/ 7214661 h 13716000"/>
              <a:gd name="connsiteX1070" fmla="*/ 3486537 w 13431789"/>
              <a:gd name="connsiteY1070" fmla="*/ 7213457 h 13716000"/>
              <a:gd name="connsiteX1071" fmla="*/ 3489654 w 13431789"/>
              <a:gd name="connsiteY1071" fmla="*/ 7210447 h 13716000"/>
              <a:gd name="connsiteX1072" fmla="*/ 3464728 w 13431789"/>
              <a:gd name="connsiteY1072" fmla="*/ 7186971 h 13716000"/>
              <a:gd name="connsiteX1073" fmla="*/ 3462235 w 13431789"/>
              <a:gd name="connsiteY1073" fmla="*/ 7180350 h 13716000"/>
              <a:gd name="connsiteX1074" fmla="*/ 3451018 w 13431789"/>
              <a:gd name="connsiteY1074" fmla="*/ 7181554 h 13716000"/>
              <a:gd name="connsiteX1075" fmla="*/ 3421730 w 13431789"/>
              <a:gd name="connsiteY1075" fmla="*/ 7171321 h 13716000"/>
              <a:gd name="connsiteX1076" fmla="*/ 2890186 w 13431789"/>
              <a:gd name="connsiteY1076" fmla="*/ 7130388 h 13716000"/>
              <a:gd name="connsiteX1077" fmla="*/ 2903895 w 13431789"/>
              <a:gd name="connsiteY1077" fmla="*/ 7185165 h 13716000"/>
              <a:gd name="connsiteX1078" fmla="*/ 2872113 w 13431789"/>
              <a:gd name="connsiteY1078" fmla="*/ 7185165 h 13716000"/>
              <a:gd name="connsiteX1079" fmla="*/ 2890186 w 13431789"/>
              <a:gd name="connsiteY1079" fmla="*/ 7130388 h 13716000"/>
              <a:gd name="connsiteX1080" fmla="*/ 2764309 w 13431789"/>
              <a:gd name="connsiteY1080" fmla="*/ 7113534 h 13716000"/>
              <a:gd name="connsiteX1081" fmla="*/ 2792351 w 13431789"/>
              <a:gd name="connsiteY1081" fmla="*/ 7135203 h 13716000"/>
              <a:gd name="connsiteX1082" fmla="*/ 2763686 w 13431789"/>
              <a:gd name="connsiteY1082" fmla="*/ 7156874 h 13716000"/>
              <a:gd name="connsiteX1083" fmla="*/ 2764309 w 13431789"/>
              <a:gd name="connsiteY1083" fmla="*/ 7113534 h 13716000"/>
              <a:gd name="connsiteX1084" fmla="*/ 2144900 w 13431789"/>
              <a:gd name="connsiteY1084" fmla="*/ 7053941 h 13716000"/>
              <a:gd name="connsiteX1085" fmla="*/ 2161725 w 13431789"/>
              <a:gd name="connsiteY1085" fmla="*/ 7058757 h 13716000"/>
              <a:gd name="connsiteX1086" fmla="*/ 2111251 w 13431789"/>
              <a:gd name="connsiteY1086" fmla="*/ 7093067 h 13716000"/>
              <a:gd name="connsiteX1087" fmla="*/ 2127452 w 13431789"/>
              <a:gd name="connsiteY1087" fmla="*/ 7060562 h 13716000"/>
              <a:gd name="connsiteX1088" fmla="*/ 2144900 w 13431789"/>
              <a:gd name="connsiteY1088" fmla="*/ 7053941 h 13716000"/>
              <a:gd name="connsiteX1089" fmla="*/ 3071521 w 13431789"/>
              <a:gd name="connsiteY1089" fmla="*/ 7049125 h 13716000"/>
              <a:gd name="connsiteX1090" fmla="*/ 3005468 w 13431789"/>
              <a:gd name="connsiteY1090" fmla="*/ 7076814 h 13716000"/>
              <a:gd name="connsiteX1091" fmla="*/ 3071521 w 13431789"/>
              <a:gd name="connsiteY1091" fmla="*/ 7049125 h 13716000"/>
              <a:gd name="connsiteX1092" fmla="*/ 3475944 w 13431789"/>
              <a:gd name="connsiteY1092" fmla="*/ 7032271 h 13716000"/>
              <a:gd name="connsiteX1093" fmla="*/ 3476568 w 13431789"/>
              <a:gd name="connsiteY1093" fmla="*/ 7034077 h 13716000"/>
              <a:gd name="connsiteX1094" fmla="*/ 3456627 w 13431789"/>
              <a:gd name="connsiteY1094" fmla="*/ 7060562 h 13716000"/>
              <a:gd name="connsiteX1095" fmla="*/ 3423599 w 13431789"/>
              <a:gd name="connsiteY1095" fmla="*/ 7034076 h 13716000"/>
              <a:gd name="connsiteX1096" fmla="*/ 3414252 w 13431789"/>
              <a:gd name="connsiteY1096" fmla="*/ 7088854 h 13716000"/>
              <a:gd name="connsiteX1097" fmla="*/ 3449149 w 13431789"/>
              <a:gd name="connsiteY1097" fmla="*/ 7092465 h 13716000"/>
              <a:gd name="connsiteX1098" fmla="*/ 3455380 w 13431789"/>
              <a:gd name="connsiteY1098" fmla="*/ 7101495 h 13716000"/>
              <a:gd name="connsiteX1099" fmla="*/ 3461611 w 13431789"/>
              <a:gd name="connsiteY1099" fmla="*/ 7094873 h 13716000"/>
              <a:gd name="connsiteX1100" fmla="*/ 3490277 w 13431789"/>
              <a:gd name="connsiteY1100" fmla="*/ 7067786 h 13716000"/>
              <a:gd name="connsiteX1101" fmla="*/ 2862145 w 13431789"/>
              <a:gd name="connsiteY1101" fmla="*/ 7028659 h 13716000"/>
              <a:gd name="connsiteX1102" fmla="*/ 2882085 w 13431789"/>
              <a:gd name="connsiteY1102" fmla="*/ 7033474 h 13716000"/>
              <a:gd name="connsiteX1103" fmla="*/ 2892054 w 13431789"/>
              <a:gd name="connsiteY1103" fmla="*/ 7054543 h 13716000"/>
              <a:gd name="connsiteX1104" fmla="*/ 2836595 w 13431789"/>
              <a:gd name="connsiteY1104" fmla="*/ 7103902 h 13716000"/>
              <a:gd name="connsiteX1105" fmla="*/ 2813538 w 13431789"/>
              <a:gd name="connsiteY1105" fmla="*/ 7070193 h 13716000"/>
              <a:gd name="connsiteX1106" fmla="*/ 2845319 w 13431789"/>
              <a:gd name="connsiteY1106" fmla="*/ 7034678 h 13716000"/>
              <a:gd name="connsiteX1107" fmla="*/ 2862145 w 13431789"/>
              <a:gd name="connsiteY1107" fmla="*/ 7028659 h 13716000"/>
              <a:gd name="connsiteX1108" fmla="*/ 3392442 w 13431789"/>
              <a:gd name="connsiteY1108" fmla="*/ 7022038 h 13716000"/>
              <a:gd name="connsiteX1109" fmla="*/ 3373125 w 13431789"/>
              <a:gd name="connsiteY1109" fmla="*/ 7025649 h 13716000"/>
              <a:gd name="connsiteX1110" fmla="*/ 3340722 w 13431789"/>
              <a:gd name="connsiteY1110" fmla="*/ 7099689 h 13716000"/>
              <a:gd name="connsiteX1111" fmla="*/ 3333243 w 13431789"/>
              <a:gd name="connsiteY1111" fmla="*/ 7090058 h 13716000"/>
              <a:gd name="connsiteX1112" fmla="*/ 3329504 w 13431789"/>
              <a:gd name="connsiteY1112" fmla="*/ 7117747 h 13716000"/>
              <a:gd name="connsiteX1113" fmla="*/ 3315795 w 13431789"/>
              <a:gd name="connsiteY1113" fmla="*/ 7168312 h 13716000"/>
              <a:gd name="connsiteX1114" fmla="*/ 3316418 w 13431789"/>
              <a:gd name="connsiteY1114" fmla="*/ 7232719 h 13716000"/>
              <a:gd name="connsiteX1115" fmla="*/ 3307072 w 13431789"/>
              <a:gd name="connsiteY1115" fmla="*/ 7275457 h 13716000"/>
              <a:gd name="connsiteX1116" fmla="*/ 3335113 w 13431789"/>
              <a:gd name="connsiteY1116" fmla="*/ 7273050 h 13716000"/>
              <a:gd name="connsiteX1117" fmla="*/ 3340721 w 13431789"/>
              <a:gd name="connsiteY1117" fmla="*/ 7274253 h 13716000"/>
              <a:gd name="connsiteX1118" fmla="*/ 3352562 w 13431789"/>
              <a:gd name="connsiteY1118" fmla="*/ 7224292 h 13716000"/>
              <a:gd name="connsiteX1119" fmla="*/ 3359416 w 13431789"/>
              <a:gd name="connsiteY1119" fmla="*/ 7176738 h 13716000"/>
              <a:gd name="connsiteX1120" fmla="*/ 3364401 w 13431789"/>
              <a:gd name="connsiteY1120" fmla="*/ 7136408 h 13716000"/>
              <a:gd name="connsiteX1121" fmla="*/ 3363155 w 13431789"/>
              <a:gd name="connsiteY1121" fmla="*/ 7134000 h 13716000"/>
              <a:gd name="connsiteX1122" fmla="*/ 3365024 w 13431789"/>
              <a:gd name="connsiteY1122" fmla="*/ 7131592 h 13716000"/>
              <a:gd name="connsiteX1123" fmla="*/ 3366270 w 13431789"/>
              <a:gd name="connsiteY1123" fmla="*/ 7118349 h 13716000"/>
              <a:gd name="connsiteX1124" fmla="*/ 3381226 w 13431789"/>
              <a:gd name="connsiteY1124" fmla="*/ 7075009 h 13716000"/>
              <a:gd name="connsiteX1125" fmla="*/ 2941906 w 13431789"/>
              <a:gd name="connsiteY1125" fmla="*/ 6966057 h 13716000"/>
              <a:gd name="connsiteX1126" fmla="*/ 2958109 w 13431789"/>
              <a:gd name="connsiteY1126" fmla="*/ 6987726 h 13716000"/>
              <a:gd name="connsiteX1127" fmla="*/ 2945022 w 13431789"/>
              <a:gd name="connsiteY1127" fmla="*/ 7013610 h 13716000"/>
              <a:gd name="connsiteX1128" fmla="*/ 2940660 w 13431789"/>
              <a:gd name="connsiteY1128" fmla="*/ 7016018 h 13716000"/>
              <a:gd name="connsiteX1129" fmla="*/ 2955616 w 13431789"/>
              <a:gd name="connsiteY1129" fmla="*/ 7037689 h 13716000"/>
              <a:gd name="connsiteX1130" fmla="*/ 2950631 w 13431789"/>
              <a:gd name="connsiteY1130" fmla="*/ 7064776 h 13716000"/>
              <a:gd name="connsiteX1131" fmla="*/ 2893301 w 13431789"/>
              <a:gd name="connsiteY1131" fmla="*/ 7041902 h 13716000"/>
              <a:gd name="connsiteX1132" fmla="*/ 2881461 w 13431789"/>
              <a:gd name="connsiteY1132" fmla="*/ 7019630 h 13716000"/>
              <a:gd name="connsiteX1133" fmla="*/ 2858406 w 13431789"/>
              <a:gd name="connsiteY1133" fmla="*/ 7017824 h 13716000"/>
              <a:gd name="connsiteX1134" fmla="*/ 2879592 w 13431789"/>
              <a:gd name="connsiteY1134" fmla="*/ 7006989 h 13716000"/>
              <a:gd name="connsiteX1135" fmla="*/ 2883332 w 13431789"/>
              <a:gd name="connsiteY1135" fmla="*/ 6981707 h 13716000"/>
              <a:gd name="connsiteX1136" fmla="*/ 2908880 w 13431789"/>
              <a:gd name="connsiteY1136" fmla="*/ 6989533 h 13716000"/>
              <a:gd name="connsiteX1137" fmla="*/ 2963094 w 13431789"/>
              <a:gd name="connsiteY1137" fmla="*/ 6828813 h 13716000"/>
              <a:gd name="connsiteX1138" fmla="*/ 3089593 w 13431789"/>
              <a:gd name="connsiteY1138" fmla="*/ 6935358 h 13716000"/>
              <a:gd name="connsiteX1139" fmla="*/ 3007337 w 13431789"/>
              <a:gd name="connsiteY1139" fmla="*/ 6907066 h 13716000"/>
              <a:gd name="connsiteX1140" fmla="*/ 2992381 w 13431789"/>
              <a:gd name="connsiteY1140" fmla="*/ 6892018 h 13716000"/>
              <a:gd name="connsiteX1141" fmla="*/ 2992381 w 13431789"/>
              <a:gd name="connsiteY1141" fmla="*/ 6893221 h 13716000"/>
              <a:gd name="connsiteX1142" fmla="*/ 2986150 w 13431789"/>
              <a:gd name="connsiteY1142" fmla="*/ 6903455 h 13716000"/>
              <a:gd name="connsiteX1143" fmla="*/ 2997367 w 13431789"/>
              <a:gd name="connsiteY1143" fmla="*/ 6923318 h 13716000"/>
              <a:gd name="connsiteX1144" fmla="*/ 2973687 w 13431789"/>
              <a:gd name="connsiteY1144" fmla="*/ 6932950 h 13716000"/>
              <a:gd name="connsiteX1145" fmla="*/ 2963094 w 13431789"/>
              <a:gd name="connsiteY1145" fmla="*/ 6926328 h 13716000"/>
              <a:gd name="connsiteX1146" fmla="*/ 2954369 w 13431789"/>
              <a:gd name="connsiteY1146" fmla="*/ 6931746 h 13716000"/>
              <a:gd name="connsiteX1147" fmla="*/ 2930690 w 13431789"/>
              <a:gd name="connsiteY1147" fmla="*/ 6934153 h 13716000"/>
              <a:gd name="connsiteX1148" fmla="*/ 2912619 w 13431789"/>
              <a:gd name="connsiteY1148" fmla="*/ 6897435 h 13716000"/>
              <a:gd name="connsiteX1149" fmla="*/ 2948761 w 13431789"/>
              <a:gd name="connsiteY1149" fmla="*/ 6866736 h 13716000"/>
              <a:gd name="connsiteX1150" fmla="*/ 2973064 w 13431789"/>
              <a:gd name="connsiteY1150" fmla="*/ 6869144 h 13716000"/>
              <a:gd name="connsiteX1151" fmla="*/ 2252081 w 13431789"/>
              <a:gd name="connsiteY1151" fmla="*/ 6791492 h 13716000"/>
              <a:gd name="connsiteX1152" fmla="*/ 2268284 w 13431789"/>
              <a:gd name="connsiteY1152" fmla="*/ 6798716 h 13716000"/>
              <a:gd name="connsiteX1153" fmla="*/ 2212823 w 13431789"/>
              <a:gd name="connsiteY1153" fmla="*/ 6825803 h 13716000"/>
              <a:gd name="connsiteX1154" fmla="*/ 2234011 w 13431789"/>
              <a:gd name="connsiteY1154" fmla="*/ 6795104 h 13716000"/>
              <a:gd name="connsiteX1155" fmla="*/ 2252081 w 13431789"/>
              <a:gd name="connsiteY1155" fmla="*/ 6791492 h 13716000"/>
              <a:gd name="connsiteX1156" fmla="*/ 2873983 w 13431789"/>
              <a:gd name="connsiteY1156" fmla="*/ 6712637 h 13716000"/>
              <a:gd name="connsiteX1157" fmla="*/ 2902648 w 13431789"/>
              <a:gd name="connsiteY1157" fmla="*/ 6736715 h 13716000"/>
              <a:gd name="connsiteX1158" fmla="*/ 2844696 w 13431789"/>
              <a:gd name="connsiteY1158" fmla="*/ 6745745 h 13716000"/>
              <a:gd name="connsiteX1159" fmla="*/ 2873983 w 13431789"/>
              <a:gd name="connsiteY1159" fmla="*/ 6712637 h 13716000"/>
              <a:gd name="connsiteX1160" fmla="*/ 2412231 w 13431789"/>
              <a:gd name="connsiteY1160" fmla="*/ 6579005 h 13716000"/>
              <a:gd name="connsiteX1161" fmla="*/ 2433418 w 13431789"/>
              <a:gd name="connsiteY1161" fmla="*/ 6589237 h 13716000"/>
              <a:gd name="connsiteX1162" fmla="*/ 2432172 w 13431789"/>
              <a:gd name="connsiteY1162" fmla="*/ 6594656 h 13716000"/>
              <a:gd name="connsiteX1163" fmla="*/ 2467692 w 13431789"/>
              <a:gd name="connsiteY1163" fmla="*/ 6603082 h 13716000"/>
              <a:gd name="connsiteX1164" fmla="*/ 2434665 w 13431789"/>
              <a:gd name="connsiteY1164" fmla="*/ 6661471 h 13716000"/>
              <a:gd name="connsiteX1165" fmla="*/ 2377335 w 13431789"/>
              <a:gd name="connsiteY1165" fmla="*/ 6615122 h 13716000"/>
              <a:gd name="connsiteX1166" fmla="*/ 2408492 w 13431789"/>
              <a:gd name="connsiteY1166" fmla="*/ 6599472 h 13716000"/>
              <a:gd name="connsiteX1167" fmla="*/ 2405999 w 13431789"/>
              <a:gd name="connsiteY1167" fmla="*/ 6594656 h 13716000"/>
              <a:gd name="connsiteX1168" fmla="*/ 2412231 w 13431789"/>
              <a:gd name="connsiteY1168" fmla="*/ 6579005 h 13716000"/>
              <a:gd name="connsiteX1169" fmla="*/ 2732529 w 13431789"/>
              <a:gd name="connsiteY1169" fmla="*/ 6535664 h 13716000"/>
              <a:gd name="connsiteX1170" fmla="*/ 2753093 w 13431789"/>
              <a:gd name="connsiteY1170" fmla="*/ 6541083 h 13716000"/>
              <a:gd name="connsiteX1171" fmla="*/ 2762440 w 13431789"/>
              <a:gd name="connsiteY1171" fmla="*/ 6539276 h 13716000"/>
              <a:gd name="connsiteX1172" fmla="*/ 2668969 w 13431789"/>
              <a:gd name="connsiteY1172" fmla="*/ 6603685 h 13716000"/>
              <a:gd name="connsiteX1173" fmla="*/ 2700125 w 13431789"/>
              <a:gd name="connsiteY1173" fmla="*/ 6553122 h 13716000"/>
              <a:gd name="connsiteX1174" fmla="*/ 2730659 w 13431789"/>
              <a:gd name="connsiteY1174" fmla="*/ 6546499 h 13716000"/>
              <a:gd name="connsiteX1175" fmla="*/ 2090687 w 13431789"/>
              <a:gd name="connsiteY1175" fmla="*/ 6447178 h 13716000"/>
              <a:gd name="connsiteX1176" fmla="*/ 2103773 w 13431789"/>
              <a:gd name="connsiteY1176" fmla="*/ 6452596 h 13716000"/>
              <a:gd name="connsiteX1177" fmla="*/ 2053298 w 13431789"/>
              <a:gd name="connsiteY1177" fmla="*/ 6492324 h 13716000"/>
              <a:gd name="connsiteX1178" fmla="*/ 2055167 w 13431789"/>
              <a:gd name="connsiteY1178" fmla="*/ 6470052 h 13716000"/>
              <a:gd name="connsiteX1179" fmla="*/ 2076354 w 13431789"/>
              <a:gd name="connsiteY1179" fmla="*/ 6449586 h 13716000"/>
              <a:gd name="connsiteX1180" fmla="*/ 2090687 w 13431789"/>
              <a:gd name="connsiteY1180" fmla="*/ 6447178 h 13716000"/>
              <a:gd name="connsiteX1181" fmla="*/ 2555555 w 13431789"/>
              <a:gd name="connsiteY1181" fmla="*/ 6421294 h 13716000"/>
              <a:gd name="connsiteX1182" fmla="*/ 2391667 w 13431789"/>
              <a:gd name="connsiteY1182" fmla="*/ 6492325 h 13716000"/>
              <a:gd name="connsiteX1183" fmla="*/ 2555555 w 13431789"/>
              <a:gd name="connsiteY1183" fmla="*/ 6421294 h 13716000"/>
              <a:gd name="connsiteX1184" fmla="*/ 3166862 w 13431789"/>
              <a:gd name="connsiteY1184" fmla="*/ 6390595 h 13716000"/>
              <a:gd name="connsiteX1185" fmla="*/ 3163748 w 13431789"/>
              <a:gd name="connsiteY1185" fmla="*/ 6461023 h 13716000"/>
              <a:gd name="connsiteX1186" fmla="*/ 3091463 w 13431789"/>
              <a:gd name="connsiteY1186" fmla="*/ 6426110 h 13716000"/>
              <a:gd name="connsiteX1187" fmla="*/ 3166862 w 13431789"/>
              <a:gd name="connsiteY1187" fmla="*/ 6390595 h 13716000"/>
              <a:gd name="connsiteX1188" fmla="*/ 2849681 w 13431789"/>
              <a:gd name="connsiteY1188" fmla="*/ 6369527 h 13716000"/>
              <a:gd name="connsiteX1189" fmla="*/ 2870869 w 13431789"/>
              <a:gd name="connsiteY1189" fmla="*/ 6371936 h 13716000"/>
              <a:gd name="connsiteX1190" fmla="*/ 2834725 w 13431789"/>
              <a:gd name="connsiteY1190" fmla="*/ 6444771 h 13716000"/>
              <a:gd name="connsiteX1191" fmla="*/ 2807930 w 13431789"/>
              <a:gd name="connsiteY1191" fmla="*/ 6416478 h 13716000"/>
              <a:gd name="connsiteX1192" fmla="*/ 2849681 w 13431789"/>
              <a:gd name="connsiteY1192" fmla="*/ 6369527 h 13716000"/>
              <a:gd name="connsiteX1193" fmla="*/ 2621609 w 13431789"/>
              <a:gd name="connsiteY1193" fmla="*/ 6317759 h 13716000"/>
              <a:gd name="connsiteX1194" fmla="*/ 2647781 w 13431789"/>
              <a:gd name="connsiteY1194" fmla="*/ 6333410 h 13716000"/>
              <a:gd name="connsiteX1195" fmla="*/ 2647781 w 13431789"/>
              <a:gd name="connsiteY1195" fmla="*/ 6418286 h 13716000"/>
              <a:gd name="connsiteX1196" fmla="*/ 2621609 w 13431789"/>
              <a:gd name="connsiteY1196" fmla="*/ 6317759 h 13716000"/>
              <a:gd name="connsiteX1197" fmla="*/ 2214693 w 13431789"/>
              <a:gd name="connsiteY1197" fmla="*/ 6310536 h 13716000"/>
              <a:gd name="connsiteX1198" fmla="*/ 2217808 w 13431789"/>
              <a:gd name="connsiteY1198" fmla="*/ 6325584 h 13716000"/>
              <a:gd name="connsiteX1199" fmla="*/ 2204100 w 13431789"/>
              <a:gd name="connsiteY1199" fmla="*/ 6337624 h 13716000"/>
              <a:gd name="connsiteX1200" fmla="*/ 2189767 w 13431789"/>
              <a:gd name="connsiteY1200" fmla="*/ 6327391 h 13716000"/>
              <a:gd name="connsiteX1201" fmla="*/ 2214693 w 13431789"/>
              <a:gd name="connsiteY1201" fmla="*/ 6310536 h 13716000"/>
              <a:gd name="connsiteX1202" fmla="*/ 2491994 w 13431789"/>
              <a:gd name="connsiteY1202" fmla="*/ 6303314 h 13716000"/>
              <a:gd name="connsiteX1203" fmla="*/ 2497602 w 13431789"/>
              <a:gd name="connsiteY1203" fmla="*/ 6317760 h 13716000"/>
              <a:gd name="connsiteX1204" fmla="*/ 2485762 w 13431789"/>
              <a:gd name="connsiteY1204" fmla="*/ 6331605 h 13716000"/>
              <a:gd name="connsiteX1205" fmla="*/ 2470183 w 13431789"/>
              <a:gd name="connsiteY1205" fmla="*/ 6324381 h 13716000"/>
              <a:gd name="connsiteX1206" fmla="*/ 2491994 w 13431789"/>
              <a:gd name="connsiteY1206" fmla="*/ 6303314 h 13716000"/>
              <a:gd name="connsiteX1207" fmla="*/ 2738761 w 13431789"/>
              <a:gd name="connsiteY1207" fmla="*/ 6292478 h 13716000"/>
              <a:gd name="connsiteX1208" fmla="*/ 2754339 w 13431789"/>
              <a:gd name="connsiteY1208" fmla="*/ 6365915 h 13716000"/>
              <a:gd name="connsiteX1209" fmla="*/ 2743122 w 13431789"/>
              <a:gd name="connsiteY1209" fmla="*/ 6364711 h 13716000"/>
              <a:gd name="connsiteX1210" fmla="*/ 2718196 w 13431789"/>
              <a:gd name="connsiteY1210" fmla="*/ 6301507 h 13716000"/>
              <a:gd name="connsiteX1211" fmla="*/ 2738761 w 13431789"/>
              <a:gd name="connsiteY1211" fmla="*/ 6292478 h 13716000"/>
              <a:gd name="connsiteX1212" fmla="*/ 3022916 w 13431789"/>
              <a:gd name="connsiteY1212" fmla="*/ 6275021 h 13716000"/>
              <a:gd name="connsiteX1213" fmla="*/ 2870868 w 13431789"/>
              <a:gd name="connsiteY1213" fmla="*/ 6311740 h 13716000"/>
              <a:gd name="connsiteX1214" fmla="*/ 3022916 w 13431789"/>
              <a:gd name="connsiteY1214" fmla="*/ 6275021 h 13716000"/>
              <a:gd name="connsiteX1215" fmla="*/ 2830987 w 13431789"/>
              <a:gd name="connsiteY1215" fmla="*/ 6267798 h 13716000"/>
              <a:gd name="connsiteX1216" fmla="*/ 2846566 w 13431789"/>
              <a:gd name="connsiteY1216" fmla="*/ 6302109 h 13716000"/>
              <a:gd name="connsiteX1217" fmla="*/ 2827871 w 13431789"/>
              <a:gd name="connsiteY1217" fmla="*/ 6288867 h 13716000"/>
              <a:gd name="connsiteX1218" fmla="*/ 2830987 w 13431789"/>
              <a:gd name="connsiteY1218" fmla="*/ 6267798 h 13716000"/>
              <a:gd name="connsiteX1219" fmla="*/ 2792974 w 13431789"/>
              <a:gd name="connsiteY1219" fmla="*/ 6237701 h 13716000"/>
              <a:gd name="connsiteX1220" fmla="*/ 2804191 w 13431789"/>
              <a:gd name="connsiteY1220" fmla="*/ 6246128 h 13716000"/>
              <a:gd name="connsiteX1221" fmla="*/ 2800452 w 13431789"/>
              <a:gd name="connsiteY1221" fmla="*/ 6272012 h 13716000"/>
              <a:gd name="connsiteX1222" fmla="*/ 2779266 w 13431789"/>
              <a:gd name="connsiteY1222" fmla="*/ 6275021 h 13716000"/>
              <a:gd name="connsiteX1223" fmla="*/ 2755585 w 13431789"/>
              <a:gd name="connsiteY1223" fmla="*/ 6261176 h 13716000"/>
              <a:gd name="connsiteX1224" fmla="*/ 2792974 w 13431789"/>
              <a:gd name="connsiteY1224" fmla="*/ 6237701 h 13716000"/>
              <a:gd name="connsiteX1225" fmla="*/ 3061552 w 13431789"/>
              <a:gd name="connsiteY1225" fmla="*/ 6135971 h 13716000"/>
              <a:gd name="connsiteX1226" fmla="*/ 3117634 w 13431789"/>
              <a:gd name="connsiteY1226" fmla="*/ 6149816 h 13716000"/>
              <a:gd name="connsiteX1227" fmla="*/ 3000483 w 13431789"/>
              <a:gd name="connsiteY1227" fmla="*/ 6187136 h 13716000"/>
              <a:gd name="connsiteX1228" fmla="*/ 3011700 w 13431789"/>
              <a:gd name="connsiteY1228" fmla="*/ 6155234 h 13716000"/>
              <a:gd name="connsiteX1229" fmla="*/ 3061552 w 13431789"/>
              <a:gd name="connsiteY1229" fmla="*/ 6135971 h 13716000"/>
              <a:gd name="connsiteX1230" fmla="*/ 2181666 w 13431789"/>
              <a:gd name="connsiteY1230" fmla="*/ 6117312 h 13716000"/>
              <a:gd name="connsiteX1231" fmla="*/ 2200984 w 13431789"/>
              <a:gd name="connsiteY1231" fmla="*/ 6134165 h 13716000"/>
              <a:gd name="connsiteX1232" fmla="*/ 2198491 w 13431789"/>
              <a:gd name="connsiteY1232" fmla="*/ 6200982 h 13716000"/>
              <a:gd name="connsiteX1233" fmla="*/ 2174188 w 13431789"/>
              <a:gd name="connsiteY1233" fmla="*/ 6192554 h 13716000"/>
              <a:gd name="connsiteX1234" fmla="*/ 2151756 w 13431789"/>
              <a:gd name="connsiteY1234" fmla="*/ 6131758 h 13716000"/>
              <a:gd name="connsiteX1235" fmla="*/ 2181666 w 13431789"/>
              <a:gd name="connsiteY1235" fmla="*/ 6117312 h 13716000"/>
              <a:gd name="connsiteX1236" fmla="*/ 2491993 w 13431789"/>
              <a:gd name="connsiteY1236" fmla="*/ 6105272 h 13716000"/>
              <a:gd name="connsiteX1237" fmla="*/ 2518166 w 13431789"/>
              <a:gd name="connsiteY1237" fmla="*/ 6128146 h 13716000"/>
              <a:gd name="connsiteX1238" fmla="*/ 2519412 w 13431789"/>
              <a:gd name="connsiteY1238" fmla="*/ 6143195 h 13716000"/>
              <a:gd name="connsiteX1239" fmla="*/ 2497602 w 13431789"/>
              <a:gd name="connsiteY1239" fmla="*/ 6155234 h 13716000"/>
              <a:gd name="connsiteX1240" fmla="*/ 2488878 w 13431789"/>
              <a:gd name="connsiteY1240" fmla="*/ 6144399 h 13716000"/>
              <a:gd name="connsiteX1241" fmla="*/ 2477039 w 13431789"/>
              <a:gd name="connsiteY1241" fmla="*/ 6169079 h 13716000"/>
              <a:gd name="connsiteX1242" fmla="*/ 2423447 w 13431789"/>
              <a:gd name="connsiteY1242" fmla="*/ 6193759 h 13716000"/>
              <a:gd name="connsiteX1243" fmla="*/ 2456474 w 13431789"/>
              <a:gd name="connsiteY1243" fmla="*/ 6148011 h 13716000"/>
              <a:gd name="connsiteX1244" fmla="*/ 2478908 w 13431789"/>
              <a:gd name="connsiteY1244" fmla="*/ 6133565 h 13716000"/>
              <a:gd name="connsiteX1245" fmla="*/ 2478908 w 13431789"/>
              <a:gd name="connsiteY1245" fmla="*/ 6132962 h 13716000"/>
              <a:gd name="connsiteX1246" fmla="*/ 2480154 w 13431789"/>
              <a:gd name="connsiteY1246" fmla="*/ 6110690 h 13716000"/>
              <a:gd name="connsiteX1247" fmla="*/ 2491993 w 13431789"/>
              <a:gd name="connsiteY1247" fmla="*/ 6105272 h 13716000"/>
              <a:gd name="connsiteX1248" fmla="*/ 1927422 w 13431789"/>
              <a:gd name="connsiteY1248" fmla="*/ 6075777 h 13716000"/>
              <a:gd name="connsiteX1249" fmla="*/ 1957333 w 13431789"/>
              <a:gd name="connsiteY1249" fmla="*/ 6095641 h 13716000"/>
              <a:gd name="connsiteX1250" fmla="*/ 1944247 w 13431789"/>
              <a:gd name="connsiteY1250" fmla="*/ 6161253 h 13716000"/>
              <a:gd name="connsiteX1251" fmla="*/ 1920567 w 13431789"/>
              <a:gd name="connsiteY1251" fmla="*/ 6148612 h 13716000"/>
              <a:gd name="connsiteX1252" fmla="*/ 1909350 w 13431789"/>
              <a:gd name="connsiteY1252" fmla="*/ 6084807 h 13716000"/>
              <a:gd name="connsiteX1253" fmla="*/ 1927422 w 13431789"/>
              <a:gd name="connsiteY1253" fmla="*/ 6075777 h 13716000"/>
              <a:gd name="connsiteX1254" fmla="*/ 2696387 w 13431789"/>
              <a:gd name="connsiteY1254" fmla="*/ 6073369 h 13716000"/>
              <a:gd name="connsiteX1255" fmla="*/ 2704487 w 13431789"/>
              <a:gd name="connsiteY1255" fmla="*/ 6097446 h 13716000"/>
              <a:gd name="connsiteX1256" fmla="*/ 2700126 w 13431789"/>
              <a:gd name="connsiteY1256" fmla="*/ 6120923 h 13716000"/>
              <a:gd name="connsiteX1257" fmla="*/ 2675200 w 13431789"/>
              <a:gd name="connsiteY1257" fmla="*/ 6117914 h 13716000"/>
              <a:gd name="connsiteX1258" fmla="*/ 2696387 w 13431789"/>
              <a:gd name="connsiteY1258" fmla="*/ 6073369 h 13716000"/>
              <a:gd name="connsiteX1259" fmla="*/ 2855289 w 13431789"/>
              <a:gd name="connsiteY1259" fmla="*/ 6062534 h 13716000"/>
              <a:gd name="connsiteX1260" fmla="*/ 2864013 w 13431789"/>
              <a:gd name="connsiteY1260" fmla="*/ 6064340 h 13716000"/>
              <a:gd name="connsiteX1261" fmla="*/ 2862767 w 13431789"/>
              <a:gd name="connsiteY1261" fmla="*/ 6086612 h 13716000"/>
              <a:gd name="connsiteX1262" fmla="*/ 2847188 w 13431789"/>
              <a:gd name="connsiteY1262" fmla="*/ 6085408 h 13716000"/>
              <a:gd name="connsiteX1263" fmla="*/ 2855289 w 13431789"/>
              <a:gd name="connsiteY1263" fmla="*/ 6062534 h 13716000"/>
              <a:gd name="connsiteX1264" fmla="*/ 2729414 w 13431789"/>
              <a:gd name="connsiteY1264" fmla="*/ 6055311 h 13716000"/>
              <a:gd name="connsiteX1265" fmla="*/ 2740631 w 13431789"/>
              <a:gd name="connsiteY1265" fmla="*/ 6056514 h 13716000"/>
              <a:gd name="connsiteX1266" fmla="*/ 2759325 w 13431789"/>
              <a:gd name="connsiteY1266" fmla="*/ 6073369 h 13716000"/>
              <a:gd name="connsiteX1267" fmla="*/ 2763063 w 13431789"/>
              <a:gd name="connsiteY1267" fmla="*/ 6087816 h 13716000"/>
              <a:gd name="connsiteX1268" fmla="*/ 2743746 w 13431789"/>
              <a:gd name="connsiteY1268" fmla="*/ 6102864 h 13716000"/>
              <a:gd name="connsiteX1269" fmla="*/ 2718820 w 13431789"/>
              <a:gd name="connsiteY1269" fmla="*/ 6062534 h 13716000"/>
              <a:gd name="connsiteX1270" fmla="*/ 2729414 w 13431789"/>
              <a:gd name="connsiteY1270" fmla="*/ 6055311 h 13716000"/>
              <a:gd name="connsiteX1271" fmla="*/ 3320780 w 13431789"/>
              <a:gd name="connsiteY1271" fmla="*/ 6036048 h 13716000"/>
              <a:gd name="connsiteX1272" fmla="*/ 3363156 w 13431789"/>
              <a:gd name="connsiteY1272" fmla="*/ 6062534 h 13716000"/>
              <a:gd name="connsiteX1273" fmla="*/ 3320780 w 13431789"/>
              <a:gd name="connsiteY1273" fmla="*/ 6036048 h 13716000"/>
              <a:gd name="connsiteX1274" fmla="*/ 3184934 w 13431789"/>
              <a:gd name="connsiteY1274" fmla="*/ 6021000 h 13716000"/>
              <a:gd name="connsiteX1275" fmla="*/ 3200513 w 13431789"/>
              <a:gd name="connsiteY1275" fmla="*/ 6028825 h 13716000"/>
              <a:gd name="connsiteX1276" fmla="*/ 3184934 w 13431789"/>
              <a:gd name="connsiteY1276" fmla="*/ 6084806 h 13716000"/>
              <a:gd name="connsiteX1277" fmla="*/ 3176211 w 13431789"/>
              <a:gd name="connsiteY1277" fmla="*/ 6095039 h 13716000"/>
              <a:gd name="connsiteX1278" fmla="*/ 3209861 w 13431789"/>
              <a:gd name="connsiteY1278" fmla="*/ 6109486 h 13716000"/>
              <a:gd name="connsiteX1279" fmla="*/ 3167486 w 13431789"/>
              <a:gd name="connsiteY1279" fmla="*/ 6161253 h 13716000"/>
              <a:gd name="connsiteX1280" fmla="*/ 3118881 w 13431789"/>
              <a:gd name="connsiteY1280" fmla="*/ 6105875 h 13716000"/>
              <a:gd name="connsiteX1281" fmla="*/ 3135083 w 13431789"/>
              <a:gd name="connsiteY1281" fmla="*/ 6101059 h 13716000"/>
              <a:gd name="connsiteX1282" fmla="*/ 3131967 w 13431789"/>
              <a:gd name="connsiteY1282" fmla="*/ 6087816 h 13716000"/>
              <a:gd name="connsiteX1283" fmla="*/ 3184934 w 13431789"/>
              <a:gd name="connsiteY1283" fmla="*/ 6021000 h 13716000"/>
              <a:gd name="connsiteX1284" fmla="*/ 2802945 w 13431789"/>
              <a:gd name="connsiteY1284" fmla="*/ 6017990 h 13716000"/>
              <a:gd name="connsiteX1285" fmla="*/ 2832233 w 13431789"/>
              <a:gd name="connsiteY1285" fmla="*/ 6087816 h 13716000"/>
              <a:gd name="connsiteX1286" fmla="*/ 2811046 w 13431789"/>
              <a:gd name="connsiteY1286" fmla="*/ 6083001 h 13716000"/>
              <a:gd name="connsiteX1287" fmla="*/ 2802945 w 13431789"/>
              <a:gd name="connsiteY1287" fmla="*/ 6017990 h 13716000"/>
              <a:gd name="connsiteX1288" fmla="*/ 2414101 w 13431789"/>
              <a:gd name="connsiteY1288" fmla="*/ 6008359 h 13716000"/>
              <a:gd name="connsiteX1289" fmla="*/ 2438404 w 13431789"/>
              <a:gd name="connsiteY1289" fmla="*/ 6019194 h 13716000"/>
              <a:gd name="connsiteX1290" fmla="*/ 2479530 w 13431789"/>
              <a:gd name="connsiteY1290" fmla="*/ 6020398 h 13716000"/>
              <a:gd name="connsiteX1291" fmla="*/ 2516297 w 13431789"/>
              <a:gd name="connsiteY1291" fmla="*/ 6053505 h 13716000"/>
              <a:gd name="connsiteX1292" fmla="*/ 2517543 w 13431789"/>
              <a:gd name="connsiteY1292" fmla="*/ 6081195 h 13716000"/>
              <a:gd name="connsiteX1293" fmla="*/ 2439650 w 13431789"/>
              <a:gd name="connsiteY1293" fmla="*/ 6049292 h 13716000"/>
              <a:gd name="connsiteX1294" fmla="*/ 2439650 w 13431789"/>
              <a:gd name="connsiteY1294" fmla="*/ 6046281 h 13716000"/>
              <a:gd name="connsiteX1295" fmla="*/ 2428433 w 13431789"/>
              <a:gd name="connsiteY1295" fmla="*/ 6051700 h 13716000"/>
              <a:gd name="connsiteX1296" fmla="*/ 2404753 w 13431789"/>
              <a:gd name="connsiteY1296" fmla="*/ 6034845 h 13716000"/>
              <a:gd name="connsiteX1297" fmla="*/ 2414101 w 13431789"/>
              <a:gd name="connsiteY1297" fmla="*/ 6008359 h 13716000"/>
              <a:gd name="connsiteX1298" fmla="*/ 3295232 w 13431789"/>
              <a:gd name="connsiteY1298" fmla="*/ 5996319 h 13716000"/>
              <a:gd name="connsiteX1299" fmla="*/ 3292116 w 13431789"/>
              <a:gd name="connsiteY1299" fmla="*/ 6020999 h 13716000"/>
              <a:gd name="connsiteX1300" fmla="*/ 3284015 w 13431789"/>
              <a:gd name="connsiteY1300" fmla="*/ 6042068 h 13716000"/>
              <a:gd name="connsiteX1301" fmla="*/ 3303332 w 13431789"/>
              <a:gd name="connsiteY1301" fmla="*/ 6018593 h 13716000"/>
              <a:gd name="connsiteX1302" fmla="*/ 3254727 w 13431789"/>
              <a:gd name="connsiteY1302" fmla="*/ 6111894 h 13716000"/>
              <a:gd name="connsiteX1303" fmla="*/ 3259712 w 13431789"/>
              <a:gd name="connsiteY1303" fmla="*/ 6081797 h 13716000"/>
              <a:gd name="connsiteX1304" fmla="*/ 3268435 w 13431789"/>
              <a:gd name="connsiteY1304" fmla="*/ 6063738 h 13716000"/>
              <a:gd name="connsiteX1305" fmla="*/ 3262828 w 13431789"/>
              <a:gd name="connsiteY1305" fmla="*/ 6070360 h 13716000"/>
              <a:gd name="connsiteX1306" fmla="*/ 3234786 w 13431789"/>
              <a:gd name="connsiteY1306" fmla="*/ 6079388 h 13716000"/>
              <a:gd name="connsiteX1307" fmla="*/ 3295232 w 13431789"/>
              <a:gd name="connsiteY1307" fmla="*/ 5996319 h 13716000"/>
              <a:gd name="connsiteX1308" fmla="*/ 3227308 w 13431789"/>
              <a:gd name="connsiteY1308" fmla="*/ 5976457 h 13716000"/>
              <a:gd name="connsiteX1309" fmla="*/ 3246003 w 13431789"/>
              <a:gd name="connsiteY1309" fmla="*/ 6010165 h 13716000"/>
              <a:gd name="connsiteX1310" fmla="*/ 3226686 w 13431789"/>
              <a:gd name="connsiteY1310" fmla="*/ 6022204 h 13716000"/>
              <a:gd name="connsiteX1311" fmla="*/ 3204251 w 13431789"/>
              <a:gd name="connsiteY1311" fmla="*/ 6026417 h 13716000"/>
              <a:gd name="connsiteX1312" fmla="*/ 3227308 w 13431789"/>
              <a:gd name="connsiteY1312" fmla="*/ 5976457 h 13716000"/>
              <a:gd name="connsiteX1313" fmla="*/ 3381850 w 13431789"/>
              <a:gd name="connsiteY1313" fmla="*/ 5968631 h 13716000"/>
              <a:gd name="connsiteX1314" fmla="*/ 3394936 w 13431789"/>
              <a:gd name="connsiteY1314" fmla="*/ 5977058 h 13716000"/>
              <a:gd name="connsiteX1315" fmla="*/ 3379979 w 13431789"/>
              <a:gd name="connsiteY1315" fmla="*/ 6028825 h 13716000"/>
              <a:gd name="connsiteX1316" fmla="*/ 3381850 w 13431789"/>
              <a:gd name="connsiteY1316" fmla="*/ 5968631 h 13716000"/>
              <a:gd name="connsiteX1317" fmla="*/ 2245850 w 13431789"/>
              <a:gd name="connsiteY1317" fmla="*/ 5928300 h 13716000"/>
              <a:gd name="connsiteX1318" fmla="*/ 2248343 w 13431789"/>
              <a:gd name="connsiteY1318" fmla="*/ 5963212 h 13716000"/>
              <a:gd name="connsiteX1319" fmla="*/ 2230271 w 13431789"/>
              <a:gd name="connsiteY1319" fmla="*/ 5928300 h 13716000"/>
              <a:gd name="connsiteX1320" fmla="*/ 2245850 w 13431789"/>
              <a:gd name="connsiteY1320" fmla="*/ 5928300 h 13716000"/>
              <a:gd name="connsiteX1321" fmla="*/ 2594813 w 13431789"/>
              <a:gd name="connsiteY1321" fmla="*/ 5924086 h 13716000"/>
              <a:gd name="connsiteX1322" fmla="*/ 2612261 w 13431789"/>
              <a:gd name="connsiteY1322" fmla="*/ 5928301 h 13716000"/>
              <a:gd name="connsiteX1323" fmla="*/ 2568641 w 13431789"/>
              <a:gd name="connsiteY1323" fmla="*/ 5969834 h 13716000"/>
              <a:gd name="connsiteX1324" fmla="*/ 2594813 w 13431789"/>
              <a:gd name="connsiteY1324" fmla="*/ 5924086 h 13716000"/>
              <a:gd name="connsiteX1325" fmla="*/ 2999236 w 13431789"/>
              <a:gd name="connsiteY1325" fmla="*/ 5916260 h 13716000"/>
              <a:gd name="connsiteX1326" fmla="*/ 3007337 w 13431789"/>
              <a:gd name="connsiteY1326" fmla="*/ 5922280 h 13716000"/>
              <a:gd name="connsiteX1327" fmla="*/ 3007961 w 13431789"/>
              <a:gd name="connsiteY1327" fmla="*/ 5921677 h 13716000"/>
              <a:gd name="connsiteX1328" fmla="*/ 3039742 w 13431789"/>
              <a:gd name="connsiteY1328" fmla="*/ 5942747 h 13716000"/>
              <a:gd name="connsiteX1329" fmla="*/ 3040988 w 13431789"/>
              <a:gd name="connsiteY1329" fmla="*/ 5974048 h 13716000"/>
              <a:gd name="connsiteX1330" fmla="*/ 2964340 w 13431789"/>
              <a:gd name="connsiteY1330" fmla="*/ 5973446 h 13716000"/>
              <a:gd name="connsiteX1331" fmla="*/ 2971818 w 13431789"/>
              <a:gd name="connsiteY1331" fmla="*/ 5933115 h 13716000"/>
              <a:gd name="connsiteX1332" fmla="*/ 2988020 w 13431789"/>
              <a:gd name="connsiteY1332" fmla="*/ 5928300 h 13716000"/>
              <a:gd name="connsiteX1333" fmla="*/ 2984904 w 13431789"/>
              <a:gd name="connsiteY1333" fmla="*/ 5921077 h 13716000"/>
              <a:gd name="connsiteX1334" fmla="*/ 2999236 w 13431789"/>
              <a:gd name="connsiteY1334" fmla="*/ 5916260 h 13716000"/>
              <a:gd name="connsiteX1335" fmla="*/ 2868998 w 13431789"/>
              <a:gd name="connsiteY1335" fmla="*/ 5913251 h 13716000"/>
              <a:gd name="connsiteX1336" fmla="*/ 2880838 w 13431789"/>
              <a:gd name="connsiteY1336" fmla="*/ 5942144 h 13716000"/>
              <a:gd name="connsiteX1337" fmla="*/ 2868998 w 13431789"/>
              <a:gd name="connsiteY1337" fmla="*/ 5913251 h 13716000"/>
              <a:gd name="connsiteX1338" fmla="*/ 3617398 w 13431789"/>
              <a:gd name="connsiteY1338" fmla="*/ 5910844 h 13716000"/>
              <a:gd name="connsiteX1339" fmla="*/ 3604936 w 13431789"/>
              <a:gd name="connsiteY1339" fmla="*/ 5911446 h 13716000"/>
              <a:gd name="connsiteX1340" fmla="*/ 3585618 w 13431789"/>
              <a:gd name="connsiteY1340" fmla="*/ 5953581 h 13716000"/>
              <a:gd name="connsiteX1341" fmla="*/ 3540129 w 13431789"/>
              <a:gd name="connsiteY1341" fmla="*/ 5950572 h 13716000"/>
              <a:gd name="connsiteX1342" fmla="*/ 3527666 w 13431789"/>
              <a:gd name="connsiteY1342" fmla="*/ 5988495 h 13716000"/>
              <a:gd name="connsiteX1343" fmla="*/ 3540129 w 13431789"/>
              <a:gd name="connsiteY1343" fmla="*/ 5999329 h 13716000"/>
              <a:gd name="connsiteX1344" fmla="*/ 3576271 w 13431789"/>
              <a:gd name="connsiteY1344" fmla="*/ 5984883 h 13716000"/>
              <a:gd name="connsiteX1345" fmla="*/ 3606182 w 13431789"/>
              <a:gd name="connsiteY1345" fmla="*/ 5946359 h 13716000"/>
              <a:gd name="connsiteX1346" fmla="*/ 3784403 w 13431789"/>
              <a:gd name="connsiteY1346" fmla="*/ 5910241 h 13716000"/>
              <a:gd name="connsiteX1347" fmla="*/ 3783156 w 13431789"/>
              <a:gd name="connsiteY1347" fmla="*/ 5912048 h 13716000"/>
              <a:gd name="connsiteX1348" fmla="*/ 3766953 w 13431789"/>
              <a:gd name="connsiteY1348" fmla="*/ 5914455 h 13716000"/>
              <a:gd name="connsiteX1349" fmla="*/ 3778171 w 13431789"/>
              <a:gd name="connsiteY1349" fmla="*/ 5927698 h 13716000"/>
              <a:gd name="connsiteX1350" fmla="*/ 3781910 w 13431789"/>
              <a:gd name="connsiteY1350" fmla="*/ 5931309 h 13716000"/>
              <a:gd name="connsiteX1351" fmla="*/ 3786272 w 13431789"/>
              <a:gd name="connsiteY1351" fmla="*/ 5922280 h 13716000"/>
              <a:gd name="connsiteX1352" fmla="*/ 3793126 w 13431789"/>
              <a:gd name="connsiteY1352" fmla="*/ 5910242 h 13716000"/>
              <a:gd name="connsiteX1353" fmla="*/ 3638586 w 13431789"/>
              <a:gd name="connsiteY1353" fmla="*/ 5909639 h 13716000"/>
              <a:gd name="connsiteX1354" fmla="*/ 3634223 w 13431789"/>
              <a:gd name="connsiteY1354" fmla="*/ 5910242 h 13716000"/>
              <a:gd name="connsiteX1355" fmla="*/ 3637340 w 13431789"/>
              <a:gd name="connsiteY1355" fmla="*/ 5913251 h 13716000"/>
              <a:gd name="connsiteX1356" fmla="*/ 3644817 w 13431789"/>
              <a:gd name="connsiteY1356" fmla="*/ 5959602 h 13716000"/>
              <a:gd name="connsiteX1357" fmla="*/ 3712118 w 13431789"/>
              <a:gd name="connsiteY1357" fmla="*/ 5945155 h 13716000"/>
              <a:gd name="connsiteX1358" fmla="*/ 3738290 w 13431789"/>
              <a:gd name="connsiteY1358" fmla="*/ 5916863 h 13716000"/>
              <a:gd name="connsiteX1359" fmla="*/ 3710248 w 13431789"/>
              <a:gd name="connsiteY1359" fmla="*/ 5920475 h 13716000"/>
              <a:gd name="connsiteX1360" fmla="*/ 3684699 w 13431789"/>
              <a:gd name="connsiteY1360" fmla="*/ 5911445 h 13716000"/>
              <a:gd name="connsiteX1361" fmla="*/ 3680960 w 13431789"/>
              <a:gd name="connsiteY1361" fmla="*/ 5910844 h 13716000"/>
              <a:gd name="connsiteX1362" fmla="*/ 3680959 w 13431789"/>
              <a:gd name="connsiteY1362" fmla="*/ 5911445 h 13716000"/>
              <a:gd name="connsiteX1363" fmla="*/ 3666005 w 13431789"/>
              <a:gd name="connsiteY1363" fmla="*/ 5913853 h 13716000"/>
              <a:gd name="connsiteX1364" fmla="*/ 3665381 w 13431789"/>
              <a:gd name="connsiteY1364" fmla="*/ 5910844 h 13716000"/>
              <a:gd name="connsiteX1365" fmla="*/ 2477039 w 13431789"/>
              <a:gd name="connsiteY1365" fmla="*/ 5907833 h 13716000"/>
              <a:gd name="connsiteX1366" fmla="*/ 2503833 w 13431789"/>
              <a:gd name="connsiteY1366" fmla="*/ 5914455 h 13716000"/>
              <a:gd name="connsiteX1367" fmla="*/ 2533122 w 13431789"/>
              <a:gd name="connsiteY1367" fmla="*/ 5935524 h 13716000"/>
              <a:gd name="connsiteX1368" fmla="*/ 2477039 w 13431789"/>
              <a:gd name="connsiteY1368" fmla="*/ 5907833 h 13716000"/>
              <a:gd name="connsiteX1369" fmla="*/ 3840486 w 13431789"/>
              <a:gd name="connsiteY1369" fmla="*/ 5906630 h 13716000"/>
              <a:gd name="connsiteX1370" fmla="*/ 3831762 w 13431789"/>
              <a:gd name="connsiteY1370" fmla="*/ 5907232 h 13716000"/>
              <a:gd name="connsiteX1371" fmla="*/ 3824908 w 13431789"/>
              <a:gd name="connsiteY1371" fmla="*/ 5921678 h 13716000"/>
              <a:gd name="connsiteX1372" fmla="*/ 3811198 w 13431789"/>
              <a:gd name="connsiteY1372" fmla="*/ 5958397 h 13716000"/>
              <a:gd name="connsiteX1373" fmla="*/ 3846094 w 13431789"/>
              <a:gd name="connsiteY1373" fmla="*/ 5951174 h 13716000"/>
              <a:gd name="connsiteX1374" fmla="*/ 3849210 w 13431789"/>
              <a:gd name="connsiteY1374" fmla="*/ 5949368 h 13716000"/>
              <a:gd name="connsiteX1375" fmla="*/ 3841109 w 13431789"/>
              <a:gd name="connsiteY1375" fmla="*/ 5937330 h 13716000"/>
              <a:gd name="connsiteX1376" fmla="*/ 3861050 w 13431789"/>
              <a:gd name="connsiteY1376" fmla="*/ 5939135 h 13716000"/>
              <a:gd name="connsiteX1377" fmla="*/ 3852949 w 13431789"/>
              <a:gd name="connsiteY1377" fmla="*/ 5926495 h 13716000"/>
              <a:gd name="connsiteX1378" fmla="*/ 3852325 w 13431789"/>
              <a:gd name="connsiteY1378" fmla="*/ 5918669 h 13716000"/>
              <a:gd name="connsiteX1379" fmla="*/ 3291493 w 13431789"/>
              <a:gd name="connsiteY1379" fmla="*/ 5906028 h 13716000"/>
              <a:gd name="connsiteX1380" fmla="*/ 3302086 w 13431789"/>
              <a:gd name="connsiteY1380" fmla="*/ 5920475 h 13716000"/>
              <a:gd name="connsiteX1381" fmla="*/ 3310187 w 13431789"/>
              <a:gd name="connsiteY1381" fmla="*/ 5937930 h 13716000"/>
              <a:gd name="connsiteX1382" fmla="*/ 3265321 w 13431789"/>
              <a:gd name="connsiteY1382" fmla="*/ 5954183 h 13716000"/>
              <a:gd name="connsiteX1383" fmla="*/ 3291493 w 13431789"/>
              <a:gd name="connsiteY1383" fmla="*/ 5906028 h 13716000"/>
              <a:gd name="connsiteX1384" fmla="*/ 3136329 w 13431789"/>
              <a:gd name="connsiteY1384" fmla="*/ 5898804 h 13716000"/>
              <a:gd name="connsiteX1385" fmla="*/ 3128228 w 13431789"/>
              <a:gd name="connsiteY1385" fmla="*/ 5964417 h 13716000"/>
              <a:gd name="connsiteX1386" fmla="*/ 3155647 w 13431789"/>
              <a:gd name="connsiteY1386" fmla="*/ 5967427 h 13716000"/>
              <a:gd name="connsiteX1387" fmla="*/ 3155024 w 13431789"/>
              <a:gd name="connsiteY1387" fmla="*/ 5969232 h 13716000"/>
              <a:gd name="connsiteX1388" fmla="*/ 3173718 w 13431789"/>
              <a:gd name="connsiteY1388" fmla="*/ 5974650 h 13716000"/>
              <a:gd name="connsiteX1389" fmla="*/ 3173094 w 13431789"/>
              <a:gd name="connsiteY1389" fmla="*/ 5993913 h 13716000"/>
              <a:gd name="connsiteX1390" fmla="*/ 3153777 w 13431789"/>
              <a:gd name="connsiteY1390" fmla="*/ 5993310 h 13716000"/>
              <a:gd name="connsiteX1391" fmla="*/ 3145676 w 13431789"/>
              <a:gd name="connsiteY1391" fmla="*/ 5986688 h 13716000"/>
              <a:gd name="connsiteX1392" fmla="*/ 3143184 w 13431789"/>
              <a:gd name="connsiteY1392" fmla="*/ 5991505 h 13716000"/>
              <a:gd name="connsiteX1393" fmla="*/ 3123243 w 13431789"/>
              <a:gd name="connsiteY1393" fmla="*/ 6001737 h 13716000"/>
              <a:gd name="connsiteX1394" fmla="*/ 3096447 w 13431789"/>
              <a:gd name="connsiteY1394" fmla="*/ 6081195 h 13716000"/>
              <a:gd name="connsiteX1395" fmla="*/ 3093955 w 13431789"/>
              <a:gd name="connsiteY1395" fmla="*/ 6009563 h 13716000"/>
              <a:gd name="connsiteX1396" fmla="*/ 3015438 w 13431789"/>
              <a:gd name="connsiteY1396" fmla="*/ 6005349 h 13716000"/>
              <a:gd name="connsiteX1397" fmla="*/ 3105171 w 13431789"/>
              <a:gd name="connsiteY1397" fmla="*/ 5966825 h 13716000"/>
              <a:gd name="connsiteX1398" fmla="*/ 3136329 w 13431789"/>
              <a:gd name="connsiteY1398" fmla="*/ 5898804 h 13716000"/>
              <a:gd name="connsiteX1399" fmla="*/ 2280747 w 13431789"/>
              <a:gd name="connsiteY1399" fmla="*/ 5884960 h 13716000"/>
              <a:gd name="connsiteX1400" fmla="*/ 2307543 w 13431789"/>
              <a:gd name="connsiteY1400" fmla="*/ 5944552 h 13716000"/>
              <a:gd name="connsiteX1401" fmla="*/ 2280747 w 13431789"/>
              <a:gd name="connsiteY1401" fmla="*/ 5884960 h 13716000"/>
              <a:gd name="connsiteX1402" fmla="*/ 3004221 w 13431789"/>
              <a:gd name="connsiteY1402" fmla="*/ 5884960 h 13716000"/>
              <a:gd name="connsiteX1403" fmla="*/ 3015438 w 13431789"/>
              <a:gd name="connsiteY1403" fmla="*/ 5887368 h 13716000"/>
              <a:gd name="connsiteX1404" fmla="*/ 3023539 w 13431789"/>
              <a:gd name="connsiteY1404" fmla="*/ 5904221 h 13716000"/>
              <a:gd name="connsiteX1405" fmla="*/ 3016684 w 13431789"/>
              <a:gd name="connsiteY1405" fmla="*/ 5919873 h 13716000"/>
              <a:gd name="connsiteX1406" fmla="*/ 2999237 w 13431789"/>
              <a:gd name="connsiteY1406" fmla="*/ 5910844 h 13716000"/>
              <a:gd name="connsiteX1407" fmla="*/ 2991135 w 13431789"/>
              <a:gd name="connsiteY1407" fmla="*/ 5889173 h 13716000"/>
              <a:gd name="connsiteX1408" fmla="*/ 3004221 w 13431789"/>
              <a:gd name="connsiteY1408" fmla="*/ 5884960 h 13716000"/>
              <a:gd name="connsiteX1409" fmla="*/ 2953746 w 13431789"/>
              <a:gd name="connsiteY1409" fmla="*/ 5854863 h 13716000"/>
              <a:gd name="connsiteX1410" fmla="*/ 2945023 w 13431789"/>
              <a:gd name="connsiteY1410" fmla="*/ 5887970 h 13716000"/>
              <a:gd name="connsiteX1411" fmla="*/ 2953746 w 13431789"/>
              <a:gd name="connsiteY1411" fmla="*/ 5854863 h 13716000"/>
              <a:gd name="connsiteX1412" fmla="*/ 3032263 w 13431789"/>
              <a:gd name="connsiteY1412" fmla="*/ 5835599 h 13716000"/>
              <a:gd name="connsiteX1413" fmla="*/ 3070899 w 13431789"/>
              <a:gd name="connsiteY1413" fmla="*/ 5860882 h 13716000"/>
              <a:gd name="connsiteX1414" fmla="*/ 3070898 w 13431789"/>
              <a:gd name="connsiteY1414" fmla="*/ 5881949 h 13716000"/>
              <a:gd name="connsiteX1415" fmla="*/ 3054073 w 13431789"/>
              <a:gd name="connsiteY1415" fmla="*/ 5879543 h 13716000"/>
              <a:gd name="connsiteX1416" fmla="*/ 3060928 w 13431789"/>
              <a:gd name="connsiteY1416" fmla="*/ 5888571 h 13716000"/>
              <a:gd name="connsiteX1417" fmla="*/ 3062797 w 13431789"/>
              <a:gd name="connsiteY1417" fmla="*/ 5912047 h 13716000"/>
              <a:gd name="connsiteX1418" fmla="*/ 3017931 w 13431789"/>
              <a:gd name="connsiteY1418" fmla="*/ 5864493 h 13716000"/>
              <a:gd name="connsiteX1419" fmla="*/ 3045350 w 13431789"/>
              <a:gd name="connsiteY1419" fmla="*/ 5874124 h 13716000"/>
              <a:gd name="connsiteX1420" fmla="*/ 3038494 w 13431789"/>
              <a:gd name="connsiteY1420" fmla="*/ 5866298 h 13716000"/>
              <a:gd name="connsiteX1421" fmla="*/ 3032263 w 13431789"/>
              <a:gd name="connsiteY1421" fmla="*/ 5835599 h 13716000"/>
              <a:gd name="connsiteX1422" fmla="*/ 2910749 w 13431789"/>
              <a:gd name="connsiteY1422" fmla="*/ 5826571 h 13716000"/>
              <a:gd name="connsiteX1423" fmla="*/ 2934429 w 13431789"/>
              <a:gd name="connsiteY1423" fmla="*/ 5865697 h 13716000"/>
              <a:gd name="connsiteX1424" fmla="*/ 2910750 w 13431789"/>
              <a:gd name="connsiteY1424" fmla="*/ 5875930 h 13716000"/>
              <a:gd name="connsiteX1425" fmla="*/ 2892678 w 13431789"/>
              <a:gd name="connsiteY1425" fmla="*/ 5852454 h 13716000"/>
              <a:gd name="connsiteX1426" fmla="*/ 2895794 w 13431789"/>
              <a:gd name="connsiteY1426" fmla="*/ 5830183 h 13716000"/>
              <a:gd name="connsiteX1427" fmla="*/ 2910749 w 13431789"/>
              <a:gd name="connsiteY1427" fmla="*/ 5826571 h 13716000"/>
              <a:gd name="connsiteX1428" fmla="*/ 1969796 w 13431789"/>
              <a:gd name="connsiteY1428" fmla="*/ 5814531 h 13716000"/>
              <a:gd name="connsiteX1429" fmla="*/ 1987868 w 13431789"/>
              <a:gd name="connsiteY1429" fmla="*/ 5901212 h 13716000"/>
              <a:gd name="connsiteX1430" fmla="*/ 1951725 w 13431789"/>
              <a:gd name="connsiteY1430" fmla="*/ 5821756 h 13716000"/>
              <a:gd name="connsiteX1431" fmla="*/ 1969796 w 13431789"/>
              <a:gd name="connsiteY1431" fmla="*/ 5814531 h 13716000"/>
              <a:gd name="connsiteX1432" fmla="*/ 1137894 w 13431789"/>
              <a:gd name="connsiteY1432" fmla="*/ 5774202 h 13716000"/>
              <a:gd name="connsiteX1433" fmla="*/ 1155342 w 13431789"/>
              <a:gd name="connsiteY1433" fmla="*/ 5789852 h 13716000"/>
              <a:gd name="connsiteX1434" fmla="*/ 1142879 w 13431789"/>
              <a:gd name="connsiteY1434" fmla="*/ 5812726 h 13716000"/>
              <a:gd name="connsiteX1435" fmla="*/ 1131662 w 13431789"/>
              <a:gd name="connsiteY1435" fmla="*/ 5804901 h 13716000"/>
              <a:gd name="connsiteX1436" fmla="*/ 1137894 w 13431789"/>
              <a:gd name="connsiteY1436" fmla="*/ 5774202 h 13716000"/>
              <a:gd name="connsiteX1437" fmla="*/ 2733776 w 13431789"/>
              <a:gd name="connsiteY1437" fmla="*/ 5741696 h 13716000"/>
              <a:gd name="connsiteX1438" fmla="*/ 2733152 w 13431789"/>
              <a:gd name="connsiteY1438" fmla="*/ 5742900 h 13716000"/>
              <a:gd name="connsiteX1439" fmla="*/ 2735021 w 13431789"/>
              <a:gd name="connsiteY1439" fmla="*/ 5742298 h 13716000"/>
              <a:gd name="connsiteX1440" fmla="*/ 2020271 w 13431789"/>
              <a:gd name="connsiteY1440" fmla="*/ 5708589 h 13716000"/>
              <a:gd name="connsiteX1441" fmla="*/ 2034604 w 13431789"/>
              <a:gd name="connsiteY1441" fmla="*/ 5717618 h 13716000"/>
              <a:gd name="connsiteX1442" fmla="*/ 2030864 w 13431789"/>
              <a:gd name="connsiteY1442" fmla="*/ 5751327 h 13716000"/>
              <a:gd name="connsiteX1443" fmla="*/ 1990983 w 13431789"/>
              <a:gd name="connsiteY1443" fmla="*/ 5752531 h 13716000"/>
              <a:gd name="connsiteX1444" fmla="*/ 2020271 w 13431789"/>
              <a:gd name="connsiteY1444" fmla="*/ 5708589 h 13716000"/>
              <a:gd name="connsiteX1445" fmla="*/ 2536860 w 13431789"/>
              <a:gd name="connsiteY1445" fmla="*/ 5690530 h 13716000"/>
              <a:gd name="connsiteX1446" fmla="*/ 2495733 w 13431789"/>
              <a:gd name="connsiteY1446" fmla="*/ 5737483 h 13716000"/>
              <a:gd name="connsiteX1447" fmla="*/ 2519412 w 13431789"/>
              <a:gd name="connsiteY1447" fmla="*/ 5690531 h 13716000"/>
              <a:gd name="connsiteX1448" fmla="*/ 2536860 w 13431789"/>
              <a:gd name="connsiteY1448" fmla="*/ 5690530 h 13716000"/>
              <a:gd name="connsiteX1449" fmla="*/ 2351785 w 13431789"/>
              <a:gd name="connsiteY1449" fmla="*/ 5684511 h 13716000"/>
              <a:gd name="connsiteX1450" fmla="*/ 2359887 w 13431789"/>
              <a:gd name="connsiteY1450" fmla="*/ 5702569 h 13716000"/>
              <a:gd name="connsiteX1451" fmla="*/ 2358641 w 13431789"/>
              <a:gd name="connsiteY1451" fmla="*/ 5712803 h 13716000"/>
              <a:gd name="connsiteX1452" fmla="*/ 2364872 w 13431789"/>
              <a:gd name="connsiteY1452" fmla="*/ 5713405 h 13716000"/>
              <a:gd name="connsiteX1453" fmla="*/ 2316267 w 13431789"/>
              <a:gd name="connsiteY1453" fmla="*/ 5753735 h 13716000"/>
              <a:gd name="connsiteX1454" fmla="*/ 2322498 w 13431789"/>
              <a:gd name="connsiteY1454" fmla="*/ 5728453 h 13716000"/>
              <a:gd name="connsiteX1455" fmla="*/ 2341815 w 13431789"/>
              <a:gd name="connsiteY1455" fmla="*/ 5714609 h 13716000"/>
              <a:gd name="connsiteX1456" fmla="*/ 2341815 w 13431789"/>
              <a:gd name="connsiteY1456" fmla="*/ 5702569 h 13716000"/>
              <a:gd name="connsiteX1457" fmla="*/ 2351785 w 13431789"/>
              <a:gd name="connsiteY1457" fmla="*/ 5684511 h 13716000"/>
              <a:gd name="connsiteX1458" fmla="*/ 2445881 w 13431789"/>
              <a:gd name="connsiteY1458" fmla="*/ 5676685 h 13716000"/>
              <a:gd name="connsiteX1459" fmla="*/ 2426563 w 13431789"/>
              <a:gd name="connsiteY1459" fmla="*/ 5710395 h 13716000"/>
              <a:gd name="connsiteX1460" fmla="*/ 2445881 w 13431789"/>
              <a:gd name="connsiteY1460" fmla="*/ 5676685 h 13716000"/>
              <a:gd name="connsiteX1461" fmla="*/ 2136177 w 13431789"/>
              <a:gd name="connsiteY1461" fmla="*/ 5674880 h 13716000"/>
              <a:gd name="connsiteX1462" fmla="*/ 2159233 w 13431789"/>
              <a:gd name="connsiteY1462" fmla="*/ 5677288 h 13716000"/>
              <a:gd name="connsiteX1463" fmla="*/ 2143655 w 13431789"/>
              <a:gd name="connsiteY1463" fmla="*/ 5692336 h 13716000"/>
              <a:gd name="connsiteX1464" fmla="*/ 2136177 w 13431789"/>
              <a:gd name="connsiteY1464" fmla="*/ 5674880 h 13716000"/>
              <a:gd name="connsiteX1465" fmla="*/ 2272647 w 13431789"/>
              <a:gd name="connsiteY1465" fmla="*/ 5663444 h 13716000"/>
              <a:gd name="connsiteX1466" fmla="*/ 2281370 w 13431789"/>
              <a:gd name="connsiteY1466" fmla="*/ 5686317 h 13716000"/>
              <a:gd name="connsiteX1467" fmla="*/ 2281370 w 13431789"/>
              <a:gd name="connsiteY1467" fmla="*/ 5692938 h 13716000"/>
              <a:gd name="connsiteX1468" fmla="*/ 2285110 w 13431789"/>
              <a:gd name="connsiteY1468" fmla="*/ 5701365 h 13716000"/>
              <a:gd name="connsiteX1469" fmla="*/ 2280123 w 13431789"/>
              <a:gd name="connsiteY1469" fmla="*/ 5710395 h 13716000"/>
              <a:gd name="connsiteX1470" fmla="*/ 2280123 w 13431789"/>
              <a:gd name="connsiteY1470" fmla="*/ 5714609 h 13716000"/>
              <a:gd name="connsiteX1471" fmla="*/ 2274515 w 13431789"/>
              <a:gd name="connsiteY1471" fmla="*/ 5728453 h 13716000"/>
              <a:gd name="connsiteX1472" fmla="*/ 2281370 w 13431789"/>
              <a:gd name="connsiteY1472" fmla="*/ 5730861 h 13716000"/>
              <a:gd name="connsiteX1473" fmla="*/ 2297572 w 13431789"/>
              <a:gd name="connsiteY1473" fmla="*/ 5762163 h 13716000"/>
              <a:gd name="connsiteX1474" fmla="*/ 2288848 w 13431789"/>
              <a:gd name="connsiteY1474" fmla="*/ 5822959 h 13716000"/>
              <a:gd name="connsiteX1475" fmla="*/ 2268907 w 13431789"/>
              <a:gd name="connsiteY1475" fmla="*/ 5769386 h 13716000"/>
              <a:gd name="connsiteX1476" fmla="*/ 2263922 w 13431789"/>
              <a:gd name="connsiteY1476" fmla="*/ 5749522 h 13716000"/>
              <a:gd name="connsiteX1477" fmla="*/ 2250212 w 13431789"/>
              <a:gd name="connsiteY1477" fmla="*/ 5766978 h 13716000"/>
              <a:gd name="connsiteX1478" fmla="*/ 2272647 w 13431789"/>
              <a:gd name="connsiteY1478" fmla="*/ 5663444 h 13716000"/>
              <a:gd name="connsiteX1479" fmla="*/ 2109382 w 13431789"/>
              <a:gd name="connsiteY1479" fmla="*/ 5643578 h 13716000"/>
              <a:gd name="connsiteX1480" fmla="*/ 2069500 w 13431789"/>
              <a:gd name="connsiteY1480" fmla="*/ 5741696 h 13716000"/>
              <a:gd name="connsiteX1481" fmla="*/ 2109382 w 13431789"/>
              <a:gd name="connsiteY1481" fmla="*/ 5643578 h 13716000"/>
              <a:gd name="connsiteX1482" fmla="*/ 1632050 w 13431789"/>
              <a:gd name="connsiteY1482" fmla="*/ 5597229 h 13716000"/>
              <a:gd name="connsiteX1483" fmla="*/ 1636412 w 13431789"/>
              <a:gd name="connsiteY1483" fmla="*/ 5634550 h 13716000"/>
              <a:gd name="connsiteX1484" fmla="*/ 1623326 w 13431789"/>
              <a:gd name="connsiteY1484" fmla="*/ 5615890 h 13716000"/>
              <a:gd name="connsiteX1485" fmla="*/ 1632050 w 13431789"/>
              <a:gd name="connsiteY1485" fmla="*/ 5597229 h 13716000"/>
              <a:gd name="connsiteX1486" fmla="*/ 1526738 w 13431789"/>
              <a:gd name="connsiteY1486" fmla="*/ 5591210 h 13716000"/>
              <a:gd name="connsiteX1487" fmla="*/ 1536708 w 13431789"/>
              <a:gd name="connsiteY1487" fmla="*/ 5594219 h 13716000"/>
              <a:gd name="connsiteX1488" fmla="*/ 1529230 w 13431789"/>
              <a:gd name="connsiteY1488" fmla="*/ 5668259 h 13716000"/>
              <a:gd name="connsiteX1489" fmla="*/ 1518637 w 13431789"/>
              <a:gd name="connsiteY1489" fmla="*/ 5664045 h 13716000"/>
              <a:gd name="connsiteX1490" fmla="*/ 1514275 w 13431789"/>
              <a:gd name="connsiteY1490" fmla="*/ 5596025 h 13716000"/>
              <a:gd name="connsiteX1491" fmla="*/ 1526738 w 13431789"/>
              <a:gd name="connsiteY1491" fmla="*/ 5591210 h 13716000"/>
              <a:gd name="connsiteX1492" fmla="*/ 2219055 w 13431789"/>
              <a:gd name="connsiteY1492" fmla="*/ 5587598 h 13716000"/>
              <a:gd name="connsiteX1493" fmla="*/ 2191637 w 13431789"/>
              <a:gd name="connsiteY1493" fmla="*/ 5647793 h 13716000"/>
              <a:gd name="connsiteX1494" fmla="*/ 2219055 w 13431789"/>
              <a:gd name="connsiteY1494" fmla="*/ 5587598 h 13716000"/>
              <a:gd name="connsiteX1495" fmla="*/ 12089717 w 13431789"/>
              <a:gd name="connsiteY1495" fmla="*/ 5585189 h 13716000"/>
              <a:gd name="connsiteX1496" fmla="*/ 12087847 w 13431789"/>
              <a:gd name="connsiteY1496" fmla="*/ 5605054 h 13716000"/>
              <a:gd name="connsiteX1497" fmla="*/ 12084109 w 13431789"/>
              <a:gd name="connsiteY1497" fmla="*/ 5606258 h 13716000"/>
              <a:gd name="connsiteX1498" fmla="*/ 12099687 w 13431789"/>
              <a:gd name="connsiteY1498" fmla="*/ 5605657 h 13716000"/>
              <a:gd name="connsiteX1499" fmla="*/ 1581575 w 13431789"/>
              <a:gd name="connsiteY1499" fmla="*/ 5553888 h 13716000"/>
              <a:gd name="connsiteX1500" fmla="*/ 1605254 w 13431789"/>
              <a:gd name="connsiteY1500" fmla="*/ 5557500 h 13716000"/>
              <a:gd name="connsiteX1501" fmla="*/ 1612732 w 13431789"/>
              <a:gd name="connsiteY1501" fmla="*/ 5568335 h 13716000"/>
              <a:gd name="connsiteX1502" fmla="*/ 1601516 w 13431789"/>
              <a:gd name="connsiteY1502" fmla="*/ 5591812 h 13716000"/>
              <a:gd name="connsiteX1503" fmla="*/ 1580329 w 13431789"/>
              <a:gd name="connsiteY1503" fmla="*/ 5588802 h 13716000"/>
              <a:gd name="connsiteX1504" fmla="*/ 1562258 w 13431789"/>
              <a:gd name="connsiteY1504" fmla="*/ 5568936 h 13716000"/>
              <a:gd name="connsiteX1505" fmla="*/ 1581575 w 13431789"/>
              <a:gd name="connsiteY1505" fmla="*/ 5553888 h 13716000"/>
              <a:gd name="connsiteX1506" fmla="*/ 2181043 w 13431789"/>
              <a:gd name="connsiteY1506" fmla="*/ 5537035 h 13716000"/>
              <a:gd name="connsiteX1507" fmla="*/ 2215940 w 13431789"/>
              <a:gd name="connsiteY1507" fmla="*/ 5540044 h 13716000"/>
              <a:gd name="connsiteX1508" fmla="*/ 2232764 w 13431789"/>
              <a:gd name="connsiteY1508" fmla="*/ 5562917 h 13716000"/>
              <a:gd name="connsiteX1509" fmla="*/ 2157987 w 13431789"/>
              <a:gd name="connsiteY1509" fmla="*/ 5590006 h 13716000"/>
              <a:gd name="connsiteX1510" fmla="*/ 2167334 w 13431789"/>
              <a:gd name="connsiteY1510" fmla="*/ 5543054 h 13716000"/>
              <a:gd name="connsiteX1511" fmla="*/ 2181043 w 13431789"/>
              <a:gd name="connsiteY1511" fmla="*/ 5537035 h 13716000"/>
              <a:gd name="connsiteX1512" fmla="*/ 12098441 w 13431789"/>
              <a:gd name="connsiteY1512" fmla="*/ 5514160 h 13716000"/>
              <a:gd name="connsiteX1513" fmla="*/ 12089095 w 13431789"/>
              <a:gd name="connsiteY1513" fmla="*/ 5535228 h 13716000"/>
              <a:gd name="connsiteX1514" fmla="*/ 12079747 w 13431789"/>
              <a:gd name="connsiteY1514" fmla="*/ 5559908 h 13716000"/>
              <a:gd name="connsiteX1515" fmla="*/ 12089717 w 13431789"/>
              <a:gd name="connsiteY1515" fmla="*/ 5579772 h 13716000"/>
              <a:gd name="connsiteX1516" fmla="*/ 12099687 w 13431789"/>
              <a:gd name="connsiteY1516" fmla="*/ 5549675 h 13716000"/>
              <a:gd name="connsiteX1517" fmla="*/ 12099687 w 13431789"/>
              <a:gd name="connsiteY1517" fmla="*/ 5543655 h 13716000"/>
              <a:gd name="connsiteX1518" fmla="*/ 12105297 w 13431789"/>
              <a:gd name="connsiteY1518" fmla="*/ 5534627 h 13716000"/>
              <a:gd name="connsiteX1519" fmla="*/ 12099063 w 13431789"/>
              <a:gd name="connsiteY1519" fmla="*/ 5514160 h 13716000"/>
              <a:gd name="connsiteX1520" fmla="*/ 2072615 w 13431789"/>
              <a:gd name="connsiteY1520" fmla="*/ 5505733 h 13716000"/>
              <a:gd name="connsiteX1521" fmla="*/ 2095048 w 13431789"/>
              <a:gd name="connsiteY1521" fmla="*/ 5525597 h 13716000"/>
              <a:gd name="connsiteX1522" fmla="*/ 2096295 w 13431789"/>
              <a:gd name="connsiteY1522" fmla="*/ 5532821 h 13716000"/>
              <a:gd name="connsiteX1523" fmla="*/ 2103773 w 13431789"/>
              <a:gd name="connsiteY1523" fmla="*/ 5518976 h 13716000"/>
              <a:gd name="connsiteX1524" fmla="*/ 2123091 w 13431789"/>
              <a:gd name="connsiteY1524" fmla="*/ 5508141 h 13716000"/>
              <a:gd name="connsiteX1525" fmla="*/ 2156740 w 13431789"/>
              <a:gd name="connsiteY1525" fmla="*/ 5523792 h 13716000"/>
              <a:gd name="connsiteX1526" fmla="*/ 2108758 w 13431789"/>
              <a:gd name="connsiteY1526" fmla="*/ 5585189 h 13716000"/>
              <a:gd name="connsiteX1527" fmla="*/ 2099410 w 13431789"/>
              <a:gd name="connsiteY1527" fmla="*/ 5573151 h 13716000"/>
              <a:gd name="connsiteX1528" fmla="*/ 2095049 w 13431789"/>
              <a:gd name="connsiteY1528" fmla="*/ 5595423 h 13716000"/>
              <a:gd name="connsiteX1529" fmla="*/ 2076977 w 13431789"/>
              <a:gd name="connsiteY1529" fmla="*/ 5615287 h 13716000"/>
              <a:gd name="connsiteX1530" fmla="*/ 2071369 w 13431789"/>
              <a:gd name="connsiteY1530" fmla="*/ 5585190 h 13716000"/>
              <a:gd name="connsiteX1531" fmla="*/ 2067630 w 13431789"/>
              <a:gd name="connsiteY1531" fmla="*/ 5593015 h 13716000"/>
              <a:gd name="connsiteX1532" fmla="*/ 2032733 w 13431789"/>
              <a:gd name="connsiteY1532" fmla="*/ 5614686 h 13716000"/>
              <a:gd name="connsiteX1533" fmla="*/ 2069500 w 13431789"/>
              <a:gd name="connsiteY1533" fmla="*/ 5559909 h 13716000"/>
              <a:gd name="connsiteX1534" fmla="*/ 2071369 w 13431789"/>
              <a:gd name="connsiteY1534" fmla="*/ 5564122 h 13716000"/>
              <a:gd name="connsiteX1535" fmla="*/ 2071369 w 13431789"/>
              <a:gd name="connsiteY1535" fmla="*/ 5558103 h 13716000"/>
              <a:gd name="connsiteX1536" fmla="*/ 2072615 w 13431789"/>
              <a:gd name="connsiteY1536" fmla="*/ 5505733 h 13716000"/>
              <a:gd name="connsiteX1537" fmla="*/ 1014511 w 13431789"/>
              <a:gd name="connsiteY1537" fmla="*/ 5460587 h 13716000"/>
              <a:gd name="connsiteX1538" fmla="*/ 1030713 w 13431789"/>
              <a:gd name="connsiteY1538" fmla="*/ 5460588 h 13716000"/>
              <a:gd name="connsiteX1539" fmla="*/ 1028843 w 13431789"/>
              <a:gd name="connsiteY1539" fmla="*/ 5476237 h 13716000"/>
              <a:gd name="connsiteX1540" fmla="*/ 1012018 w 13431789"/>
              <a:gd name="connsiteY1540" fmla="*/ 5483461 h 13716000"/>
              <a:gd name="connsiteX1541" fmla="*/ 1000800 w 13431789"/>
              <a:gd name="connsiteY1541" fmla="*/ 5469617 h 13716000"/>
              <a:gd name="connsiteX1542" fmla="*/ 1014511 w 13431789"/>
              <a:gd name="connsiteY1542" fmla="*/ 5460587 h 13716000"/>
              <a:gd name="connsiteX1543" fmla="*/ 1386530 w 13431789"/>
              <a:gd name="connsiteY1543" fmla="*/ 5448547 h 13716000"/>
              <a:gd name="connsiteX1544" fmla="*/ 1396500 w 13431789"/>
              <a:gd name="connsiteY1544" fmla="*/ 5453363 h 13716000"/>
              <a:gd name="connsiteX1545" fmla="*/ 1375314 w 13431789"/>
              <a:gd name="connsiteY1545" fmla="*/ 5525597 h 13716000"/>
              <a:gd name="connsiteX1546" fmla="*/ 1366589 w 13431789"/>
              <a:gd name="connsiteY1546" fmla="*/ 5519577 h 13716000"/>
              <a:gd name="connsiteX1547" fmla="*/ 1373443 w 13431789"/>
              <a:gd name="connsiteY1547" fmla="*/ 5451558 h 13716000"/>
              <a:gd name="connsiteX1548" fmla="*/ 1386530 w 13431789"/>
              <a:gd name="connsiteY1548" fmla="*/ 5448547 h 13716000"/>
              <a:gd name="connsiteX1549" fmla="*/ 2101904 w 13431789"/>
              <a:gd name="connsiteY1549" fmla="*/ 5441325 h 13716000"/>
              <a:gd name="connsiteX1550" fmla="*/ 2102526 w 13431789"/>
              <a:gd name="connsiteY1550" fmla="*/ 5443733 h 13716000"/>
              <a:gd name="connsiteX1551" fmla="*/ 2108758 w 13431789"/>
              <a:gd name="connsiteY1551" fmla="*/ 5444937 h 13716000"/>
              <a:gd name="connsiteX1552" fmla="*/ 1447598 w 13431789"/>
              <a:gd name="connsiteY1552" fmla="*/ 5421460 h 13716000"/>
              <a:gd name="connsiteX1553" fmla="*/ 1470031 w 13431789"/>
              <a:gd name="connsiteY1553" fmla="*/ 5428683 h 13716000"/>
              <a:gd name="connsiteX1554" fmla="*/ 1475640 w 13431789"/>
              <a:gd name="connsiteY1554" fmla="*/ 5440722 h 13716000"/>
              <a:gd name="connsiteX1555" fmla="*/ 1460684 w 13431789"/>
              <a:gd name="connsiteY1555" fmla="*/ 5462393 h 13716000"/>
              <a:gd name="connsiteX1556" fmla="*/ 1440120 w 13431789"/>
              <a:gd name="connsiteY1556" fmla="*/ 5455771 h 13716000"/>
              <a:gd name="connsiteX1557" fmla="*/ 1425788 w 13431789"/>
              <a:gd name="connsiteY1557" fmla="*/ 5432898 h 13716000"/>
              <a:gd name="connsiteX1558" fmla="*/ 1447598 w 13431789"/>
              <a:gd name="connsiteY1558" fmla="*/ 5421460 h 13716000"/>
              <a:gd name="connsiteX1559" fmla="*/ 11976927 w 13431789"/>
              <a:gd name="connsiteY1559" fmla="*/ 5413635 h 13716000"/>
              <a:gd name="connsiteX1560" fmla="*/ 11955117 w 13431789"/>
              <a:gd name="connsiteY1560" fmla="*/ 5452762 h 13716000"/>
              <a:gd name="connsiteX1561" fmla="*/ 11953247 w 13431789"/>
              <a:gd name="connsiteY1561" fmla="*/ 5425674 h 13716000"/>
              <a:gd name="connsiteX1562" fmla="*/ 11976927 w 13431789"/>
              <a:gd name="connsiteY1562" fmla="*/ 5413635 h 13716000"/>
              <a:gd name="connsiteX1563" fmla="*/ 1716798 w 13431789"/>
              <a:gd name="connsiteY1563" fmla="*/ 5407615 h 13716000"/>
              <a:gd name="connsiteX1564" fmla="*/ 1724276 w 13431789"/>
              <a:gd name="connsiteY1564" fmla="*/ 5411227 h 13716000"/>
              <a:gd name="connsiteX1565" fmla="*/ 1716798 w 13431789"/>
              <a:gd name="connsiteY1565" fmla="*/ 5432897 h 13716000"/>
              <a:gd name="connsiteX1566" fmla="*/ 1701843 w 13431789"/>
              <a:gd name="connsiteY1566" fmla="*/ 5427480 h 13716000"/>
              <a:gd name="connsiteX1567" fmla="*/ 1716798 w 13431789"/>
              <a:gd name="connsiteY1567" fmla="*/ 5407615 h 13716000"/>
              <a:gd name="connsiteX1568" fmla="*/ 1356619 w 13431789"/>
              <a:gd name="connsiteY1568" fmla="*/ 5343809 h 13716000"/>
              <a:gd name="connsiteX1569" fmla="*/ 1374690 w 13431789"/>
              <a:gd name="connsiteY1569" fmla="*/ 5373304 h 13716000"/>
              <a:gd name="connsiteX1570" fmla="*/ 1371574 w 13431789"/>
              <a:gd name="connsiteY1570" fmla="*/ 5388354 h 13716000"/>
              <a:gd name="connsiteX1571" fmla="*/ 1347895 w 13431789"/>
              <a:gd name="connsiteY1571" fmla="*/ 5393169 h 13716000"/>
              <a:gd name="connsiteX1572" fmla="*/ 1342287 w 13431789"/>
              <a:gd name="connsiteY1572" fmla="*/ 5380527 h 13716000"/>
              <a:gd name="connsiteX1573" fmla="*/ 1323592 w 13431789"/>
              <a:gd name="connsiteY1573" fmla="*/ 5400994 h 13716000"/>
              <a:gd name="connsiteX1574" fmla="*/ 1264393 w 13431789"/>
              <a:gd name="connsiteY1574" fmla="*/ 5408819 h 13716000"/>
              <a:gd name="connsiteX1575" fmla="*/ 1309882 w 13431789"/>
              <a:gd name="connsiteY1575" fmla="*/ 5374508 h 13716000"/>
              <a:gd name="connsiteX1576" fmla="*/ 1336055 w 13431789"/>
              <a:gd name="connsiteY1576" fmla="*/ 5367285 h 13716000"/>
              <a:gd name="connsiteX1577" fmla="*/ 1335431 w 13431789"/>
              <a:gd name="connsiteY1577" fmla="*/ 5367286 h 13716000"/>
              <a:gd name="connsiteX1578" fmla="*/ 1344156 w 13431789"/>
              <a:gd name="connsiteY1578" fmla="*/ 5346217 h 13716000"/>
              <a:gd name="connsiteX1579" fmla="*/ 1356619 w 13431789"/>
              <a:gd name="connsiteY1579" fmla="*/ 5343809 h 13716000"/>
              <a:gd name="connsiteX1580" fmla="*/ 1605878 w 13431789"/>
              <a:gd name="connsiteY1580" fmla="*/ 5299265 h 13716000"/>
              <a:gd name="connsiteX1581" fmla="*/ 1612733 w 13431789"/>
              <a:gd name="connsiteY1581" fmla="*/ 5304683 h 13716000"/>
              <a:gd name="connsiteX1582" fmla="*/ 1601516 w 13431789"/>
              <a:gd name="connsiteY1582" fmla="*/ 5324546 h 13716000"/>
              <a:gd name="connsiteX1583" fmla="*/ 1588429 w 13431789"/>
              <a:gd name="connsiteY1583" fmla="*/ 5316120 h 13716000"/>
              <a:gd name="connsiteX1584" fmla="*/ 1605878 w 13431789"/>
              <a:gd name="connsiteY1584" fmla="*/ 5299265 h 13716000"/>
              <a:gd name="connsiteX1585" fmla="*/ 1775373 w 13431789"/>
              <a:gd name="connsiteY1585" fmla="*/ 5268566 h 13716000"/>
              <a:gd name="connsiteX1586" fmla="*/ 1777244 w 13431789"/>
              <a:gd name="connsiteY1586" fmla="*/ 5300469 h 13716000"/>
              <a:gd name="connsiteX1587" fmla="*/ 1775373 w 13431789"/>
              <a:gd name="connsiteY1587" fmla="*/ 5268566 h 13716000"/>
              <a:gd name="connsiteX1588" fmla="*/ 12376365 w 13431789"/>
              <a:gd name="connsiteY1588" fmla="*/ 5238469 h 13716000"/>
              <a:gd name="connsiteX1589" fmla="*/ 12373871 w 13431789"/>
              <a:gd name="connsiteY1589" fmla="*/ 5240274 h 13716000"/>
              <a:gd name="connsiteX1590" fmla="*/ 12357047 w 13431789"/>
              <a:gd name="connsiteY1590" fmla="*/ 5257129 h 13716000"/>
              <a:gd name="connsiteX1591" fmla="*/ 12366395 w 13431789"/>
              <a:gd name="connsiteY1591" fmla="*/ 5281208 h 13716000"/>
              <a:gd name="connsiteX1592" fmla="*/ 12379483 w 13431789"/>
              <a:gd name="connsiteY1592" fmla="*/ 5265555 h 13716000"/>
              <a:gd name="connsiteX1593" fmla="*/ 12398175 w 13431789"/>
              <a:gd name="connsiteY1593" fmla="*/ 5240876 h 13716000"/>
              <a:gd name="connsiteX1594" fmla="*/ 1055639 w 13431789"/>
              <a:gd name="connsiteY1594" fmla="*/ 5195731 h 13716000"/>
              <a:gd name="connsiteX1595" fmla="*/ 1048161 w 13431789"/>
              <a:gd name="connsiteY1595" fmla="*/ 5233051 h 13716000"/>
              <a:gd name="connsiteX1596" fmla="*/ 1040682 w 13431789"/>
              <a:gd name="connsiteY1596" fmla="*/ 5211380 h 13716000"/>
              <a:gd name="connsiteX1597" fmla="*/ 1055639 w 13431789"/>
              <a:gd name="connsiteY1597" fmla="*/ 5195731 h 13716000"/>
              <a:gd name="connsiteX1598" fmla="*/ 1262523 w 13431789"/>
              <a:gd name="connsiteY1598" fmla="*/ 5193924 h 13716000"/>
              <a:gd name="connsiteX1599" fmla="*/ 1160327 w 13431789"/>
              <a:gd name="connsiteY1599" fmla="*/ 5225828 h 13716000"/>
              <a:gd name="connsiteX1600" fmla="*/ 1262523 w 13431789"/>
              <a:gd name="connsiteY1600" fmla="*/ 5193924 h 13716000"/>
              <a:gd name="connsiteX1601" fmla="*/ 1551040 w 13431789"/>
              <a:gd name="connsiteY1601" fmla="*/ 5186702 h 13716000"/>
              <a:gd name="connsiteX1602" fmla="*/ 1546679 w 13431789"/>
              <a:gd name="connsiteY1602" fmla="*/ 5224623 h 13716000"/>
              <a:gd name="connsiteX1603" fmla="*/ 1524246 w 13431789"/>
              <a:gd name="connsiteY1603" fmla="*/ 5223419 h 13716000"/>
              <a:gd name="connsiteX1604" fmla="*/ 1502435 w 13431789"/>
              <a:gd name="connsiteY1604" fmla="*/ 5213789 h 13716000"/>
              <a:gd name="connsiteX1605" fmla="*/ 1551040 w 13431789"/>
              <a:gd name="connsiteY1605" fmla="*/ 5186702 h 13716000"/>
              <a:gd name="connsiteX1606" fmla="*/ 1687510 w 13431789"/>
              <a:gd name="connsiteY1606" fmla="*/ 5172255 h 13716000"/>
              <a:gd name="connsiteX1607" fmla="*/ 1690626 w 13431789"/>
              <a:gd name="connsiteY1607" fmla="*/ 5178876 h 13716000"/>
              <a:gd name="connsiteX1608" fmla="*/ 1699350 w 13431789"/>
              <a:gd name="connsiteY1608" fmla="*/ 5175865 h 13716000"/>
              <a:gd name="connsiteX1609" fmla="*/ 1699351 w 13431789"/>
              <a:gd name="connsiteY1609" fmla="*/ 5198740 h 13716000"/>
              <a:gd name="connsiteX1610" fmla="*/ 1694987 w 13431789"/>
              <a:gd name="connsiteY1610" fmla="*/ 5198138 h 13716000"/>
              <a:gd name="connsiteX1611" fmla="*/ 1694365 w 13431789"/>
              <a:gd name="connsiteY1611" fmla="*/ 5200545 h 13716000"/>
              <a:gd name="connsiteX1612" fmla="*/ 1684394 w 13431789"/>
              <a:gd name="connsiteY1612" fmla="*/ 5203555 h 13716000"/>
              <a:gd name="connsiteX1613" fmla="*/ 1674425 w 13431789"/>
              <a:gd name="connsiteY1613" fmla="*/ 5188507 h 13716000"/>
              <a:gd name="connsiteX1614" fmla="*/ 1678786 w 13431789"/>
              <a:gd name="connsiteY1614" fmla="*/ 5183088 h 13716000"/>
              <a:gd name="connsiteX1615" fmla="*/ 1678163 w 13431789"/>
              <a:gd name="connsiteY1615" fmla="*/ 5181885 h 13716000"/>
              <a:gd name="connsiteX1616" fmla="*/ 1680032 w 13431789"/>
              <a:gd name="connsiteY1616" fmla="*/ 5181284 h 13716000"/>
              <a:gd name="connsiteX1617" fmla="*/ 825696 w 13431789"/>
              <a:gd name="connsiteY1617" fmla="*/ 5153594 h 13716000"/>
              <a:gd name="connsiteX1618" fmla="*/ 848753 w 13431789"/>
              <a:gd name="connsiteY1618" fmla="*/ 5181885 h 13716000"/>
              <a:gd name="connsiteX1619" fmla="*/ 816349 w 13431789"/>
              <a:gd name="connsiteY1619" fmla="*/ 5239673 h 13716000"/>
              <a:gd name="connsiteX1620" fmla="*/ 797655 w 13431789"/>
              <a:gd name="connsiteY1620" fmla="*/ 5221614 h 13716000"/>
              <a:gd name="connsiteX1621" fmla="*/ 805756 w 13431789"/>
              <a:gd name="connsiteY1621" fmla="*/ 5157205 h 13716000"/>
              <a:gd name="connsiteX1622" fmla="*/ 825696 w 13431789"/>
              <a:gd name="connsiteY1622" fmla="*/ 5153594 h 13716000"/>
              <a:gd name="connsiteX1623" fmla="*/ 12373871 w 13431789"/>
              <a:gd name="connsiteY1623" fmla="*/ 5151788 h 13716000"/>
              <a:gd name="connsiteX1624" fmla="*/ 12364523 w 13431789"/>
              <a:gd name="connsiteY1624" fmla="*/ 5159612 h 13716000"/>
              <a:gd name="connsiteX1625" fmla="*/ 12368263 w 13431789"/>
              <a:gd name="connsiteY1625" fmla="*/ 5159613 h 13716000"/>
              <a:gd name="connsiteX1626" fmla="*/ 12368887 w 13431789"/>
              <a:gd name="connsiteY1626" fmla="*/ 5158409 h 13716000"/>
              <a:gd name="connsiteX1627" fmla="*/ 12074137 w 13431789"/>
              <a:gd name="connsiteY1627" fmla="*/ 5149982 h 13716000"/>
              <a:gd name="connsiteX1628" fmla="*/ 12120875 w 13431789"/>
              <a:gd name="connsiteY1628" fmla="*/ 5165633 h 13716000"/>
              <a:gd name="connsiteX1629" fmla="*/ 11955741 w 13431789"/>
              <a:gd name="connsiteY1629" fmla="*/ 5210777 h 13716000"/>
              <a:gd name="connsiteX1630" fmla="*/ 12074137 w 13431789"/>
              <a:gd name="connsiteY1630" fmla="*/ 5149982 h 13716000"/>
              <a:gd name="connsiteX1631" fmla="*/ 12403159 w 13431789"/>
              <a:gd name="connsiteY1631" fmla="*/ 5139750 h 13716000"/>
              <a:gd name="connsiteX1632" fmla="*/ 12401911 w 13431789"/>
              <a:gd name="connsiteY1632" fmla="*/ 5140351 h 13716000"/>
              <a:gd name="connsiteX1633" fmla="*/ 12386335 w 13431789"/>
              <a:gd name="connsiteY1633" fmla="*/ 5159613 h 13716000"/>
              <a:gd name="connsiteX1634" fmla="*/ 12410015 w 13431789"/>
              <a:gd name="connsiteY1634" fmla="*/ 5158409 h 13716000"/>
              <a:gd name="connsiteX1635" fmla="*/ 12311557 w 13431789"/>
              <a:gd name="connsiteY1635" fmla="*/ 5187905 h 13716000"/>
              <a:gd name="connsiteX1636" fmla="*/ 12302209 w 13431789"/>
              <a:gd name="connsiteY1636" fmla="*/ 5180681 h 13716000"/>
              <a:gd name="connsiteX1637" fmla="*/ 12305325 w 13431789"/>
              <a:gd name="connsiteY1637" fmla="*/ 5188507 h 13716000"/>
              <a:gd name="connsiteX1638" fmla="*/ 12279777 w 13431789"/>
              <a:gd name="connsiteY1638" fmla="*/ 5210177 h 13716000"/>
              <a:gd name="connsiteX1639" fmla="*/ 12272299 w 13431789"/>
              <a:gd name="connsiteY1639" fmla="*/ 5175264 h 13716000"/>
              <a:gd name="connsiteX1640" fmla="*/ 12262329 w 13431789"/>
              <a:gd name="connsiteY1640" fmla="*/ 5193924 h 13716000"/>
              <a:gd name="connsiteX1641" fmla="*/ 12272299 w 13431789"/>
              <a:gd name="connsiteY1641" fmla="*/ 5204158 h 13716000"/>
              <a:gd name="connsiteX1642" fmla="*/ 12293487 w 13431789"/>
              <a:gd name="connsiteY1642" fmla="*/ 5225225 h 13716000"/>
              <a:gd name="connsiteX1643" fmla="*/ 12352061 w 13431789"/>
              <a:gd name="connsiteY1643" fmla="*/ 5243886 h 13716000"/>
              <a:gd name="connsiteX1644" fmla="*/ 12352685 w 13431789"/>
              <a:gd name="connsiteY1644" fmla="*/ 5245693 h 13716000"/>
              <a:gd name="connsiteX1645" fmla="*/ 12361409 w 13431789"/>
              <a:gd name="connsiteY1645" fmla="*/ 5236662 h 13716000"/>
              <a:gd name="connsiteX1646" fmla="*/ 12383221 w 13431789"/>
              <a:gd name="connsiteY1646" fmla="*/ 5221012 h 13716000"/>
              <a:gd name="connsiteX1647" fmla="*/ 12388827 w 13431789"/>
              <a:gd name="connsiteY1647" fmla="*/ 5211380 h 13716000"/>
              <a:gd name="connsiteX1648" fmla="*/ 12403161 w 13431789"/>
              <a:gd name="connsiteY1648" fmla="*/ 5182486 h 13716000"/>
              <a:gd name="connsiteX1649" fmla="*/ 12403161 w 13431789"/>
              <a:gd name="connsiteY1649" fmla="*/ 5177672 h 13716000"/>
              <a:gd name="connsiteX1650" fmla="*/ 12415623 w 13431789"/>
              <a:gd name="connsiteY1650" fmla="*/ 5151788 h 13716000"/>
              <a:gd name="connsiteX1651" fmla="*/ 12419361 w 13431789"/>
              <a:gd name="connsiteY1651" fmla="*/ 5140953 h 13716000"/>
              <a:gd name="connsiteX1652" fmla="*/ 12416247 w 13431789"/>
              <a:gd name="connsiteY1652" fmla="*/ 5143360 h 13716000"/>
              <a:gd name="connsiteX1653" fmla="*/ 12406899 w 13431789"/>
              <a:gd name="connsiteY1653" fmla="*/ 5148779 h 13716000"/>
              <a:gd name="connsiteX1654" fmla="*/ 1311129 w 13431789"/>
              <a:gd name="connsiteY1654" fmla="*/ 5138545 h 13716000"/>
              <a:gd name="connsiteX1655" fmla="*/ 1327954 w 13431789"/>
              <a:gd name="connsiteY1655" fmla="*/ 5175866 h 13716000"/>
              <a:gd name="connsiteX1656" fmla="*/ 1283087 w 13431789"/>
              <a:gd name="connsiteY1656" fmla="*/ 5186701 h 13716000"/>
              <a:gd name="connsiteX1657" fmla="*/ 1311129 w 13431789"/>
              <a:gd name="connsiteY1657" fmla="*/ 5138545 h 13716000"/>
              <a:gd name="connsiteX1658" fmla="*/ 12297225 w 13431789"/>
              <a:gd name="connsiteY1658" fmla="*/ 5135536 h 13716000"/>
              <a:gd name="connsiteX1659" fmla="*/ 12280399 w 13431789"/>
              <a:gd name="connsiteY1659" fmla="*/ 5162020 h 13716000"/>
              <a:gd name="connsiteX1660" fmla="*/ 12295979 w 13431789"/>
              <a:gd name="connsiteY1660" fmla="*/ 5161419 h 13716000"/>
              <a:gd name="connsiteX1661" fmla="*/ 12297849 w 13431789"/>
              <a:gd name="connsiteY1661" fmla="*/ 5168040 h 13716000"/>
              <a:gd name="connsiteX1662" fmla="*/ 12352061 w 13431789"/>
              <a:gd name="connsiteY1662" fmla="*/ 5160216 h 13716000"/>
              <a:gd name="connsiteX1663" fmla="*/ 12354555 w 13431789"/>
              <a:gd name="connsiteY1663" fmla="*/ 5160214 h 13716000"/>
              <a:gd name="connsiteX1664" fmla="*/ 12319657 w 13431789"/>
              <a:gd name="connsiteY1664" fmla="*/ 5149983 h 13716000"/>
              <a:gd name="connsiteX1665" fmla="*/ 12441797 w 13431789"/>
              <a:gd name="connsiteY1665" fmla="*/ 5132527 h 13716000"/>
              <a:gd name="connsiteX1666" fmla="*/ 12436187 w 13431789"/>
              <a:gd name="connsiteY1666" fmla="*/ 5144564 h 13716000"/>
              <a:gd name="connsiteX1667" fmla="*/ 12413753 w 13431789"/>
              <a:gd name="connsiteY1667" fmla="*/ 5177672 h 13716000"/>
              <a:gd name="connsiteX1668" fmla="*/ 12403159 w 13431789"/>
              <a:gd name="connsiteY1668" fmla="*/ 5206566 h 13716000"/>
              <a:gd name="connsiteX1669" fmla="*/ 12398173 w 13431789"/>
              <a:gd name="connsiteY1669" fmla="*/ 5211381 h 13716000"/>
              <a:gd name="connsiteX1670" fmla="*/ 12421233 w 13431789"/>
              <a:gd name="connsiteY1670" fmla="*/ 5200545 h 13716000"/>
              <a:gd name="connsiteX1671" fmla="*/ 12426217 w 13431789"/>
              <a:gd name="connsiteY1671" fmla="*/ 5196934 h 13716000"/>
              <a:gd name="connsiteX1672" fmla="*/ 12434317 w 13431789"/>
              <a:gd name="connsiteY1672" fmla="*/ 5181284 h 13716000"/>
              <a:gd name="connsiteX1673" fmla="*/ 12455505 w 13431789"/>
              <a:gd name="connsiteY1673" fmla="*/ 5146370 h 13716000"/>
              <a:gd name="connsiteX1674" fmla="*/ 12451765 w 13431789"/>
              <a:gd name="connsiteY1674" fmla="*/ 5139749 h 13716000"/>
              <a:gd name="connsiteX1675" fmla="*/ 12448649 w 13431789"/>
              <a:gd name="connsiteY1675" fmla="*/ 5143962 h 13716000"/>
              <a:gd name="connsiteX1676" fmla="*/ 12451765 w 13431789"/>
              <a:gd name="connsiteY1676" fmla="*/ 5138545 h 13716000"/>
              <a:gd name="connsiteX1677" fmla="*/ 12450521 w 13431789"/>
              <a:gd name="connsiteY1677" fmla="*/ 5136739 h 13716000"/>
              <a:gd name="connsiteX1678" fmla="*/ 1622702 w 13431789"/>
              <a:gd name="connsiteY1678" fmla="*/ 5116874 h 13716000"/>
              <a:gd name="connsiteX1679" fmla="*/ 1634542 w 13431789"/>
              <a:gd name="connsiteY1679" fmla="*/ 5130119 h 13716000"/>
              <a:gd name="connsiteX1680" fmla="*/ 1635789 w 13431789"/>
              <a:gd name="connsiteY1680" fmla="*/ 5125903 h 13716000"/>
              <a:gd name="connsiteX1681" fmla="*/ 1649498 w 13431789"/>
              <a:gd name="connsiteY1681" fmla="*/ 5117477 h 13716000"/>
              <a:gd name="connsiteX1682" fmla="*/ 1651991 w 13431789"/>
              <a:gd name="connsiteY1682" fmla="*/ 5131321 h 13716000"/>
              <a:gd name="connsiteX1683" fmla="*/ 1643267 w 13431789"/>
              <a:gd name="connsiteY1683" fmla="*/ 5146370 h 13716000"/>
              <a:gd name="connsiteX1684" fmla="*/ 1642644 w 13431789"/>
              <a:gd name="connsiteY1684" fmla="*/ 5147575 h 13716000"/>
              <a:gd name="connsiteX1685" fmla="*/ 1644513 w 13431789"/>
              <a:gd name="connsiteY1685" fmla="*/ 5152389 h 13716000"/>
              <a:gd name="connsiteX1686" fmla="*/ 1631427 w 13431789"/>
              <a:gd name="connsiteY1686" fmla="*/ 5160817 h 13716000"/>
              <a:gd name="connsiteX1687" fmla="*/ 1630804 w 13431789"/>
              <a:gd name="connsiteY1687" fmla="*/ 5160817 h 13716000"/>
              <a:gd name="connsiteX1688" fmla="*/ 1625195 w 13431789"/>
              <a:gd name="connsiteY1688" fmla="*/ 5164429 h 13716000"/>
              <a:gd name="connsiteX1689" fmla="*/ 1601516 w 13431789"/>
              <a:gd name="connsiteY1689" fmla="*/ 5168642 h 13716000"/>
              <a:gd name="connsiteX1690" fmla="*/ 1622702 w 13431789"/>
              <a:gd name="connsiteY1690" fmla="*/ 5116874 h 13716000"/>
              <a:gd name="connsiteX1691" fmla="*/ 1160328 w 13431789"/>
              <a:gd name="connsiteY1691" fmla="*/ 5099418 h 13716000"/>
              <a:gd name="connsiteX1692" fmla="*/ 1174036 w 13431789"/>
              <a:gd name="connsiteY1692" fmla="*/ 5104234 h 13716000"/>
              <a:gd name="connsiteX1693" fmla="*/ 1166559 w 13431789"/>
              <a:gd name="connsiteY1693" fmla="*/ 5138545 h 13716000"/>
              <a:gd name="connsiteX1694" fmla="*/ 1160328 w 13431789"/>
              <a:gd name="connsiteY1694" fmla="*/ 5099418 h 13716000"/>
              <a:gd name="connsiteX1695" fmla="*/ 1220772 w 13431789"/>
              <a:gd name="connsiteY1695" fmla="*/ 5072933 h 13716000"/>
              <a:gd name="connsiteX1696" fmla="*/ 1228250 w 13431789"/>
              <a:gd name="connsiteY1696" fmla="*/ 5137341 h 13716000"/>
              <a:gd name="connsiteX1697" fmla="*/ 1220772 w 13431789"/>
              <a:gd name="connsiteY1697" fmla="*/ 5072933 h 13716000"/>
              <a:gd name="connsiteX1698" fmla="*/ 12092209 w 13431789"/>
              <a:gd name="connsiteY1698" fmla="*/ 5071728 h 13716000"/>
              <a:gd name="connsiteX1699" fmla="*/ 12109035 w 13431789"/>
              <a:gd name="connsiteY1699" fmla="*/ 5079554 h 13716000"/>
              <a:gd name="connsiteX1700" fmla="*/ 12067907 w 13431789"/>
              <a:gd name="connsiteY1700" fmla="*/ 5094001 h 13716000"/>
              <a:gd name="connsiteX1701" fmla="*/ 12073515 w 13431789"/>
              <a:gd name="connsiteY1701" fmla="*/ 5080157 h 13716000"/>
              <a:gd name="connsiteX1702" fmla="*/ 12092209 w 13431789"/>
              <a:gd name="connsiteY1702" fmla="*/ 5071728 h 13716000"/>
              <a:gd name="connsiteX1703" fmla="*/ 12406275 w 13431789"/>
              <a:gd name="connsiteY1703" fmla="*/ 5054272 h 13716000"/>
              <a:gd name="connsiteX1704" fmla="*/ 12392567 w 13431789"/>
              <a:gd name="connsiteY1704" fmla="*/ 5068118 h 13716000"/>
              <a:gd name="connsiteX1705" fmla="*/ 12399421 w 13431789"/>
              <a:gd name="connsiteY1705" fmla="*/ 5067515 h 13716000"/>
              <a:gd name="connsiteX1706" fmla="*/ 12407523 w 13431789"/>
              <a:gd name="connsiteY1706" fmla="*/ 5070524 h 13716000"/>
              <a:gd name="connsiteX1707" fmla="*/ 12413755 w 13431789"/>
              <a:gd name="connsiteY1707" fmla="*/ 4989261 h 13716000"/>
              <a:gd name="connsiteX1708" fmla="*/ 12373873 w 13431789"/>
              <a:gd name="connsiteY1708" fmla="*/ 5022971 h 13716000"/>
              <a:gd name="connsiteX1709" fmla="*/ 12328383 w 13431789"/>
              <a:gd name="connsiteY1709" fmla="*/ 5085574 h 13716000"/>
              <a:gd name="connsiteX1710" fmla="*/ 12316543 w 13431789"/>
              <a:gd name="connsiteY1710" fmla="*/ 5104835 h 13716000"/>
              <a:gd name="connsiteX1711" fmla="*/ 12323397 w 13431789"/>
              <a:gd name="connsiteY1711" fmla="*/ 5109049 h 13716000"/>
              <a:gd name="connsiteX1712" fmla="*/ 12383219 w 13431789"/>
              <a:gd name="connsiteY1712" fmla="*/ 5123497 h 13716000"/>
              <a:gd name="connsiteX1713" fmla="*/ 12383845 w 13431789"/>
              <a:gd name="connsiteY1713" fmla="*/ 5124100 h 13716000"/>
              <a:gd name="connsiteX1714" fmla="*/ 12391945 w 13431789"/>
              <a:gd name="connsiteY1714" fmla="*/ 5113264 h 13716000"/>
              <a:gd name="connsiteX1715" fmla="*/ 12390073 w 13431789"/>
              <a:gd name="connsiteY1715" fmla="*/ 5109049 h 13716000"/>
              <a:gd name="connsiteX1716" fmla="*/ 12378857 w 13431789"/>
              <a:gd name="connsiteY1716" fmla="*/ 5083769 h 13716000"/>
              <a:gd name="connsiteX1717" fmla="*/ 12372003 w 13431789"/>
              <a:gd name="connsiteY1717" fmla="*/ 5092194 h 13716000"/>
              <a:gd name="connsiteX1718" fmla="*/ 12353931 w 13431789"/>
              <a:gd name="connsiteY1718" fmla="*/ 5119884 h 13716000"/>
              <a:gd name="connsiteX1719" fmla="*/ 12362033 w 13431789"/>
              <a:gd name="connsiteY1719" fmla="*/ 5085574 h 13716000"/>
              <a:gd name="connsiteX1720" fmla="*/ 12373249 w 13431789"/>
              <a:gd name="connsiteY1720" fmla="*/ 5069321 h 13716000"/>
              <a:gd name="connsiteX1721" fmla="*/ 12372627 w 13431789"/>
              <a:gd name="connsiteY1721" fmla="*/ 5069321 h 13716000"/>
              <a:gd name="connsiteX1722" fmla="*/ 12373873 w 13431789"/>
              <a:gd name="connsiteY1722" fmla="*/ 5068719 h 13716000"/>
              <a:gd name="connsiteX1723" fmla="*/ 12376365 w 13431789"/>
              <a:gd name="connsiteY1723" fmla="*/ 5065107 h 13716000"/>
              <a:gd name="connsiteX1724" fmla="*/ 12393813 w 13431789"/>
              <a:gd name="connsiteY1724" fmla="*/ 5037418 h 13716000"/>
              <a:gd name="connsiteX1725" fmla="*/ 12413755 w 13431789"/>
              <a:gd name="connsiteY1725" fmla="*/ 4989261 h 13716000"/>
              <a:gd name="connsiteX1726" fmla="*/ 12422477 w 13431789"/>
              <a:gd name="connsiteY1726" fmla="*/ 4969398 h 13716000"/>
              <a:gd name="connsiteX1727" fmla="*/ 12418117 w 13431789"/>
              <a:gd name="connsiteY1727" fmla="*/ 4974213 h 13716000"/>
              <a:gd name="connsiteX1728" fmla="*/ 12421855 w 13431789"/>
              <a:gd name="connsiteY1728" fmla="*/ 4971204 h 13716000"/>
              <a:gd name="connsiteX1729" fmla="*/ 1244452 w 13431789"/>
              <a:gd name="connsiteY1729" fmla="*/ 4950136 h 13716000"/>
              <a:gd name="connsiteX1730" fmla="*/ 1286826 w 13431789"/>
              <a:gd name="connsiteY1730" fmla="*/ 4981437 h 13716000"/>
              <a:gd name="connsiteX1731" fmla="*/ 1226381 w 13431789"/>
              <a:gd name="connsiteY1731" fmla="*/ 4957359 h 13716000"/>
              <a:gd name="connsiteX1732" fmla="*/ 1244452 w 13431789"/>
              <a:gd name="connsiteY1732" fmla="*/ 4950136 h 13716000"/>
              <a:gd name="connsiteX1733" fmla="*/ 12206729 w 13431789"/>
              <a:gd name="connsiteY1733" fmla="*/ 4926439 h 13716000"/>
              <a:gd name="connsiteX1734" fmla="*/ 12172595 w 13431789"/>
              <a:gd name="connsiteY1734" fmla="*/ 4973011 h 13716000"/>
              <a:gd name="connsiteX1735" fmla="*/ 12177579 w 13431789"/>
              <a:gd name="connsiteY1735" fmla="*/ 4926660 h 13716000"/>
              <a:gd name="connsiteX1736" fmla="*/ 12206729 w 13431789"/>
              <a:gd name="connsiteY1736" fmla="*/ 4926439 h 13716000"/>
              <a:gd name="connsiteX1737" fmla="*/ 944718 w 13431789"/>
              <a:gd name="connsiteY1737" fmla="*/ 4916426 h 13716000"/>
              <a:gd name="connsiteX1738" fmla="*/ 935995 w 13431789"/>
              <a:gd name="connsiteY1738" fmla="*/ 5004311 h 13716000"/>
              <a:gd name="connsiteX1739" fmla="*/ 925401 w 13431789"/>
              <a:gd name="connsiteY1739" fmla="*/ 4917631 h 13716000"/>
              <a:gd name="connsiteX1740" fmla="*/ 944718 w 13431789"/>
              <a:gd name="connsiteY1740" fmla="*/ 4916426 h 13716000"/>
              <a:gd name="connsiteX1741" fmla="*/ 1054392 w 13431789"/>
              <a:gd name="connsiteY1741" fmla="*/ 4911010 h 13716000"/>
              <a:gd name="connsiteX1742" fmla="*/ 1068724 w 13431789"/>
              <a:gd name="connsiteY1742" fmla="*/ 4920640 h 13716000"/>
              <a:gd name="connsiteX1743" fmla="*/ 1007656 w 13431789"/>
              <a:gd name="connsiteY1743" fmla="*/ 4936893 h 13716000"/>
              <a:gd name="connsiteX1744" fmla="*/ 1054392 w 13431789"/>
              <a:gd name="connsiteY1744" fmla="*/ 4911010 h 13716000"/>
              <a:gd name="connsiteX1745" fmla="*/ 1110476 w 13431789"/>
              <a:gd name="connsiteY1745" fmla="*/ 4903786 h 13716000"/>
              <a:gd name="connsiteX1746" fmla="*/ 1124185 w 13431789"/>
              <a:gd name="connsiteY1746" fmla="*/ 4910406 h 13716000"/>
              <a:gd name="connsiteX1747" fmla="*/ 1109852 w 13431789"/>
              <a:gd name="connsiteY1747" fmla="*/ 4942913 h 13716000"/>
              <a:gd name="connsiteX1748" fmla="*/ 1110476 w 13431789"/>
              <a:gd name="connsiteY1748" fmla="*/ 4903786 h 13716000"/>
              <a:gd name="connsiteX1749" fmla="*/ 11952625 w 13431789"/>
              <a:gd name="connsiteY1749" fmla="*/ 4902583 h 13716000"/>
              <a:gd name="connsiteX1750" fmla="*/ 11971319 w 13431789"/>
              <a:gd name="connsiteY1750" fmla="*/ 4907999 h 13716000"/>
              <a:gd name="connsiteX1751" fmla="*/ 11958233 w 13431789"/>
              <a:gd name="connsiteY1751" fmla="*/ 4995883 h 13716000"/>
              <a:gd name="connsiteX1752" fmla="*/ 11951379 w 13431789"/>
              <a:gd name="connsiteY1752" fmla="*/ 4993477 h 13716000"/>
              <a:gd name="connsiteX1753" fmla="*/ 11960725 w 13431789"/>
              <a:gd name="connsiteY1753" fmla="*/ 5064506 h 13716000"/>
              <a:gd name="connsiteX1754" fmla="*/ 11933305 w 13431789"/>
              <a:gd name="connsiteY1754" fmla="*/ 5139148 h 13716000"/>
              <a:gd name="connsiteX1755" fmla="*/ 11959479 w 13431789"/>
              <a:gd name="connsiteY1755" fmla="*/ 5137944 h 13716000"/>
              <a:gd name="connsiteX1756" fmla="*/ 11943901 w 13431789"/>
              <a:gd name="connsiteY1756" fmla="*/ 5191516 h 13716000"/>
              <a:gd name="connsiteX1757" fmla="*/ 11926453 w 13431789"/>
              <a:gd name="connsiteY1757" fmla="*/ 5192721 h 13716000"/>
              <a:gd name="connsiteX1758" fmla="*/ 11925829 w 13431789"/>
              <a:gd name="connsiteY1758" fmla="*/ 5210778 h 13716000"/>
              <a:gd name="connsiteX1759" fmla="*/ 11820515 w 13431789"/>
              <a:gd name="connsiteY1759" fmla="*/ 5206566 h 13716000"/>
              <a:gd name="connsiteX1760" fmla="*/ 11880963 w 13431789"/>
              <a:gd name="connsiteY1760" fmla="*/ 5150584 h 13716000"/>
              <a:gd name="connsiteX1761" fmla="*/ 11886571 w 13431789"/>
              <a:gd name="connsiteY1761" fmla="*/ 5152992 h 13716000"/>
              <a:gd name="connsiteX1762" fmla="*/ 11909003 w 13431789"/>
              <a:gd name="connsiteY1762" fmla="*/ 5140352 h 13716000"/>
              <a:gd name="connsiteX1763" fmla="*/ 11919597 w 13431789"/>
              <a:gd name="connsiteY1763" fmla="*/ 5139749 h 13716000"/>
              <a:gd name="connsiteX1764" fmla="*/ 11913367 w 13431789"/>
              <a:gd name="connsiteY1764" fmla="*/ 5135535 h 13716000"/>
              <a:gd name="connsiteX1765" fmla="*/ 11910251 w 13431789"/>
              <a:gd name="connsiteY1765" fmla="*/ 5100622 h 13716000"/>
              <a:gd name="connsiteX1766" fmla="*/ 11836719 w 13431789"/>
              <a:gd name="connsiteY1766" fmla="*/ 5033206 h 13716000"/>
              <a:gd name="connsiteX1767" fmla="*/ 11910251 w 13431789"/>
              <a:gd name="connsiteY1767" fmla="*/ 5060291 h 13716000"/>
              <a:gd name="connsiteX1768" fmla="*/ 11931437 w 13431789"/>
              <a:gd name="connsiteY1768" fmla="*/ 4994680 h 13716000"/>
              <a:gd name="connsiteX1769" fmla="*/ 11942031 w 13431789"/>
              <a:gd name="connsiteY1769" fmla="*/ 4989864 h 13716000"/>
              <a:gd name="connsiteX1770" fmla="*/ 11913989 w 13431789"/>
              <a:gd name="connsiteY1770" fmla="*/ 4980835 h 13716000"/>
              <a:gd name="connsiteX1771" fmla="*/ 11937045 w 13431789"/>
              <a:gd name="connsiteY1771" fmla="*/ 4904388 h 13716000"/>
              <a:gd name="connsiteX1772" fmla="*/ 11952625 w 13431789"/>
              <a:gd name="connsiteY1772" fmla="*/ 4902583 h 13716000"/>
              <a:gd name="connsiteX1773" fmla="*/ 1348519 w 13431789"/>
              <a:gd name="connsiteY1773" fmla="*/ 4901378 h 13716000"/>
              <a:gd name="connsiteX1774" fmla="*/ 1351633 w 13431789"/>
              <a:gd name="connsiteY1774" fmla="*/ 4921242 h 13716000"/>
              <a:gd name="connsiteX1775" fmla="*/ 1347272 w 13431789"/>
              <a:gd name="connsiteY1775" fmla="*/ 4930272 h 13716000"/>
              <a:gd name="connsiteX1776" fmla="*/ 1352879 w 13431789"/>
              <a:gd name="connsiteY1776" fmla="*/ 4933281 h 13716000"/>
              <a:gd name="connsiteX1777" fmla="*/ 1294304 w 13431789"/>
              <a:gd name="connsiteY1777" fmla="*/ 4957359 h 13716000"/>
              <a:gd name="connsiteX1778" fmla="*/ 1308013 w 13431789"/>
              <a:gd name="connsiteY1778" fmla="*/ 4935088 h 13716000"/>
              <a:gd name="connsiteX1779" fmla="*/ 1330446 w 13431789"/>
              <a:gd name="connsiteY1779" fmla="*/ 4927864 h 13716000"/>
              <a:gd name="connsiteX1780" fmla="*/ 1333562 w 13431789"/>
              <a:gd name="connsiteY1780" fmla="*/ 4915825 h 13716000"/>
              <a:gd name="connsiteX1781" fmla="*/ 1348519 w 13431789"/>
              <a:gd name="connsiteY1781" fmla="*/ 4901378 h 13716000"/>
              <a:gd name="connsiteX1782" fmla="*/ 1174660 w 13431789"/>
              <a:gd name="connsiteY1782" fmla="*/ 4886931 h 13716000"/>
              <a:gd name="connsiteX1783" fmla="*/ 1171544 w 13431789"/>
              <a:gd name="connsiteY1783" fmla="*/ 4951941 h 13716000"/>
              <a:gd name="connsiteX1784" fmla="*/ 1174660 w 13431789"/>
              <a:gd name="connsiteY1784" fmla="*/ 4886931 h 13716000"/>
              <a:gd name="connsiteX1785" fmla="*/ 11848557 w 13431789"/>
              <a:gd name="connsiteY1785" fmla="*/ 4885125 h 13716000"/>
              <a:gd name="connsiteX1786" fmla="*/ 11888441 w 13431789"/>
              <a:gd name="connsiteY1786" fmla="*/ 4885125 h 13716000"/>
              <a:gd name="connsiteX1787" fmla="*/ 11877847 w 13431789"/>
              <a:gd name="connsiteY1787" fmla="*/ 4961571 h 13716000"/>
              <a:gd name="connsiteX1788" fmla="*/ 11848557 w 13431789"/>
              <a:gd name="connsiteY1788" fmla="*/ 4885125 h 13716000"/>
              <a:gd name="connsiteX1789" fmla="*/ 1278102 w 13431789"/>
              <a:gd name="connsiteY1789" fmla="*/ 4880912 h 13716000"/>
              <a:gd name="connsiteX1790" fmla="*/ 1245697 w 13431789"/>
              <a:gd name="connsiteY1790" fmla="*/ 4902582 h 13716000"/>
              <a:gd name="connsiteX1791" fmla="*/ 1278102 w 13431789"/>
              <a:gd name="connsiteY1791" fmla="*/ 4880912 h 13716000"/>
              <a:gd name="connsiteX1792" fmla="*/ 1370327 w 13431789"/>
              <a:gd name="connsiteY1792" fmla="*/ 4877902 h 13716000"/>
              <a:gd name="connsiteX1793" fmla="*/ 1384037 w 13431789"/>
              <a:gd name="connsiteY1793" fmla="*/ 4883922 h 13716000"/>
              <a:gd name="connsiteX1794" fmla="*/ 1380298 w 13431789"/>
              <a:gd name="connsiteY1794" fmla="*/ 4929067 h 13716000"/>
              <a:gd name="connsiteX1795" fmla="*/ 1355372 w 13431789"/>
              <a:gd name="connsiteY1795" fmla="*/ 4923650 h 13716000"/>
              <a:gd name="connsiteX1796" fmla="*/ 1354750 w 13431789"/>
              <a:gd name="connsiteY1796" fmla="*/ 4894757 h 13716000"/>
              <a:gd name="connsiteX1797" fmla="*/ 1370327 w 13431789"/>
              <a:gd name="connsiteY1797" fmla="*/ 4877902 h 13716000"/>
              <a:gd name="connsiteX1798" fmla="*/ 12102179 w 13431789"/>
              <a:gd name="connsiteY1798" fmla="*/ 4849611 h 13716000"/>
              <a:gd name="connsiteX1799" fmla="*/ 12093455 w 13431789"/>
              <a:gd name="connsiteY1799" fmla="*/ 4896562 h 13716000"/>
              <a:gd name="connsiteX1800" fmla="*/ 12090963 w 13431789"/>
              <a:gd name="connsiteY1800" fmla="*/ 4872485 h 13716000"/>
              <a:gd name="connsiteX1801" fmla="*/ 12102179 w 13431789"/>
              <a:gd name="connsiteY1801" fmla="*/ 4849611 h 13716000"/>
              <a:gd name="connsiteX1802" fmla="*/ 1374690 w 13431789"/>
              <a:gd name="connsiteY1802" fmla="*/ 4842387 h 13716000"/>
              <a:gd name="connsiteX1803" fmla="*/ 1405224 w 13431789"/>
              <a:gd name="connsiteY1803" fmla="*/ 4849008 h 13716000"/>
              <a:gd name="connsiteX1804" fmla="*/ 1414571 w 13431789"/>
              <a:gd name="connsiteY1804" fmla="*/ 4862853 h 13716000"/>
              <a:gd name="connsiteX1805" fmla="*/ 1379052 w 13431789"/>
              <a:gd name="connsiteY1805" fmla="*/ 4877301 h 13716000"/>
              <a:gd name="connsiteX1806" fmla="*/ 1347895 w 13431789"/>
              <a:gd name="connsiteY1806" fmla="*/ 4855027 h 13716000"/>
              <a:gd name="connsiteX1807" fmla="*/ 1374690 w 13431789"/>
              <a:gd name="connsiteY1807" fmla="*/ 4842387 h 13716000"/>
              <a:gd name="connsiteX1808" fmla="*/ 1145995 w 13431789"/>
              <a:gd name="connsiteY1808" fmla="*/ 4830347 h 13716000"/>
              <a:gd name="connsiteX1809" fmla="*/ 1167182 w 13431789"/>
              <a:gd name="connsiteY1809" fmla="*/ 4839378 h 13716000"/>
              <a:gd name="connsiteX1810" fmla="*/ 1147864 w 13431789"/>
              <a:gd name="connsiteY1810" fmla="*/ 4849009 h 13716000"/>
              <a:gd name="connsiteX1811" fmla="*/ 1145995 w 13431789"/>
              <a:gd name="connsiteY1811" fmla="*/ 4830347 h 13716000"/>
              <a:gd name="connsiteX1812" fmla="*/ 1011395 w 13431789"/>
              <a:gd name="connsiteY1812" fmla="*/ 4826736 h 13716000"/>
              <a:gd name="connsiteX1813" fmla="*/ 1025104 w 13431789"/>
              <a:gd name="connsiteY1813" fmla="*/ 4829145 h 13716000"/>
              <a:gd name="connsiteX1814" fmla="*/ 1035698 w 13431789"/>
              <a:gd name="connsiteY1814" fmla="*/ 4841785 h 13716000"/>
              <a:gd name="connsiteX1815" fmla="*/ 1021989 w 13431789"/>
              <a:gd name="connsiteY1815" fmla="*/ 4873086 h 13716000"/>
              <a:gd name="connsiteX1816" fmla="*/ 1005787 w 13431789"/>
              <a:gd name="connsiteY1816" fmla="*/ 4871882 h 13716000"/>
              <a:gd name="connsiteX1817" fmla="*/ 1001425 w 13431789"/>
              <a:gd name="connsiteY1817" fmla="*/ 4869475 h 13716000"/>
              <a:gd name="connsiteX1818" fmla="*/ 1001425 w 13431789"/>
              <a:gd name="connsiteY1818" fmla="*/ 4876698 h 13716000"/>
              <a:gd name="connsiteX1819" fmla="*/ 967151 w 13431789"/>
              <a:gd name="connsiteY1819" fmla="*/ 4875494 h 13716000"/>
              <a:gd name="connsiteX1820" fmla="*/ 980238 w 13431789"/>
              <a:gd name="connsiteY1820" fmla="*/ 4865261 h 13716000"/>
              <a:gd name="connsiteX1821" fmla="*/ 985846 w 13431789"/>
              <a:gd name="connsiteY1821" fmla="*/ 4863455 h 13716000"/>
              <a:gd name="connsiteX1822" fmla="*/ 983976 w 13431789"/>
              <a:gd name="connsiteY1822" fmla="*/ 4862854 h 13716000"/>
              <a:gd name="connsiteX1823" fmla="*/ 1011395 w 13431789"/>
              <a:gd name="connsiteY1823" fmla="*/ 4826736 h 13716000"/>
              <a:gd name="connsiteX1824" fmla="*/ 11906511 w 13431789"/>
              <a:gd name="connsiteY1824" fmla="*/ 4824929 h 13716000"/>
              <a:gd name="connsiteX1825" fmla="*/ 11929567 w 13431789"/>
              <a:gd name="connsiteY1825" fmla="*/ 4834562 h 13716000"/>
              <a:gd name="connsiteX1826" fmla="*/ 11882831 w 13431789"/>
              <a:gd name="connsiteY1826" fmla="*/ 4839377 h 13716000"/>
              <a:gd name="connsiteX1827" fmla="*/ 11906511 w 13431789"/>
              <a:gd name="connsiteY1827" fmla="*/ 4824929 h 13716000"/>
              <a:gd name="connsiteX1828" fmla="*/ 11992507 w 13431789"/>
              <a:gd name="connsiteY1828" fmla="*/ 4798444 h 13716000"/>
              <a:gd name="connsiteX1829" fmla="*/ 12020547 w 13431789"/>
              <a:gd name="connsiteY1829" fmla="*/ 4849008 h 13716000"/>
              <a:gd name="connsiteX1830" fmla="*/ 11970695 w 13431789"/>
              <a:gd name="connsiteY1830" fmla="*/ 4821319 h 13716000"/>
              <a:gd name="connsiteX1831" fmla="*/ 11992507 w 13431789"/>
              <a:gd name="connsiteY1831" fmla="*/ 4798444 h 13716000"/>
              <a:gd name="connsiteX1832" fmla="*/ 1129793 w 13431789"/>
              <a:gd name="connsiteY1832" fmla="*/ 4792425 h 13716000"/>
              <a:gd name="connsiteX1833" fmla="*/ 1061870 w 13431789"/>
              <a:gd name="connsiteY1833" fmla="*/ 4875494 h 13716000"/>
              <a:gd name="connsiteX1834" fmla="*/ 1129793 w 13431789"/>
              <a:gd name="connsiteY1834" fmla="*/ 4792425 h 13716000"/>
              <a:gd name="connsiteX1835" fmla="*/ 12297849 w 13431789"/>
              <a:gd name="connsiteY1835" fmla="*/ 4770756 h 13716000"/>
              <a:gd name="connsiteX1836" fmla="*/ 12329007 w 13431789"/>
              <a:gd name="connsiteY1836" fmla="*/ 4825532 h 13716000"/>
              <a:gd name="connsiteX1837" fmla="*/ 12285385 w 13431789"/>
              <a:gd name="connsiteY1837" fmla="*/ 4792424 h 13716000"/>
              <a:gd name="connsiteX1838" fmla="*/ 12297849 w 13431789"/>
              <a:gd name="connsiteY1838" fmla="*/ 4770756 h 13716000"/>
              <a:gd name="connsiteX1839" fmla="*/ 11654759 w 13431789"/>
              <a:gd name="connsiteY1839" fmla="*/ 4763532 h 13716000"/>
              <a:gd name="connsiteX1840" fmla="*/ 11687163 w 13431789"/>
              <a:gd name="connsiteY1840" fmla="*/ 4775571 h 13716000"/>
              <a:gd name="connsiteX1841" fmla="*/ 11709597 w 13431789"/>
              <a:gd name="connsiteY1841" fmla="*/ 4813493 h 13716000"/>
              <a:gd name="connsiteX1842" fmla="*/ 11644789 w 13431789"/>
              <a:gd name="connsiteY1842" fmla="*/ 4822523 h 13716000"/>
              <a:gd name="connsiteX1843" fmla="*/ 11637933 w 13431789"/>
              <a:gd name="connsiteY1843" fmla="*/ 4811688 h 13716000"/>
              <a:gd name="connsiteX1844" fmla="*/ 11637311 w 13431789"/>
              <a:gd name="connsiteY1844" fmla="*/ 4811688 h 13716000"/>
              <a:gd name="connsiteX1845" fmla="*/ 11608645 w 13431789"/>
              <a:gd name="connsiteY1845" fmla="*/ 4807473 h 13716000"/>
              <a:gd name="connsiteX1846" fmla="*/ 11627965 w 13431789"/>
              <a:gd name="connsiteY1846" fmla="*/ 4778582 h 13716000"/>
              <a:gd name="connsiteX1847" fmla="*/ 11649151 w 13431789"/>
              <a:gd name="connsiteY1847" fmla="*/ 4771960 h 13716000"/>
              <a:gd name="connsiteX1848" fmla="*/ 11726421 w 13431789"/>
              <a:gd name="connsiteY1848" fmla="*/ 4759919 h 13716000"/>
              <a:gd name="connsiteX1849" fmla="*/ 11751971 w 13431789"/>
              <a:gd name="connsiteY1849" fmla="*/ 4805668 h 13716000"/>
              <a:gd name="connsiteX1850" fmla="*/ 11728291 w 13431789"/>
              <a:gd name="connsiteY1850" fmla="*/ 4818911 h 13716000"/>
              <a:gd name="connsiteX1851" fmla="*/ 11699003 w 13431789"/>
              <a:gd name="connsiteY1851" fmla="*/ 4784600 h 13716000"/>
              <a:gd name="connsiteX1852" fmla="*/ 11726421 w 13431789"/>
              <a:gd name="connsiteY1852" fmla="*/ 4759919 h 13716000"/>
              <a:gd name="connsiteX1853" fmla="*/ 12240517 w 13431789"/>
              <a:gd name="connsiteY1853" fmla="*/ 4734638 h 13716000"/>
              <a:gd name="connsiteX1854" fmla="*/ 12261081 w 13431789"/>
              <a:gd name="connsiteY1854" fmla="*/ 4735241 h 13716000"/>
              <a:gd name="connsiteX1855" fmla="*/ 12252357 w 13431789"/>
              <a:gd name="connsiteY1855" fmla="*/ 4781591 h 13716000"/>
              <a:gd name="connsiteX1856" fmla="*/ 12230549 w 13431789"/>
              <a:gd name="connsiteY1856" fmla="*/ 4759319 h 13716000"/>
              <a:gd name="connsiteX1857" fmla="*/ 12240517 w 13431789"/>
              <a:gd name="connsiteY1857" fmla="*/ 4734638 h 13716000"/>
              <a:gd name="connsiteX1858" fmla="*/ 11621109 w 13431789"/>
              <a:gd name="connsiteY1858" fmla="*/ 4714173 h 13716000"/>
              <a:gd name="connsiteX1859" fmla="*/ 11579981 w 13431789"/>
              <a:gd name="connsiteY1859" fmla="*/ 4738853 h 13716000"/>
              <a:gd name="connsiteX1860" fmla="*/ 11621109 w 13431789"/>
              <a:gd name="connsiteY1860" fmla="*/ 4714173 h 13716000"/>
              <a:gd name="connsiteX1861" fmla="*/ 1230120 w 13431789"/>
              <a:gd name="connsiteY1861" fmla="*/ 4711765 h 13716000"/>
              <a:gd name="connsiteX1862" fmla="*/ 1262523 w 13431789"/>
              <a:gd name="connsiteY1862" fmla="*/ 4724405 h 13716000"/>
              <a:gd name="connsiteX1863" fmla="*/ 1271870 w 13431789"/>
              <a:gd name="connsiteY1863" fmla="*/ 4750890 h 13716000"/>
              <a:gd name="connsiteX1864" fmla="*/ 1192107 w 13431789"/>
              <a:gd name="connsiteY1864" fmla="*/ 4755707 h 13716000"/>
              <a:gd name="connsiteX1865" fmla="*/ 1215164 w 13431789"/>
              <a:gd name="connsiteY1865" fmla="*/ 4712969 h 13716000"/>
              <a:gd name="connsiteX1866" fmla="*/ 1230120 w 13431789"/>
              <a:gd name="connsiteY1866" fmla="*/ 4711765 h 13716000"/>
              <a:gd name="connsiteX1867" fmla="*/ 962789 w 13431789"/>
              <a:gd name="connsiteY1867" fmla="*/ 4684075 h 13716000"/>
              <a:gd name="connsiteX1868" fmla="*/ 1008279 w 13431789"/>
              <a:gd name="connsiteY1868" fmla="*/ 4700930 h 13716000"/>
              <a:gd name="connsiteX1869" fmla="*/ 1013887 w 13431789"/>
              <a:gd name="connsiteY1869" fmla="*/ 4729221 h 13716000"/>
              <a:gd name="connsiteX1870" fmla="*/ 934124 w 13431789"/>
              <a:gd name="connsiteY1870" fmla="*/ 4723202 h 13716000"/>
              <a:gd name="connsiteX1871" fmla="*/ 962789 w 13431789"/>
              <a:gd name="connsiteY1871" fmla="*/ 4684075 h 13716000"/>
              <a:gd name="connsiteX1872" fmla="*/ 12372625 w 13431789"/>
              <a:gd name="connsiteY1872" fmla="*/ 4679860 h 13716000"/>
              <a:gd name="connsiteX1873" fmla="*/ 12421855 w 13431789"/>
              <a:gd name="connsiteY1873" fmla="*/ 4756308 h 13716000"/>
              <a:gd name="connsiteX1874" fmla="*/ 12341469 w 13431789"/>
              <a:gd name="connsiteY1874" fmla="*/ 4703337 h 13716000"/>
              <a:gd name="connsiteX1875" fmla="*/ 12372625 w 13431789"/>
              <a:gd name="connsiteY1875" fmla="*/ 4679860 h 13716000"/>
              <a:gd name="connsiteX1876" fmla="*/ 1257538 w 13431789"/>
              <a:gd name="connsiteY1876" fmla="*/ 4675046 h 13716000"/>
              <a:gd name="connsiteX1877" fmla="*/ 1283710 w 13431789"/>
              <a:gd name="connsiteY1877" fmla="*/ 4676250 h 13716000"/>
              <a:gd name="connsiteX1878" fmla="*/ 1237597 w 13431789"/>
              <a:gd name="connsiteY1878" fmla="*/ 4698522 h 13716000"/>
              <a:gd name="connsiteX1879" fmla="*/ 1257538 w 13431789"/>
              <a:gd name="connsiteY1879" fmla="*/ 4675046 h 13716000"/>
              <a:gd name="connsiteX1880" fmla="*/ 11794343 w 13431789"/>
              <a:gd name="connsiteY1880" fmla="*/ 4665415 h 13716000"/>
              <a:gd name="connsiteX1881" fmla="*/ 11808053 w 13431789"/>
              <a:gd name="connsiteY1881" fmla="*/ 4675647 h 13716000"/>
              <a:gd name="connsiteX1882" fmla="*/ 11793723 w 13431789"/>
              <a:gd name="connsiteY1882" fmla="*/ 4785201 h 13716000"/>
              <a:gd name="connsiteX1883" fmla="*/ 11794343 w 13431789"/>
              <a:gd name="connsiteY1883" fmla="*/ 4665415 h 13716000"/>
              <a:gd name="connsiteX1884" fmla="*/ 1135402 w 13431789"/>
              <a:gd name="connsiteY1884" fmla="*/ 4650967 h 13716000"/>
              <a:gd name="connsiteX1885" fmla="*/ 1150980 w 13431789"/>
              <a:gd name="connsiteY1885" fmla="*/ 4676250 h 13716000"/>
              <a:gd name="connsiteX1886" fmla="*/ 1150357 w 13431789"/>
              <a:gd name="connsiteY1886" fmla="*/ 4682871 h 13716000"/>
              <a:gd name="connsiteX1887" fmla="*/ 1161574 w 13431789"/>
              <a:gd name="connsiteY1887" fmla="*/ 4671435 h 13716000"/>
              <a:gd name="connsiteX1888" fmla="*/ 1183383 w 13431789"/>
              <a:gd name="connsiteY1888" fmla="*/ 4667221 h 13716000"/>
              <a:gd name="connsiteX1889" fmla="*/ 1210802 w 13431789"/>
              <a:gd name="connsiteY1889" fmla="*/ 4692502 h 13716000"/>
              <a:gd name="connsiteX1890" fmla="*/ 1145994 w 13431789"/>
              <a:gd name="connsiteY1890" fmla="*/ 4736445 h 13716000"/>
              <a:gd name="connsiteX1891" fmla="*/ 1141009 w 13431789"/>
              <a:gd name="connsiteY1891" fmla="*/ 4722600 h 13716000"/>
              <a:gd name="connsiteX1892" fmla="*/ 1130417 w 13431789"/>
              <a:gd name="connsiteY1892" fmla="*/ 4742463 h 13716000"/>
              <a:gd name="connsiteX1893" fmla="*/ 1106736 w 13431789"/>
              <a:gd name="connsiteY1893" fmla="*/ 4756309 h 13716000"/>
              <a:gd name="connsiteX1894" fmla="*/ 1110476 w 13431789"/>
              <a:gd name="connsiteY1894" fmla="*/ 4726211 h 13716000"/>
              <a:gd name="connsiteX1895" fmla="*/ 1104866 w 13431789"/>
              <a:gd name="connsiteY1895" fmla="*/ 4732230 h 13716000"/>
              <a:gd name="connsiteX1896" fmla="*/ 1064985 w 13431789"/>
              <a:gd name="connsiteY1896" fmla="*/ 4743065 h 13716000"/>
              <a:gd name="connsiteX1897" fmla="*/ 1116707 w 13431789"/>
              <a:gd name="connsiteY1897" fmla="*/ 4701531 h 13716000"/>
              <a:gd name="connsiteX1898" fmla="*/ 1117330 w 13431789"/>
              <a:gd name="connsiteY1898" fmla="*/ 4706347 h 13716000"/>
              <a:gd name="connsiteX1899" fmla="*/ 1119199 w 13431789"/>
              <a:gd name="connsiteY1899" fmla="*/ 4700328 h 13716000"/>
              <a:gd name="connsiteX1900" fmla="*/ 1135402 w 13431789"/>
              <a:gd name="connsiteY1900" fmla="*/ 4650967 h 13716000"/>
              <a:gd name="connsiteX1901" fmla="*/ 12111527 w 13431789"/>
              <a:gd name="connsiteY1901" fmla="*/ 4622075 h 13716000"/>
              <a:gd name="connsiteX1902" fmla="*/ 12156395 w 13431789"/>
              <a:gd name="connsiteY1902" fmla="*/ 4663007 h 13716000"/>
              <a:gd name="connsiteX1903" fmla="*/ 12111527 w 13431789"/>
              <a:gd name="connsiteY1903" fmla="*/ 4622075 h 13716000"/>
              <a:gd name="connsiteX1904" fmla="*/ 12640579 w 13431789"/>
              <a:gd name="connsiteY1904" fmla="*/ 4620268 h 13716000"/>
              <a:gd name="connsiteX1905" fmla="*/ 12632479 w 13431789"/>
              <a:gd name="connsiteY1905" fmla="*/ 4628093 h 13716000"/>
              <a:gd name="connsiteX1906" fmla="*/ 12573279 w 13431789"/>
              <a:gd name="connsiteY1906" fmla="*/ 4684677 h 13716000"/>
              <a:gd name="connsiteX1907" fmla="*/ 12562687 w 13431789"/>
              <a:gd name="connsiteY1907" fmla="*/ 4700929 h 13716000"/>
              <a:gd name="connsiteX1908" fmla="*/ 12582627 w 13431789"/>
              <a:gd name="connsiteY1908" fmla="*/ 4704541 h 13716000"/>
              <a:gd name="connsiteX1909" fmla="*/ 12611293 w 13431789"/>
              <a:gd name="connsiteY1909" fmla="*/ 4662404 h 13716000"/>
              <a:gd name="connsiteX1910" fmla="*/ 12641205 w 13431789"/>
              <a:gd name="connsiteY1910" fmla="*/ 4652774 h 13716000"/>
              <a:gd name="connsiteX1911" fmla="*/ 12643071 w 13431789"/>
              <a:gd name="connsiteY1911" fmla="*/ 4650967 h 13716000"/>
              <a:gd name="connsiteX1912" fmla="*/ 12659273 w 13431789"/>
              <a:gd name="connsiteY1912" fmla="*/ 4632307 h 13716000"/>
              <a:gd name="connsiteX1913" fmla="*/ 12659895 w 13431789"/>
              <a:gd name="connsiteY1913" fmla="*/ 4626889 h 13716000"/>
              <a:gd name="connsiteX1914" fmla="*/ 12651171 w 13431789"/>
              <a:gd name="connsiteY1914" fmla="*/ 4626288 h 13716000"/>
              <a:gd name="connsiteX1915" fmla="*/ 1006410 w 13431789"/>
              <a:gd name="connsiteY1915" fmla="*/ 4610036 h 13716000"/>
              <a:gd name="connsiteX1916" fmla="*/ 1032582 w 13431789"/>
              <a:gd name="connsiteY1916" fmla="*/ 4628696 h 13716000"/>
              <a:gd name="connsiteX1917" fmla="*/ 1013264 w 13431789"/>
              <a:gd name="connsiteY1917" fmla="*/ 4657590 h 13716000"/>
              <a:gd name="connsiteX1918" fmla="*/ 977744 w 13431789"/>
              <a:gd name="connsiteY1918" fmla="*/ 4640735 h 13716000"/>
              <a:gd name="connsiteX1919" fmla="*/ 1006410 w 13431789"/>
              <a:gd name="connsiteY1919" fmla="*/ 4610036 h 13716000"/>
              <a:gd name="connsiteX1920" fmla="*/ 1181514 w 13431789"/>
              <a:gd name="connsiteY1920" fmla="*/ 4598599 h 13716000"/>
              <a:gd name="connsiteX1921" fmla="*/ 1197716 w 13431789"/>
              <a:gd name="connsiteY1921" fmla="*/ 4608832 h 13716000"/>
              <a:gd name="connsiteX1922" fmla="*/ 1198963 w 13431789"/>
              <a:gd name="connsiteY1922" fmla="*/ 4614851 h 13716000"/>
              <a:gd name="connsiteX1923" fmla="*/ 1213295 w 13431789"/>
              <a:gd name="connsiteY1923" fmla="*/ 4624483 h 13716000"/>
              <a:gd name="connsiteX1924" fmla="*/ 1184007 w 13431789"/>
              <a:gd name="connsiteY1924" fmla="*/ 4662405 h 13716000"/>
              <a:gd name="connsiteX1925" fmla="*/ 1170297 w 13431789"/>
              <a:gd name="connsiteY1925" fmla="*/ 4647959 h 13716000"/>
              <a:gd name="connsiteX1926" fmla="*/ 1161574 w 13431789"/>
              <a:gd name="connsiteY1926" fmla="*/ 4649162 h 13716000"/>
              <a:gd name="connsiteX1927" fmla="*/ 1152850 w 13431789"/>
              <a:gd name="connsiteY1927" fmla="*/ 4656987 h 13716000"/>
              <a:gd name="connsiteX1928" fmla="*/ 1141633 w 13431789"/>
              <a:gd name="connsiteY1928" fmla="*/ 4654580 h 13716000"/>
              <a:gd name="connsiteX1929" fmla="*/ 1142880 w 13431789"/>
              <a:gd name="connsiteY1929" fmla="*/ 4635919 h 13716000"/>
              <a:gd name="connsiteX1930" fmla="*/ 1150357 w 13431789"/>
              <a:gd name="connsiteY1930" fmla="*/ 4640735 h 13716000"/>
              <a:gd name="connsiteX1931" fmla="*/ 1146618 w 13431789"/>
              <a:gd name="connsiteY1931" fmla="*/ 4629297 h 13716000"/>
              <a:gd name="connsiteX1932" fmla="*/ 1181514 w 13431789"/>
              <a:gd name="connsiteY1932" fmla="*/ 4598599 h 13716000"/>
              <a:gd name="connsiteX1933" fmla="*/ 11809925 w 13431789"/>
              <a:gd name="connsiteY1933" fmla="*/ 4588966 h 13716000"/>
              <a:gd name="connsiteX1934" fmla="*/ 11775651 w 13431789"/>
              <a:gd name="connsiteY1934" fmla="*/ 4629298 h 13716000"/>
              <a:gd name="connsiteX1935" fmla="*/ 11809925 w 13431789"/>
              <a:gd name="connsiteY1935" fmla="*/ 4588966 h 13716000"/>
              <a:gd name="connsiteX1936" fmla="*/ 11906511 w 13431789"/>
              <a:gd name="connsiteY1936" fmla="*/ 4578132 h 13716000"/>
              <a:gd name="connsiteX1937" fmla="*/ 11921467 w 13431789"/>
              <a:gd name="connsiteY1937" fmla="*/ 4578734 h 13716000"/>
              <a:gd name="connsiteX1938" fmla="*/ 11920219 w 13431789"/>
              <a:gd name="connsiteY1938" fmla="*/ 4607027 h 13716000"/>
              <a:gd name="connsiteX1939" fmla="*/ 11900903 w 13431789"/>
              <a:gd name="connsiteY1939" fmla="*/ 4589571 h 13716000"/>
              <a:gd name="connsiteX1940" fmla="*/ 11906511 w 13431789"/>
              <a:gd name="connsiteY1940" fmla="*/ 4578132 h 13716000"/>
              <a:gd name="connsiteX1941" fmla="*/ 12529659 w 13431789"/>
              <a:gd name="connsiteY1941" fmla="*/ 4567297 h 13716000"/>
              <a:gd name="connsiteX1942" fmla="*/ 12555207 w 13431789"/>
              <a:gd name="connsiteY1942" fmla="*/ 4588365 h 13716000"/>
              <a:gd name="connsiteX1943" fmla="*/ 12501617 w 13431789"/>
              <a:gd name="connsiteY1943" fmla="*/ 4585957 h 13716000"/>
              <a:gd name="connsiteX1944" fmla="*/ 12529659 w 13431789"/>
              <a:gd name="connsiteY1944" fmla="*/ 4567297 h 13716000"/>
              <a:gd name="connsiteX1945" fmla="*/ 11748855 w 13431789"/>
              <a:gd name="connsiteY1945" fmla="*/ 4512519 h 13716000"/>
              <a:gd name="connsiteX1946" fmla="*/ 11789985 w 13431789"/>
              <a:gd name="connsiteY1946" fmla="*/ 4530578 h 13716000"/>
              <a:gd name="connsiteX1947" fmla="*/ 11707727 w 13431789"/>
              <a:gd name="connsiteY1947" fmla="*/ 4543220 h 13716000"/>
              <a:gd name="connsiteX1948" fmla="*/ 11707727 w 13431789"/>
              <a:gd name="connsiteY1948" fmla="*/ 4523957 h 13716000"/>
              <a:gd name="connsiteX1949" fmla="*/ 11748855 w 13431789"/>
              <a:gd name="connsiteY1949" fmla="*/ 4512519 h 13716000"/>
              <a:gd name="connsiteX1950" fmla="*/ 985846 w 13431789"/>
              <a:gd name="connsiteY1950" fmla="*/ 4480617 h 13716000"/>
              <a:gd name="connsiteX1951" fmla="*/ 1005164 w 13431789"/>
              <a:gd name="connsiteY1951" fmla="*/ 4489043 h 13716000"/>
              <a:gd name="connsiteX1952" fmla="*/ 990831 w 13431789"/>
              <a:gd name="connsiteY1952" fmla="*/ 4507103 h 13716000"/>
              <a:gd name="connsiteX1953" fmla="*/ 985846 w 13431789"/>
              <a:gd name="connsiteY1953" fmla="*/ 4480617 h 13716000"/>
              <a:gd name="connsiteX1954" fmla="*/ 12575151 w 13431789"/>
              <a:gd name="connsiteY1954" fmla="*/ 4412597 h 13716000"/>
              <a:gd name="connsiteX1955" fmla="*/ 12604437 w 13431789"/>
              <a:gd name="connsiteY1955" fmla="*/ 4444500 h 13716000"/>
              <a:gd name="connsiteX1956" fmla="*/ 12562687 w 13431789"/>
              <a:gd name="connsiteY1956" fmla="*/ 4418014 h 13716000"/>
              <a:gd name="connsiteX1957" fmla="*/ 12575151 w 13431789"/>
              <a:gd name="connsiteY1957" fmla="*/ 4412597 h 13716000"/>
              <a:gd name="connsiteX1958" fmla="*/ 11834851 w 13431789"/>
              <a:gd name="connsiteY1958" fmla="*/ 4408384 h 13716000"/>
              <a:gd name="connsiteX1959" fmla="*/ 11818025 w 13431789"/>
              <a:gd name="connsiteY1959" fmla="*/ 4461355 h 13716000"/>
              <a:gd name="connsiteX1960" fmla="*/ 11813663 w 13431789"/>
              <a:gd name="connsiteY1960" fmla="*/ 4414403 h 13716000"/>
              <a:gd name="connsiteX1961" fmla="*/ 11834851 w 13431789"/>
              <a:gd name="connsiteY1961" fmla="*/ 4408384 h 13716000"/>
              <a:gd name="connsiteX1962" fmla="*/ 799524 w 13431789"/>
              <a:gd name="connsiteY1962" fmla="*/ 4399956 h 13716000"/>
              <a:gd name="connsiteX1963" fmla="*/ 826319 w 13431789"/>
              <a:gd name="connsiteY1963" fmla="*/ 4422228 h 13716000"/>
              <a:gd name="connsiteX1964" fmla="*/ 810118 w 13431789"/>
              <a:gd name="connsiteY1964" fmla="*/ 4433666 h 13716000"/>
              <a:gd name="connsiteX1965" fmla="*/ 799524 w 13431789"/>
              <a:gd name="connsiteY1965" fmla="*/ 4399956 h 13716000"/>
              <a:gd name="connsiteX1966" fmla="*/ 482966 w 13431789"/>
              <a:gd name="connsiteY1966" fmla="*/ 4398150 h 13716000"/>
              <a:gd name="connsiteX1967" fmla="*/ 496675 w 13431789"/>
              <a:gd name="connsiteY1967" fmla="*/ 4399355 h 13716000"/>
              <a:gd name="connsiteX1968" fmla="*/ 504775 w 13431789"/>
              <a:gd name="connsiteY1968" fmla="*/ 4405975 h 13716000"/>
              <a:gd name="connsiteX1969" fmla="*/ 463648 w 13431789"/>
              <a:gd name="connsiteY1969" fmla="*/ 4469181 h 13716000"/>
              <a:gd name="connsiteX1970" fmla="*/ 456793 w 13431789"/>
              <a:gd name="connsiteY1970" fmla="*/ 4460752 h 13716000"/>
              <a:gd name="connsiteX1971" fmla="*/ 482966 w 13431789"/>
              <a:gd name="connsiteY1971" fmla="*/ 4398150 h 13716000"/>
              <a:gd name="connsiteX1972" fmla="*/ 10937517 w 13431789"/>
              <a:gd name="connsiteY1972" fmla="*/ 4394538 h 13716000"/>
              <a:gd name="connsiteX1973" fmla="*/ 10969919 w 13431789"/>
              <a:gd name="connsiteY1973" fmla="*/ 4443899 h 13716000"/>
              <a:gd name="connsiteX1974" fmla="*/ 11032859 w 13431789"/>
              <a:gd name="connsiteY1974" fmla="*/ 4502287 h 13716000"/>
              <a:gd name="connsiteX1975" fmla="*/ 11045321 w 13431789"/>
              <a:gd name="connsiteY1975" fmla="*/ 4486636 h 13716000"/>
              <a:gd name="connsiteX1976" fmla="*/ 11050929 w 13431789"/>
              <a:gd name="connsiteY1976" fmla="*/ 4482423 h 13716000"/>
              <a:gd name="connsiteX1977" fmla="*/ 11037221 w 13431789"/>
              <a:gd name="connsiteY1977" fmla="*/ 4471587 h 13716000"/>
              <a:gd name="connsiteX1978" fmla="*/ 11034727 w 13431789"/>
              <a:gd name="connsiteY1978" fmla="*/ 4479412 h 13716000"/>
              <a:gd name="connsiteX1979" fmla="*/ 11015409 w 13431789"/>
              <a:gd name="connsiteY1979" fmla="*/ 4454131 h 13716000"/>
              <a:gd name="connsiteX1980" fmla="*/ 550889 w 13431789"/>
              <a:gd name="connsiteY1980" fmla="*/ 4389121 h 13716000"/>
              <a:gd name="connsiteX1981" fmla="*/ 563974 w 13431789"/>
              <a:gd name="connsiteY1981" fmla="*/ 4390325 h 13716000"/>
              <a:gd name="connsiteX1982" fmla="*/ 582670 w 13431789"/>
              <a:gd name="connsiteY1982" fmla="*/ 4403568 h 13716000"/>
              <a:gd name="connsiteX1983" fmla="*/ 584538 w 13431789"/>
              <a:gd name="connsiteY1983" fmla="*/ 4416811 h 13716000"/>
              <a:gd name="connsiteX1984" fmla="*/ 563975 w 13431789"/>
              <a:gd name="connsiteY1984" fmla="*/ 4433063 h 13716000"/>
              <a:gd name="connsiteX1985" fmla="*/ 546526 w 13431789"/>
              <a:gd name="connsiteY1985" fmla="*/ 4420422 h 13716000"/>
              <a:gd name="connsiteX1986" fmla="*/ 539049 w 13431789"/>
              <a:gd name="connsiteY1986" fmla="*/ 4394538 h 13716000"/>
              <a:gd name="connsiteX1987" fmla="*/ 550889 w 13431789"/>
              <a:gd name="connsiteY1987" fmla="*/ 4389121 h 13716000"/>
              <a:gd name="connsiteX1988" fmla="*/ 11702119 w 13431789"/>
              <a:gd name="connsiteY1988" fmla="*/ 4376480 h 13716000"/>
              <a:gd name="connsiteX1989" fmla="*/ 11670339 w 13431789"/>
              <a:gd name="connsiteY1989" fmla="*/ 4448112 h 13716000"/>
              <a:gd name="connsiteX1990" fmla="*/ 11594315 w 13431789"/>
              <a:gd name="connsiteY1990" fmla="*/ 4436072 h 13716000"/>
              <a:gd name="connsiteX1991" fmla="*/ 11576243 w 13431789"/>
              <a:gd name="connsiteY1991" fmla="*/ 4393334 h 13716000"/>
              <a:gd name="connsiteX1992" fmla="*/ 11702119 w 13431789"/>
              <a:gd name="connsiteY1992" fmla="*/ 4376480 h 13716000"/>
              <a:gd name="connsiteX1993" fmla="*/ 610087 w 13431789"/>
              <a:gd name="connsiteY1993" fmla="*/ 4330732 h 13716000"/>
              <a:gd name="connsiteX1994" fmla="*/ 628159 w 13431789"/>
              <a:gd name="connsiteY1994" fmla="*/ 4334946 h 13716000"/>
              <a:gd name="connsiteX1995" fmla="*/ 591393 w 13431789"/>
              <a:gd name="connsiteY1995" fmla="*/ 4415607 h 13716000"/>
              <a:gd name="connsiteX1996" fmla="*/ 610087 w 13431789"/>
              <a:gd name="connsiteY1996" fmla="*/ 4330732 h 13716000"/>
              <a:gd name="connsiteX1997" fmla="*/ 11820515 w 13431789"/>
              <a:gd name="connsiteY1997" fmla="*/ 4319897 h 13716000"/>
              <a:gd name="connsiteX1998" fmla="*/ 11819271 w 13431789"/>
              <a:gd name="connsiteY1998" fmla="*/ 4371062 h 13716000"/>
              <a:gd name="connsiteX1999" fmla="*/ 11820515 w 13431789"/>
              <a:gd name="connsiteY1999" fmla="*/ 4319897 h 13716000"/>
              <a:gd name="connsiteX2000" fmla="*/ 734717 w 13431789"/>
              <a:gd name="connsiteY2000" fmla="*/ 4318092 h 13716000"/>
              <a:gd name="connsiteX2001" fmla="*/ 751542 w 13431789"/>
              <a:gd name="connsiteY2001" fmla="*/ 4319295 h 13716000"/>
              <a:gd name="connsiteX2002" fmla="*/ 756527 w 13431789"/>
              <a:gd name="connsiteY2002" fmla="*/ 4325917 h 13716000"/>
              <a:gd name="connsiteX2003" fmla="*/ 739703 w 13431789"/>
              <a:gd name="connsiteY2003" fmla="*/ 4341566 h 13716000"/>
              <a:gd name="connsiteX2004" fmla="*/ 729109 w 13431789"/>
              <a:gd name="connsiteY2004" fmla="*/ 4330130 h 13716000"/>
              <a:gd name="connsiteX2005" fmla="*/ 734717 w 13431789"/>
              <a:gd name="connsiteY2005" fmla="*/ 4318092 h 13716000"/>
              <a:gd name="connsiteX2006" fmla="*/ 985846 w 13431789"/>
              <a:gd name="connsiteY2006" fmla="*/ 4283178 h 13716000"/>
              <a:gd name="connsiteX2007" fmla="*/ 972759 w 13431789"/>
              <a:gd name="connsiteY2007" fmla="*/ 4349994 h 13716000"/>
              <a:gd name="connsiteX2008" fmla="*/ 957804 w 13431789"/>
              <a:gd name="connsiteY2008" fmla="*/ 4344577 h 13716000"/>
              <a:gd name="connsiteX2009" fmla="*/ 960296 w 13431789"/>
              <a:gd name="connsiteY2009" fmla="*/ 4309663 h 13716000"/>
              <a:gd name="connsiteX2010" fmla="*/ 985846 w 13431789"/>
              <a:gd name="connsiteY2010" fmla="*/ 4283178 h 13716000"/>
              <a:gd name="connsiteX2011" fmla="*/ 12347701 w 13431789"/>
              <a:gd name="connsiteY2011" fmla="*/ 4281973 h 13716000"/>
              <a:gd name="connsiteX2012" fmla="*/ 12362033 w 13431789"/>
              <a:gd name="connsiteY2012" fmla="*/ 4298227 h 13716000"/>
              <a:gd name="connsiteX2013" fmla="*/ 12341469 w 13431789"/>
              <a:gd name="connsiteY2013" fmla="*/ 4345179 h 13716000"/>
              <a:gd name="connsiteX2014" fmla="*/ 12347701 w 13431789"/>
              <a:gd name="connsiteY2014" fmla="*/ 4281973 h 13716000"/>
              <a:gd name="connsiteX2015" fmla="*/ 12045473 w 13431789"/>
              <a:gd name="connsiteY2015" fmla="*/ 4271740 h 13716000"/>
              <a:gd name="connsiteX2016" fmla="*/ 12077877 w 13431789"/>
              <a:gd name="connsiteY2016" fmla="*/ 4390324 h 13716000"/>
              <a:gd name="connsiteX2017" fmla="*/ 12045473 w 13431789"/>
              <a:gd name="connsiteY2017" fmla="*/ 4271740 h 13716000"/>
              <a:gd name="connsiteX2018" fmla="*/ 11233511 w 13431789"/>
              <a:gd name="connsiteY2018" fmla="*/ 4265722 h 13716000"/>
              <a:gd name="connsiteX2019" fmla="*/ 11255945 w 13431789"/>
              <a:gd name="connsiteY2019" fmla="*/ 4270538 h 13716000"/>
              <a:gd name="connsiteX2020" fmla="*/ 11262179 w 13431789"/>
              <a:gd name="connsiteY2020" fmla="*/ 4294615 h 13716000"/>
              <a:gd name="connsiteX2021" fmla="*/ 11207963 w 13431789"/>
              <a:gd name="connsiteY2021" fmla="*/ 4301838 h 13716000"/>
              <a:gd name="connsiteX2022" fmla="*/ 11233511 w 13431789"/>
              <a:gd name="connsiteY2022" fmla="*/ 4265722 h 13716000"/>
              <a:gd name="connsiteX2023" fmla="*/ 12395059 w 13431789"/>
              <a:gd name="connsiteY2023" fmla="*/ 4253683 h 13716000"/>
              <a:gd name="connsiteX2024" fmla="*/ 12428709 w 13431789"/>
              <a:gd name="connsiteY2024" fmla="*/ 4271741 h 13716000"/>
              <a:gd name="connsiteX2025" fmla="*/ 12395059 w 13431789"/>
              <a:gd name="connsiteY2025" fmla="*/ 4289799 h 13716000"/>
              <a:gd name="connsiteX2026" fmla="*/ 12393189 w 13431789"/>
              <a:gd name="connsiteY2026" fmla="*/ 4289196 h 13716000"/>
              <a:gd name="connsiteX2027" fmla="*/ 12421855 w 13431789"/>
              <a:gd name="connsiteY2027" fmla="*/ 4300032 h 13716000"/>
              <a:gd name="connsiteX2028" fmla="*/ 12421231 w 13431789"/>
              <a:gd name="connsiteY2028" fmla="*/ 4319295 h 13716000"/>
              <a:gd name="connsiteX2029" fmla="*/ 12354555 w 13431789"/>
              <a:gd name="connsiteY2029" fmla="*/ 4271140 h 13716000"/>
              <a:gd name="connsiteX2030" fmla="*/ 12355801 w 13431789"/>
              <a:gd name="connsiteY2030" fmla="*/ 4271742 h 13716000"/>
              <a:gd name="connsiteX2031" fmla="*/ 12395059 w 13431789"/>
              <a:gd name="connsiteY2031" fmla="*/ 4253683 h 13716000"/>
              <a:gd name="connsiteX2032" fmla="*/ 12229927 w 13431789"/>
              <a:gd name="connsiteY2032" fmla="*/ 4245255 h 13716000"/>
              <a:gd name="connsiteX2033" fmla="*/ 12248619 w 13431789"/>
              <a:gd name="connsiteY2033" fmla="*/ 4246460 h 13716000"/>
              <a:gd name="connsiteX2034" fmla="*/ 12247373 w 13431789"/>
              <a:gd name="connsiteY2034" fmla="*/ 4271139 h 13716000"/>
              <a:gd name="connsiteX2035" fmla="*/ 12220579 w 13431789"/>
              <a:gd name="connsiteY2035" fmla="*/ 4263916 h 13716000"/>
              <a:gd name="connsiteX2036" fmla="*/ 12229927 w 13431789"/>
              <a:gd name="connsiteY2036" fmla="*/ 4245255 h 13716000"/>
              <a:gd name="connsiteX2037" fmla="*/ 13220731 w 13431789"/>
              <a:gd name="connsiteY2037" fmla="*/ 4244653 h 13716000"/>
              <a:gd name="connsiteX2038" fmla="*/ 13201413 w 13431789"/>
              <a:gd name="connsiteY2038" fmla="*/ 4253081 h 13716000"/>
              <a:gd name="connsiteX2039" fmla="*/ 13203283 w 13431789"/>
              <a:gd name="connsiteY2039" fmla="*/ 4255488 h 13716000"/>
              <a:gd name="connsiteX2040" fmla="*/ 13223223 w 13431789"/>
              <a:gd name="connsiteY2040" fmla="*/ 4263916 h 13716000"/>
              <a:gd name="connsiteX2041" fmla="*/ 13229453 w 13431789"/>
              <a:gd name="connsiteY2041" fmla="*/ 4263315 h 13716000"/>
              <a:gd name="connsiteX2042" fmla="*/ 13228209 w 13431789"/>
              <a:gd name="connsiteY2042" fmla="*/ 4254887 h 13716000"/>
              <a:gd name="connsiteX2043" fmla="*/ 13224467 w 13431789"/>
              <a:gd name="connsiteY2043" fmla="*/ 4251877 h 13716000"/>
              <a:gd name="connsiteX2044" fmla="*/ 867448 w 13431789"/>
              <a:gd name="connsiteY2044" fmla="*/ 4220576 h 13716000"/>
              <a:gd name="connsiteX2045" fmla="*/ 868694 w 13431789"/>
              <a:gd name="connsiteY2045" fmla="*/ 4227799 h 13716000"/>
              <a:gd name="connsiteX2046" fmla="*/ 878040 w 13431789"/>
              <a:gd name="connsiteY2046" fmla="*/ 4228402 h 13716000"/>
              <a:gd name="connsiteX2047" fmla="*/ 871186 w 13431789"/>
              <a:gd name="connsiteY2047" fmla="*/ 4249469 h 13716000"/>
              <a:gd name="connsiteX2048" fmla="*/ 866824 w 13431789"/>
              <a:gd name="connsiteY2048" fmla="*/ 4247663 h 13716000"/>
              <a:gd name="connsiteX2049" fmla="*/ 865578 w 13431789"/>
              <a:gd name="connsiteY2049" fmla="*/ 4250673 h 13716000"/>
              <a:gd name="connsiteX2050" fmla="*/ 854985 w 13431789"/>
              <a:gd name="connsiteY2050" fmla="*/ 4249469 h 13716000"/>
              <a:gd name="connsiteX2051" fmla="*/ 850623 w 13431789"/>
              <a:gd name="connsiteY2051" fmla="*/ 4232614 h 13716000"/>
              <a:gd name="connsiteX2052" fmla="*/ 856231 w 13431789"/>
              <a:gd name="connsiteY2052" fmla="*/ 4229002 h 13716000"/>
              <a:gd name="connsiteX2053" fmla="*/ 856232 w 13431789"/>
              <a:gd name="connsiteY2053" fmla="*/ 4227799 h 13716000"/>
              <a:gd name="connsiteX2054" fmla="*/ 858101 w 13431789"/>
              <a:gd name="connsiteY2054" fmla="*/ 4227799 h 13716000"/>
              <a:gd name="connsiteX2055" fmla="*/ 13218239 w 13431789"/>
              <a:gd name="connsiteY2055" fmla="*/ 4209739 h 13716000"/>
              <a:gd name="connsiteX2056" fmla="*/ 13182717 w 13431789"/>
              <a:gd name="connsiteY2056" fmla="*/ 4233216 h 13716000"/>
              <a:gd name="connsiteX2057" fmla="*/ 13197675 w 13431789"/>
              <a:gd name="connsiteY2057" fmla="*/ 4248867 h 13716000"/>
              <a:gd name="connsiteX2058" fmla="*/ 13224467 w 13431789"/>
              <a:gd name="connsiteY2058" fmla="*/ 4229604 h 13716000"/>
              <a:gd name="connsiteX2059" fmla="*/ 13222601 w 13431789"/>
              <a:gd name="connsiteY2059" fmla="*/ 4218769 h 13716000"/>
              <a:gd name="connsiteX2060" fmla="*/ 11652267 w 13431789"/>
              <a:gd name="connsiteY2060" fmla="*/ 4208536 h 13716000"/>
              <a:gd name="connsiteX2061" fmla="*/ 11680309 w 13431789"/>
              <a:gd name="connsiteY2061" fmla="*/ 4239837 h 13716000"/>
              <a:gd name="connsiteX2062" fmla="*/ 11663485 w 13431789"/>
              <a:gd name="connsiteY2062" fmla="*/ 4343975 h 13716000"/>
              <a:gd name="connsiteX2063" fmla="*/ 11652267 w 13431789"/>
              <a:gd name="connsiteY2063" fmla="*/ 4208536 h 13716000"/>
              <a:gd name="connsiteX2064" fmla="*/ 701690 w 13431789"/>
              <a:gd name="connsiteY2064" fmla="*/ 4190478 h 13716000"/>
              <a:gd name="connsiteX2065" fmla="*/ 733471 w 13431789"/>
              <a:gd name="connsiteY2065" fmla="*/ 4195294 h 13716000"/>
              <a:gd name="connsiteX2066" fmla="*/ 717269 w 13431789"/>
              <a:gd name="connsiteY2066" fmla="*/ 4230808 h 13716000"/>
              <a:gd name="connsiteX2067" fmla="*/ 696082 w 13431789"/>
              <a:gd name="connsiteY2067" fmla="*/ 4222984 h 13716000"/>
              <a:gd name="connsiteX2068" fmla="*/ 678010 w 13431789"/>
              <a:gd name="connsiteY2068" fmla="*/ 4207333 h 13716000"/>
              <a:gd name="connsiteX2069" fmla="*/ 701690 w 13431789"/>
              <a:gd name="connsiteY2069" fmla="*/ 4190478 h 13716000"/>
              <a:gd name="connsiteX2070" fmla="*/ 13255627 w 13431789"/>
              <a:gd name="connsiteY2070" fmla="*/ 4184458 h 13716000"/>
              <a:gd name="connsiteX2071" fmla="*/ 13240047 w 13431789"/>
              <a:gd name="connsiteY2071" fmla="*/ 4195294 h 13716000"/>
              <a:gd name="connsiteX2072" fmla="*/ 13242541 w 13431789"/>
              <a:gd name="connsiteY2072" fmla="*/ 4198905 h 13716000"/>
              <a:gd name="connsiteX2073" fmla="*/ 13255627 w 13431789"/>
              <a:gd name="connsiteY2073" fmla="*/ 4185663 h 13716000"/>
              <a:gd name="connsiteX2074" fmla="*/ 12382597 w 13431789"/>
              <a:gd name="connsiteY2074" fmla="*/ 4182653 h 13716000"/>
              <a:gd name="connsiteX2075" fmla="*/ 12409391 w 13431789"/>
              <a:gd name="connsiteY2075" fmla="*/ 4192886 h 13716000"/>
              <a:gd name="connsiteX2076" fmla="*/ 12360785 w 13431789"/>
              <a:gd name="connsiteY2076" fmla="*/ 4192886 h 13716000"/>
              <a:gd name="connsiteX2077" fmla="*/ 12382597 w 13431789"/>
              <a:gd name="connsiteY2077" fmla="*/ 4182653 h 13716000"/>
              <a:gd name="connsiteX2078" fmla="*/ 12839987 w 13431789"/>
              <a:gd name="connsiteY2078" fmla="*/ 4171216 h 13716000"/>
              <a:gd name="connsiteX2079" fmla="*/ 12899185 w 13431789"/>
              <a:gd name="connsiteY2079" fmla="*/ 4207934 h 13716000"/>
              <a:gd name="connsiteX2080" fmla="*/ 12857437 w 13431789"/>
              <a:gd name="connsiteY2080" fmla="*/ 4232615 h 13716000"/>
              <a:gd name="connsiteX2081" fmla="*/ 12839987 w 13431789"/>
              <a:gd name="connsiteY2081" fmla="*/ 4171216 h 13716000"/>
              <a:gd name="connsiteX2082" fmla="*/ 12637463 w 13431789"/>
              <a:gd name="connsiteY2082" fmla="*/ 4164595 h 13716000"/>
              <a:gd name="connsiteX2083" fmla="*/ 12667375 w 13431789"/>
              <a:gd name="connsiteY2083" fmla="*/ 4297624 h 13716000"/>
              <a:gd name="connsiteX2084" fmla="*/ 12592597 w 13431789"/>
              <a:gd name="connsiteY2084" fmla="*/ 4174827 h 13716000"/>
              <a:gd name="connsiteX2085" fmla="*/ 12637463 w 13431789"/>
              <a:gd name="connsiteY2085" fmla="*/ 4164595 h 13716000"/>
              <a:gd name="connsiteX2086" fmla="*/ 12084733 w 13431789"/>
              <a:gd name="connsiteY2086" fmla="*/ 4154361 h 13716000"/>
              <a:gd name="connsiteX2087" fmla="*/ 12119005 w 13431789"/>
              <a:gd name="connsiteY2087" fmla="*/ 4278964 h 13716000"/>
              <a:gd name="connsiteX2088" fmla="*/ 12066037 w 13431789"/>
              <a:gd name="connsiteY2088" fmla="*/ 4159177 h 13716000"/>
              <a:gd name="connsiteX2089" fmla="*/ 12084733 w 13431789"/>
              <a:gd name="connsiteY2089" fmla="*/ 4154361 h 13716000"/>
              <a:gd name="connsiteX2090" fmla="*/ 11160603 w 13431789"/>
              <a:gd name="connsiteY2090" fmla="*/ 4151350 h 13716000"/>
              <a:gd name="connsiteX2091" fmla="*/ 11192385 w 13431789"/>
              <a:gd name="connsiteY2091" fmla="*/ 4153157 h 13716000"/>
              <a:gd name="connsiteX2092" fmla="*/ 11217311 w 13431789"/>
              <a:gd name="connsiteY2092" fmla="*/ 4174225 h 13716000"/>
              <a:gd name="connsiteX2093" fmla="*/ 11111375 w 13431789"/>
              <a:gd name="connsiteY2093" fmla="*/ 4188673 h 13716000"/>
              <a:gd name="connsiteX2094" fmla="*/ 11160603 w 13431789"/>
              <a:gd name="connsiteY2094" fmla="*/ 4151350 h 13716000"/>
              <a:gd name="connsiteX2095" fmla="*/ 686111 w 13431789"/>
              <a:gd name="connsiteY2095" fmla="*/ 4150750 h 13716000"/>
              <a:gd name="connsiteX2096" fmla="*/ 669909 w 13431789"/>
              <a:gd name="connsiteY2096" fmla="*/ 4177235 h 13716000"/>
              <a:gd name="connsiteX2097" fmla="*/ 686111 w 13431789"/>
              <a:gd name="connsiteY2097" fmla="*/ 4150750 h 13716000"/>
              <a:gd name="connsiteX2098" fmla="*/ 12527789 w 13431789"/>
              <a:gd name="connsiteY2098" fmla="*/ 4142925 h 13716000"/>
              <a:gd name="connsiteX2099" fmla="*/ 12560191 w 13431789"/>
              <a:gd name="connsiteY2099" fmla="*/ 4144730 h 13716000"/>
              <a:gd name="connsiteX2100" fmla="*/ 12558947 w 13431789"/>
              <a:gd name="connsiteY2100" fmla="*/ 4171216 h 13716000"/>
              <a:gd name="connsiteX2101" fmla="*/ 12527789 w 13431789"/>
              <a:gd name="connsiteY2101" fmla="*/ 4142925 h 13716000"/>
              <a:gd name="connsiteX2102" fmla="*/ 13221353 w 13431789"/>
              <a:gd name="connsiteY2102" fmla="*/ 4139313 h 13716000"/>
              <a:gd name="connsiteX2103" fmla="*/ 13172125 w 13431789"/>
              <a:gd name="connsiteY2103" fmla="*/ 4167604 h 13716000"/>
              <a:gd name="connsiteX2104" fmla="*/ 13162153 w 13431789"/>
              <a:gd name="connsiteY2104" fmla="*/ 4172420 h 13716000"/>
              <a:gd name="connsiteX2105" fmla="*/ 13119781 w 13431789"/>
              <a:gd name="connsiteY2105" fmla="*/ 4204323 h 13716000"/>
              <a:gd name="connsiteX2106" fmla="*/ 13132243 w 13431789"/>
              <a:gd name="connsiteY2106" fmla="*/ 4203721 h 13716000"/>
              <a:gd name="connsiteX2107" fmla="*/ 13140967 w 13431789"/>
              <a:gd name="connsiteY2107" fmla="*/ 4206129 h 13716000"/>
              <a:gd name="connsiteX2108" fmla="*/ 13182717 w 13431789"/>
              <a:gd name="connsiteY2108" fmla="*/ 4176633 h 13716000"/>
              <a:gd name="connsiteX2109" fmla="*/ 13181473 w 13431789"/>
              <a:gd name="connsiteY2109" fmla="*/ 4173021 h 13716000"/>
              <a:gd name="connsiteX2110" fmla="*/ 13189573 w 13431789"/>
              <a:gd name="connsiteY2110" fmla="*/ 4159177 h 13716000"/>
              <a:gd name="connsiteX2111" fmla="*/ 13208267 w 13431789"/>
              <a:gd name="connsiteY2111" fmla="*/ 4159778 h 13716000"/>
              <a:gd name="connsiteX2112" fmla="*/ 13207021 w 13431789"/>
              <a:gd name="connsiteY2112" fmla="*/ 4165196 h 13716000"/>
              <a:gd name="connsiteX2113" fmla="*/ 13208265 w 13431789"/>
              <a:gd name="connsiteY2113" fmla="*/ 4164595 h 13716000"/>
              <a:gd name="connsiteX2114" fmla="*/ 13208267 w 13431789"/>
              <a:gd name="connsiteY2114" fmla="*/ 4159778 h 13716000"/>
              <a:gd name="connsiteX2115" fmla="*/ 13208889 w 13431789"/>
              <a:gd name="connsiteY2115" fmla="*/ 4152555 h 13716000"/>
              <a:gd name="connsiteX2116" fmla="*/ 13215745 w 13431789"/>
              <a:gd name="connsiteY2116" fmla="*/ 4161584 h 13716000"/>
              <a:gd name="connsiteX2117" fmla="*/ 13232569 w 13431789"/>
              <a:gd name="connsiteY2117" fmla="*/ 4154963 h 13716000"/>
              <a:gd name="connsiteX2118" fmla="*/ 11585591 w 13431789"/>
              <a:gd name="connsiteY2118" fmla="*/ 4128477 h 13716000"/>
              <a:gd name="connsiteX2119" fmla="*/ 11600545 w 13431789"/>
              <a:gd name="connsiteY2119" fmla="*/ 4144128 h 13716000"/>
              <a:gd name="connsiteX2120" fmla="*/ 11551317 w 13431789"/>
              <a:gd name="connsiteY2120" fmla="*/ 4182653 h 13716000"/>
              <a:gd name="connsiteX2121" fmla="*/ 11585591 w 13431789"/>
              <a:gd name="connsiteY2121" fmla="*/ 4128477 h 13716000"/>
              <a:gd name="connsiteX2122" fmla="*/ 403203 w 13431789"/>
              <a:gd name="connsiteY2122" fmla="*/ 4110419 h 13716000"/>
              <a:gd name="connsiteX2123" fmla="*/ 454301 w 13431789"/>
              <a:gd name="connsiteY2123" fmla="*/ 4120050 h 13716000"/>
              <a:gd name="connsiteX2124" fmla="*/ 347120 w 13431789"/>
              <a:gd name="connsiteY2124" fmla="*/ 4120653 h 13716000"/>
              <a:gd name="connsiteX2125" fmla="*/ 403203 w 13431789"/>
              <a:gd name="connsiteY2125" fmla="*/ 4110419 h 13716000"/>
              <a:gd name="connsiteX2126" fmla="*/ 13297379 w 13431789"/>
              <a:gd name="connsiteY2126" fmla="*/ 4097779 h 13716000"/>
              <a:gd name="connsiteX2127" fmla="*/ 13293639 w 13431789"/>
              <a:gd name="connsiteY2127" fmla="*/ 4098380 h 13716000"/>
              <a:gd name="connsiteX2128" fmla="*/ 13291769 w 13431789"/>
              <a:gd name="connsiteY2128" fmla="*/ 4098982 h 13716000"/>
              <a:gd name="connsiteX2129" fmla="*/ 13289899 w 13431789"/>
              <a:gd name="connsiteY2129" fmla="*/ 4105604 h 13716000"/>
              <a:gd name="connsiteX2130" fmla="*/ 13139721 w 13431789"/>
              <a:gd name="connsiteY2130" fmla="*/ 4097176 h 13716000"/>
              <a:gd name="connsiteX2131" fmla="*/ 13169631 w 13431789"/>
              <a:gd name="connsiteY2131" fmla="*/ 4118244 h 13716000"/>
              <a:gd name="connsiteX2132" fmla="*/ 13149691 w 13431789"/>
              <a:gd name="connsiteY2132" fmla="*/ 4157371 h 13716000"/>
              <a:gd name="connsiteX2133" fmla="*/ 13130373 w 13431789"/>
              <a:gd name="connsiteY2133" fmla="*/ 4098982 h 13716000"/>
              <a:gd name="connsiteX2134" fmla="*/ 13139721 w 13431789"/>
              <a:gd name="connsiteY2134" fmla="*/ 4097176 h 13716000"/>
              <a:gd name="connsiteX2135" fmla="*/ 12954645 w 13431789"/>
              <a:gd name="connsiteY2135" fmla="*/ 4095370 h 13716000"/>
              <a:gd name="connsiteX2136" fmla="*/ 12984557 w 13431789"/>
              <a:gd name="connsiteY2136" fmla="*/ 4096574 h 13716000"/>
              <a:gd name="connsiteX2137" fmla="*/ 12886723 w 13431789"/>
              <a:gd name="connsiteY2137" fmla="*/ 4166400 h 13716000"/>
              <a:gd name="connsiteX2138" fmla="*/ 12954645 w 13431789"/>
              <a:gd name="connsiteY2138" fmla="*/ 4095370 h 13716000"/>
              <a:gd name="connsiteX2139" fmla="*/ 892374 w 13431789"/>
              <a:gd name="connsiteY2139" fmla="*/ 4090555 h 13716000"/>
              <a:gd name="connsiteX2140" fmla="*/ 908576 w 13431789"/>
              <a:gd name="connsiteY2140" fmla="*/ 4095371 h 13716000"/>
              <a:gd name="connsiteX2141" fmla="*/ 868694 w 13431789"/>
              <a:gd name="connsiteY2141" fmla="*/ 4146537 h 13716000"/>
              <a:gd name="connsiteX2142" fmla="*/ 892374 w 13431789"/>
              <a:gd name="connsiteY2142" fmla="*/ 4090555 h 13716000"/>
              <a:gd name="connsiteX2143" fmla="*/ 517862 w 13431789"/>
              <a:gd name="connsiteY2143" fmla="*/ 4080322 h 13716000"/>
              <a:gd name="connsiteX2144" fmla="*/ 522847 w 13431789"/>
              <a:gd name="connsiteY2144" fmla="*/ 4121255 h 13716000"/>
              <a:gd name="connsiteX2145" fmla="*/ 476734 w 13431789"/>
              <a:gd name="connsiteY2145" fmla="*/ 4118244 h 13716000"/>
              <a:gd name="connsiteX2146" fmla="*/ 517862 w 13431789"/>
              <a:gd name="connsiteY2146" fmla="*/ 4080322 h 13716000"/>
              <a:gd name="connsiteX2147" fmla="*/ 13122273 w 13431789"/>
              <a:gd name="connsiteY2147" fmla="*/ 4073098 h 13716000"/>
              <a:gd name="connsiteX2148" fmla="*/ 13135359 w 13431789"/>
              <a:gd name="connsiteY2148" fmla="*/ 4085136 h 13716000"/>
              <a:gd name="connsiteX2149" fmla="*/ 13122273 w 13431789"/>
              <a:gd name="connsiteY2149" fmla="*/ 4104399 h 13716000"/>
              <a:gd name="connsiteX2150" fmla="*/ 13108563 w 13431789"/>
              <a:gd name="connsiteY2150" fmla="*/ 4085138 h 13716000"/>
              <a:gd name="connsiteX2151" fmla="*/ 13122273 w 13431789"/>
              <a:gd name="connsiteY2151" fmla="*/ 4073098 h 13716000"/>
              <a:gd name="connsiteX2152" fmla="*/ 256763 w 13431789"/>
              <a:gd name="connsiteY2152" fmla="*/ 4062264 h 13716000"/>
              <a:gd name="connsiteX2153" fmla="*/ 238069 w 13431789"/>
              <a:gd name="connsiteY2153" fmla="*/ 4095370 h 13716000"/>
              <a:gd name="connsiteX2154" fmla="*/ 238068 w 13431789"/>
              <a:gd name="connsiteY2154" fmla="*/ 4072497 h 13716000"/>
              <a:gd name="connsiteX2155" fmla="*/ 256763 w 13431789"/>
              <a:gd name="connsiteY2155" fmla="*/ 4062264 h 13716000"/>
              <a:gd name="connsiteX2156" fmla="*/ 11488379 w 13431789"/>
              <a:gd name="connsiteY2156" fmla="*/ 4049623 h 13716000"/>
              <a:gd name="connsiteX2157" fmla="*/ 11516421 w 13431789"/>
              <a:gd name="connsiteY2157" fmla="*/ 4060457 h 13716000"/>
              <a:gd name="connsiteX2158" fmla="*/ 11451613 w 13431789"/>
              <a:gd name="connsiteY2158" fmla="*/ 4117040 h 13716000"/>
              <a:gd name="connsiteX2159" fmla="*/ 11435411 w 13431789"/>
              <a:gd name="connsiteY2159" fmla="*/ 4109817 h 13716000"/>
              <a:gd name="connsiteX2160" fmla="*/ 11433543 w 13431789"/>
              <a:gd name="connsiteY2160" fmla="*/ 4110419 h 13716000"/>
              <a:gd name="connsiteX2161" fmla="*/ 11431049 w 13431789"/>
              <a:gd name="connsiteY2161" fmla="*/ 4108012 h 13716000"/>
              <a:gd name="connsiteX2162" fmla="*/ 11426063 w 13431789"/>
              <a:gd name="connsiteY2162" fmla="*/ 4106205 h 13716000"/>
              <a:gd name="connsiteX2163" fmla="*/ 11427311 w 13431789"/>
              <a:gd name="connsiteY2163" fmla="*/ 4104399 h 13716000"/>
              <a:gd name="connsiteX2164" fmla="*/ 11409239 w 13431789"/>
              <a:gd name="connsiteY2164" fmla="*/ 4090557 h 13716000"/>
              <a:gd name="connsiteX2165" fmla="*/ 11423573 w 13431789"/>
              <a:gd name="connsiteY2165" fmla="*/ 4062263 h 13716000"/>
              <a:gd name="connsiteX2166" fmla="*/ 11444759 w 13431789"/>
              <a:gd name="connsiteY2166" fmla="*/ 4071293 h 13716000"/>
              <a:gd name="connsiteX2167" fmla="*/ 11446627 w 13431789"/>
              <a:gd name="connsiteY2167" fmla="*/ 4067681 h 13716000"/>
              <a:gd name="connsiteX2168" fmla="*/ 11488379 w 13431789"/>
              <a:gd name="connsiteY2168" fmla="*/ 4049623 h 13716000"/>
              <a:gd name="connsiteX2169" fmla="*/ 12689809 w 13431789"/>
              <a:gd name="connsiteY2169" fmla="*/ 4018321 h 13716000"/>
              <a:gd name="connsiteX2170" fmla="*/ 12702895 w 13431789"/>
              <a:gd name="connsiteY2170" fmla="*/ 4030359 h 13716000"/>
              <a:gd name="connsiteX2171" fmla="*/ 12705385 w 13431789"/>
              <a:gd name="connsiteY2171" fmla="*/ 4026748 h 13716000"/>
              <a:gd name="connsiteX2172" fmla="*/ 12684823 w 13431789"/>
              <a:gd name="connsiteY2172" fmla="*/ 4072497 h 13716000"/>
              <a:gd name="connsiteX2173" fmla="*/ 12689809 w 13431789"/>
              <a:gd name="connsiteY2173" fmla="*/ 4052030 h 13716000"/>
              <a:gd name="connsiteX2174" fmla="*/ 12697285 w 13431789"/>
              <a:gd name="connsiteY2174" fmla="*/ 4038787 h 13716000"/>
              <a:gd name="connsiteX2175" fmla="*/ 12684199 w 13431789"/>
              <a:gd name="connsiteY2175" fmla="*/ 4046011 h 13716000"/>
              <a:gd name="connsiteX2176" fmla="*/ 12665505 w 13431789"/>
              <a:gd name="connsiteY2176" fmla="*/ 4026749 h 13716000"/>
              <a:gd name="connsiteX2177" fmla="*/ 12689809 w 13431789"/>
              <a:gd name="connsiteY2177" fmla="*/ 4018321 h 13716000"/>
              <a:gd name="connsiteX2178" fmla="*/ 764629 w 13431789"/>
              <a:gd name="connsiteY2178" fmla="*/ 3988826 h 13716000"/>
              <a:gd name="connsiteX2179" fmla="*/ 787685 w 13431789"/>
              <a:gd name="connsiteY2179" fmla="*/ 3990030 h 13716000"/>
              <a:gd name="connsiteX2180" fmla="*/ 762135 w 13431789"/>
              <a:gd name="connsiteY2180" fmla="*/ 4015913 h 13716000"/>
              <a:gd name="connsiteX2181" fmla="*/ 764629 w 13431789"/>
              <a:gd name="connsiteY2181" fmla="*/ 3988826 h 13716000"/>
              <a:gd name="connsiteX2182" fmla="*/ 10913215 w 13431789"/>
              <a:gd name="connsiteY2182" fmla="*/ 3949098 h 13716000"/>
              <a:gd name="connsiteX2183" fmla="*/ 10942503 w 13431789"/>
              <a:gd name="connsiteY2183" fmla="*/ 3959330 h 13716000"/>
              <a:gd name="connsiteX2184" fmla="*/ 10847783 w 13431789"/>
              <a:gd name="connsiteY2184" fmla="*/ 3985816 h 13716000"/>
              <a:gd name="connsiteX2185" fmla="*/ 10887665 w 13431789"/>
              <a:gd name="connsiteY2185" fmla="*/ 3949699 h 13716000"/>
              <a:gd name="connsiteX2186" fmla="*/ 10913215 w 13431789"/>
              <a:gd name="connsiteY2186" fmla="*/ 3949098 h 13716000"/>
              <a:gd name="connsiteX2187" fmla="*/ 972136 w 13431789"/>
              <a:gd name="connsiteY2187" fmla="*/ 3905757 h 13716000"/>
              <a:gd name="connsiteX2188" fmla="*/ 964035 w 13431789"/>
              <a:gd name="connsiteY2188" fmla="*/ 3906960 h 13716000"/>
              <a:gd name="connsiteX2189" fmla="*/ 964658 w 13431789"/>
              <a:gd name="connsiteY2189" fmla="*/ 3908767 h 13716000"/>
              <a:gd name="connsiteX2190" fmla="*/ 10382915 w 13431789"/>
              <a:gd name="connsiteY2190" fmla="*/ 3902747 h 13716000"/>
              <a:gd name="connsiteX2191" fmla="*/ 10383537 w 13431789"/>
              <a:gd name="connsiteY2191" fmla="*/ 3905757 h 13716000"/>
              <a:gd name="connsiteX2192" fmla="*/ 10385409 w 13431789"/>
              <a:gd name="connsiteY2192" fmla="*/ 3902748 h 13716000"/>
              <a:gd name="connsiteX2193" fmla="*/ 10672057 w 13431789"/>
              <a:gd name="connsiteY2193" fmla="*/ 3893116 h 13716000"/>
              <a:gd name="connsiteX2194" fmla="*/ 10696983 w 13431789"/>
              <a:gd name="connsiteY2194" fmla="*/ 3996049 h 13716000"/>
              <a:gd name="connsiteX2195" fmla="*/ 10672057 w 13431789"/>
              <a:gd name="connsiteY2195" fmla="*/ 3893116 h 13716000"/>
              <a:gd name="connsiteX2196" fmla="*/ 510384 w 13431789"/>
              <a:gd name="connsiteY2196" fmla="*/ 3881077 h 13716000"/>
              <a:gd name="connsiteX2197" fmla="*/ 541541 w 13431789"/>
              <a:gd name="connsiteY2197" fmla="*/ 3923816 h 13716000"/>
              <a:gd name="connsiteX2198" fmla="*/ 491689 w 13431789"/>
              <a:gd name="connsiteY2198" fmla="*/ 3882883 h 13716000"/>
              <a:gd name="connsiteX2199" fmla="*/ 510384 w 13431789"/>
              <a:gd name="connsiteY2199" fmla="*/ 3881077 h 13716000"/>
              <a:gd name="connsiteX2200" fmla="*/ 10770513 w 13431789"/>
              <a:gd name="connsiteY2200" fmla="*/ 3879271 h 13716000"/>
              <a:gd name="connsiteX2201" fmla="*/ 10791699 w 13431789"/>
              <a:gd name="connsiteY2201" fmla="*/ 3903349 h 13716000"/>
              <a:gd name="connsiteX2202" fmla="*/ 10788585 w 13431789"/>
              <a:gd name="connsiteY2202" fmla="*/ 3936456 h 13716000"/>
              <a:gd name="connsiteX2203" fmla="*/ 10793569 w 13431789"/>
              <a:gd name="connsiteY2203" fmla="*/ 3937058 h 13716000"/>
              <a:gd name="connsiteX2204" fmla="*/ 10813511 w 13431789"/>
              <a:gd name="connsiteY2204" fmla="*/ 3929233 h 13716000"/>
              <a:gd name="connsiteX2205" fmla="*/ 10816625 w 13431789"/>
              <a:gd name="connsiteY2205" fmla="*/ 4006282 h 13716000"/>
              <a:gd name="connsiteX2206" fmla="*/ 10769267 w 13431789"/>
              <a:gd name="connsiteY2206" fmla="*/ 3959331 h 13716000"/>
              <a:gd name="connsiteX2207" fmla="*/ 10774251 w 13431789"/>
              <a:gd name="connsiteY2207" fmla="*/ 3938262 h 13716000"/>
              <a:gd name="connsiteX2208" fmla="*/ 10764281 w 13431789"/>
              <a:gd name="connsiteY2208" fmla="*/ 3936457 h 13716000"/>
              <a:gd name="connsiteX2209" fmla="*/ 10770513 w 13431789"/>
              <a:gd name="connsiteY2209" fmla="*/ 3879271 h 13716000"/>
              <a:gd name="connsiteX2210" fmla="*/ 12361409 w 13431789"/>
              <a:gd name="connsiteY2210" fmla="*/ 3878669 h 13716000"/>
              <a:gd name="connsiteX2211" fmla="*/ 12428709 w 13431789"/>
              <a:gd name="connsiteY2211" fmla="*/ 3920203 h 13716000"/>
              <a:gd name="connsiteX2212" fmla="*/ 12341469 w 13431789"/>
              <a:gd name="connsiteY2212" fmla="*/ 3893117 h 13716000"/>
              <a:gd name="connsiteX2213" fmla="*/ 12361409 w 13431789"/>
              <a:gd name="connsiteY2213" fmla="*/ 3878669 h 13716000"/>
              <a:gd name="connsiteX2214" fmla="*/ 652462 w 13431789"/>
              <a:gd name="connsiteY2214" fmla="*/ 3848572 h 13716000"/>
              <a:gd name="connsiteX2215" fmla="*/ 664301 w 13431789"/>
              <a:gd name="connsiteY2215" fmla="*/ 3857601 h 13716000"/>
              <a:gd name="connsiteX2216" fmla="*/ 646853 w 13431789"/>
              <a:gd name="connsiteY2216" fmla="*/ 3900340 h 13716000"/>
              <a:gd name="connsiteX2217" fmla="*/ 624421 w 13431789"/>
              <a:gd name="connsiteY2217" fmla="*/ 3888300 h 13716000"/>
              <a:gd name="connsiteX2218" fmla="*/ 632521 w 13431789"/>
              <a:gd name="connsiteY2218" fmla="*/ 3859407 h 13716000"/>
              <a:gd name="connsiteX2219" fmla="*/ 652462 w 13431789"/>
              <a:gd name="connsiteY2219" fmla="*/ 3848572 h 13716000"/>
              <a:gd name="connsiteX2220" fmla="*/ 651838 w 13431789"/>
              <a:gd name="connsiteY2220" fmla="*/ 3814863 h 13716000"/>
              <a:gd name="connsiteX2221" fmla="*/ 667416 w 13431789"/>
              <a:gd name="connsiteY2221" fmla="*/ 3815465 h 13716000"/>
              <a:gd name="connsiteX2222" fmla="*/ 694836 w 13431789"/>
              <a:gd name="connsiteY2222" fmla="*/ 3831115 h 13716000"/>
              <a:gd name="connsiteX2223" fmla="*/ 699820 w 13431789"/>
              <a:gd name="connsiteY2223" fmla="*/ 3846766 h 13716000"/>
              <a:gd name="connsiteX2224" fmla="*/ 661186 w 13431789"/>
              <a:gd name="connsiteY2224" fmla="*/ 3850378 h 13716000"/>
              <a:gd name="connsiteX2225" fmla="*/ 638130 w 13431789"/>
              <a:gd name="connsiteY2225" fmla="*/ 3820280 h 13716000"/>
              <a:gd name="connsiteX2226" fmla="*/ 651838 w 13431789"/>
              <a:gd name="connsiteY2226" fmla="*/ 3814863 h 13716000"/>
              <a:gd name="connsiteX2227" fmla="*/ 12051707 w 13431789"/>
              <a:gd name="connsiteY2227" fmla="*/ 3813659 h 13716000"/>
              <a:gd name="connsiteX2228" fmla="*/ 12025533 w 13431789"/>
              <a:gd name="connsiteY2228" fmla="*/ 3886495 h 13716000"/>
              <a:gd name="connsiteX2229" fmla="*/ 12051707 w 13431789"/>
              <a:gd name="connsiteY2229" fmla="*/ 3813659 h 13716000"/>
              <a:gd name="connsiteX2230" fmla="*/ 11353781 w 13431789"/>
              <a:gd name="connsiteY2230" fmla="*/ 3801620 h 13716000"/>
              <a:gd name="connsiteX2231" fmla="*/ 11370603 w 13431789"/>
              <a:gd name="connsiteY2231" fmla="*/ 3823290 h 13716000"/>
              <a:gd name="connsiteX2232" fmla="*/ 11323245 w 13431789"/>
              <a:gd name="connsiteY2232" fmla="*/ 3837135 h 13716000"/>
              <a:gd name="connsiteX2233" fmla="*/ 11326983 w 13431789"/>
              <a:gd name="connsiteY2233" fmla="*/ 3811853 h 13716000"/>
              <a:gd name="connsiteX2234" fmla="*/ 11353781 w 13431789"/>
              <a:gd name="connsiteY2234" fmla="*/ 3801620 h 13716000"/>
              <a:gd name="connsiteX2235" fmla="*/ 463024 w 13431789"/>
              <a:gd name="connsiteY2235" fmla="*/ 3801620 h 13716000"/>
              <a:gd name="connsiteX2236" fmla="*/ 440592 w 13431789"/>
              <a:gd name="connsiteY2236" fmla="*/ 3862417 h 13716000"/>
              <a:gd name="connsiteX2237" fmla="*/ 463024 w 13431789"/>
              <a:gd name="connsiteY2237" fmla="*/ 3801620 h 13716000"/>
              <a:gd name="connsiteX2238" fmla="*/ 396347 w 13431789"/>
              <a:gd name="connsiteY2238" fmla="*/ 3798009 h 13716000"/>
              <a:gd name="connsiteX2239" fmla="*/ 406941 w 13431789"/>
              <a:gd name="connsiteY2239" fmla="*/ 3808844 h 13716000"/>
              <a:gd name="connsiteX2240" fmla="*/ 384508 w 13431789"/>
              <a:gd name="connsiteY2240" fmla="*/ 3835932 h 13716000"/>
              <a:gd name="connsiteX2241" fmla="*/ 396347 w 13431789"/>
              <a:gd name="connsiteY2241" fmla="*/ 3798009 h 13716000"/>
              <a:gd name="connsiteX2242" fmla="*/ 310353 w 13431789"/>
              <a:gd name="connsiteY2242" fmla="*/ 3785970 h 13716000"/>
              <a:gd name="connsiteX2243" fmla="*/ 340888 w 13431789"/>
              <a:gd name="connsiteY2243" fmla="*/ 3789582 h 13716000"/>
              <a:gd name="connsiteX2244" fmla="*/ 352105 w 13431789"/>
              <a:gd name="connsiteY2244" fmla="*/ 3802824 h 13716000"/>
              <a:gd name="connsiteX2245" fmla="*/ 288543 w 13431789"/>
              <a:gd name="connsiteY2245" fmla="*/ 3800416 h 13716000"/>
              <a:gd name="connsiteX2246" fmla="*/ 310353 w 13431789"/>
              <a:gd name="connsiteY2246" fmla="*/ 3785970 h 13716000"/>
              <a:gd name="connsiteX2247" fmla="*/ 12424349 w 13431789"/>
              <a:gd name="connsiteY2247" fmla="*/ 3784164 h 13716000"/>
              <a:gd name="connsiteX2248" fmla="*/ 12461737 w 13431789"/>
              <a:gd name="connsiteY2248" fmla="*/ 3839543 h 13716000"/>
              <a:gd name="connsiteX2249" fmla="*/ 12414999 w 13431789"/>
              <a:gd name="connsiteY2249" fmla="*/ 3837736 h 13716000"/>
              <a:gd name="connsiteX2250" fmla="*/ 12414375 w 13431789"/>
              <a:gd name="connsiteY2250" fmla="*/ 3810650 h 13716000"/>
              <a:gd name="connsiteX2251" fmla="*/ 12424349 w 13431789"/>
              <a:gd name="connsiteY2251" fmla="*/ 3784164 h 13716000"/>
              <a:gd name="connsiteX2252" fmla="*/ 10564875 w 13431789"/>
              <a:gd name="connsiteY2252" fmla="*/ 3773329 h 13716000"/>
              <a:gd name="connsiteX2253" fmla="*/ 10577337 w 13431789"/>
              <a:gd name="connsiteY2253" fmla="*/ 3794999 h 13716000"/>
              <a:gd name="connsiteX2254" fmla="*/ 10528109 w 13431789"/>
              <a:gd name="connsiteY2254" fmla="*/ 3817272 h 13716000"/>
              <a:gd name="connsiteX2255" fmla="*/ 10541817 w 13431789"/>
              <a:gd name="connsiteY2255" fmla="*/ 3775134 h 13716000"/>
              <a:gd name="connsiteX2256" fmla="*/ 10564875 w 13431789"/>
              <a:gd name="connsiteY2256" fmla="*/ 3773329 h 13716000"/>
              <a:gd name="connsiteX2257" fmla="*/ 11021641 w 13431789"/>
              <a:gd name="connsiteY2257" fmla="*/ 3743833 h 13716000"/>
              <a:gd name="connsiteX2258" fmla="*/ 11012919 w 13431789"/>
              <a:gd name="connsiteY2258" fmla="*/ 3821484 h 13716000"/>
              <a:gd name="connsiteX2259" fmla="*/ 10991731 w 13431789"/>
              <a:gd name="connsiteY2259" fmla="*/ 3832921 h 13716000"/>
              <a:gd name="connsiteX2260" fmla="*/ 10983007 w 13431789"/>
              <a:gd name="connsiteY2260" fmla="*/ 3828708 h 13716000"/>
              <a:gd name="connsiteX2261" fmla="*/ 10976151 w 13431789"/>
              <a:gd name="connsiteY2261" fmla="*/ 3837737 h 13716000"/>
              <a:gd name="connsiteX2262" fmla="*/ 10954967 w 13431789"/>
              <a:gd name="connsiteY2262" fmla="*/ 3817271 h 13716000"/>
              <a:gd name="connsiteX2263" fmla="*/ 10936269 w 13431789"/>
              <a:gd name="connsiteY2263" fmla="*/ 3832320 h 13716000"/>
              <a:gd name="connsiteX2264" fmla="*/ 10906359 w 13431789"/>
              <a:gd name="connsiteY2264" fmla="*/ 3797407 h 13716000"/>
              <a:gd name="connsiteX2265" fmla="*/ 10937517 w 13431789"/>
              <a:gd name="connsiteY2265" fmla="*/ 3782960 h 13716000"/>
              <a:gd name="connsiteX2266" fmla="*/ 11003571 w 13431789"/>
              <a:gd name="connsiteY2266" fmla="*/ 3751057 h 13716000"/>
              <a:gd name="connsiteX2267" fmla="*/ 11003571 w 13431789"/>
              <a:gd name="connsiteY2267" fmla="*/ 3752261 h 13716000"/>
              <a:gd name="connsiteX2268" fmla="*/ 12651795 w 13431789"/>
              <a:gd name="connsiteY2268" fmla="*/ 3740823 h 13716000"/>
              <a:gd name="connsiteX2269" fmla="*/ 12658651 w 13431789"/>
              <a:gd name="connsiteY2269" fmla="*/ 3813660 h 13716000"/>
              <a:gd name="connsiteX2270" fmla="*/ 12651795 w 13431789"/>
              <a:gd name="connsiteY2270" fmla="*/ 3740823 h 13716000"/>
              <a:gd name="connsiteX2271" fmla="*/ 399463 w 13431789"/>
              <a:gd name="connsiteY2271" fmla="*/ 3731794 h 13716000"/>
              <a:gd name="connsiteX2272" fmla="*/ 375161 w 13431789"/>
              <a:gd name="connsiteY2272" fmla="*/ 3761290 h 13716000"/>
              <a:gd name="connsiteX2273" fmla="*/ 378899 w 13431789"/>
              <a:gd name="connsiteY2273" fmla="*/ 3738416 h 13716000"/>
              <a:gd name="connsiteX2274" fmla="*/ 388247 w 13431789"/>
              <a:gd name="connsiteY2274" fmla="*/ 3731795 h 13716000"/>
              <a:gd name="connsiteX2275" fmla="*/ 399463 w 13431789"/>
              <a:gd name="connsiteY2275" fmla="*/ 3731794 h 13716000"/>
              <a:gd name="connsiteX2276" fmla="*/ 12431201 w 13431789"/>
              <a:gd name="connsiteY2276" fmla="*/ 3725173 h 13716000"/>
              <a:gd name="connsiteX2277" fmla="*/ 12456751 w 13431789"/>
              <a:gd name="connsiteY2277" fmla="*/ 3779348 h 13716000"/>
              <a:gd name="connsiteX2278" fmla="*/ 12409391 w 13431789"/>
              <a:gd name="connsiteY2278" fmla="*/ 3746843 h 13716000"/>
              <a:gd name="connsiteX2279" fmla="*/ 12431201 w 13431789"/>
              <a:gd name="connsiteY2279" fmla="*/ 3725173 h 13716000"/>
              <a:gd name="connsiteX2280" fmla="*/ 283558 w 13431789"/>
              <a:gd name="connsiteY2280" fmla="*/ 3723969 h 13716000"/>
              <a:gd name="connsiteX2281" fmla="*/ 306615 w 13431789"/>
              <a:gd name="connsiteY2281" fmla="*/ 3724570 h 13716000"/>
              <a:gd name="connsiteX2282" fmla="*/ 267356 w 13431789"/>
              <a:gd name="connsiteY2282" fmla="*/ 3731193 h 13716000"/>
              <a:gd name="connsiteX2283" fmla="*/ 283558 w 13431789"/>
              <a:gd name="connsiteY2283" fmla="*/ 3723969 h 13716000"/>
              <a:gd name="connsiteX2284" fmla="*/ 679880 w 13431789"/>
              <a:gd name="connsiteY2284" fmla="*/ 3717949 h 13716000"/>
              <a:gd name="connsiteX2285" fmla="*/ 681127 w 13431789"/>
              <a:gd name="connsiteY2285" fmla="*/ 3744435 h 13716000"/>
              <a:gd name="connsiteX2286" fmla="*/ 676141 w 13431789"/>
              <a:gd name="connsiteY2286" fmla="*/ 3752260 h 13716000"/>
              <a:gd name="connsiteX2287" fmla="*/ 685488 w 13431789"/>
              <a:gd name="connsiteY2287" fmla="*/ 3756474 h 13716000"/>
              <a:gd name="connsiteX2288" fmla="*/ 674895 w 13431789"/>
              <a:gd name="connsiteY2288" fmla="*/ 3768514 h 13716000"/>
              <a:gd name="connsiteX2289" fmla="*/ 666170 w 13431789"/>
              <a:gd name="connsiteY2289" fmla="*/ 3767912 h 13716000"/>
              <a:gd name="connsiteX2290" fmla="*/ 664301 w 13431789"/>
              <a:gd name="connsiteY2290" fmla="*/ 3770319 h 13716000"/>
              <a:gd name="connsiteX2291" fmla="*/ 615696 w 13431789"/>
              <a:gd name="connsiteY2291" fmla="*/ 3790183 h 13716000"/>
              <a:gd name="connsiteX2292" fmla="*/ 679880 w 13431789"/>
              <a:gd name="connsiteY2292" fmla="*/ 3717949 h 13716000"/>
              <a:gd name="connsiteX2293" fmla="*/ 13326665 w 13431789"/>
              <a:gd name="connsiteY2293" fmla="*/ 3707115 h 13716000"/>
              <a:gd name="connsiteX2294" fmla="*/ 13359069 w 13431789"/>
              <a:gd name="connsiteY2294" fmla="*/ 3722162 h 13716000"/>
              <a:gd name="connsiteX2295" fmla="*/ 13315449 w 13431789"/>
              <a:gd name="connsiteY2295" fmla="*/ 3716144 h 13716000"/>
              <a:gd name="connsiteX2296" fmla="*/ 13326665 w 13431789"/>
              <a:gd name="connsiteY2296" fmla="*/ 3707115 h 13716000"/>
              <a:gd name="connsiteX2297" fmla="*/ 656200 w 13431789"/>
              <a:gd name="connsiteY2297" fmla="*/ 3704707 h 13716000"/>
              <a:gd name="connsiteX2298" fmla="*/ 629405 w 13431789"/>
              <a:gd name="connsiteY2298" fmla="*/ 3732998 h 13716000"/>
              <a:gd name="connsiteX2299" fmla="*/ 656200 w 13431789"/>
              <a:gd name="connsiteY2299" fmla="*/ 3704707 h 13716000"/>
              <a:gd name="connsiteX2300" fmla="*/ 10276357 w 13431789"/>
              <a:gd name="connsiteY2300" fmla="*/ 3686047 h 13716000"/>
              <a:gd name="connsiteX2301" fmla="*/ 10294429 w 13431789"/>
              <a:gd name="connsiteY2301" fmla="*/ 3711931 h 13716000"/>
              <a:gd name="connsiteX2302" fmla="*/ 10288195 w 13431789"/>
              <a:gd name="connsiteY2302" fmla="*/ 3749854 h 13716000"/>
              <a:gd name="connsiteX2303" fmla="*/ 10276357 w 13431789"/>
              <a:gd name="connsiteY2303" fmla="*/ 3686047 h 13716000"/>
              <a:gd name="connsiteX2304" fmla="*/ 10469533 w 13431789"/>
              <a:gd name="connsiteY2304" fmla="*/ 3680027 h 13716000"/>
              <a:gd name="connsiteX2305" fmla="*/ 10499443 w 13431789"/>
              <a:gd name="connsiteY2305" fmla="*/ 3693269 h 13716000"/>
              <a:gd name="connsiteX2306" fmla="*/ 10402233 w 13431789"/>
              <a:gd name="connsiteY2306" fmla="*/ 3737814 h 13716000"/>
              <a:gd name="connsiteX2307" fmla="*/ 10438375 w 13431789"/>
              <a:gd name="connsiteY2307" fmla="*/ 3687853 h 13716000"/>
              <a:gd name="connsiteX2308" fmla="*/ 10469533 w 13431789"/>
              <a:gd name="connsiteY2308" fmla="*/ 3680027 h 13716000"/>
              <a:gd name="connsiteX2309" fmla="*/ 707299 w 13431789"/>
              <a:gd name="connsiteY2309" fmla="*/ 3669793 h 13716000"/>
              <a:gd name="connsiteX2310" fmla="*/ 766498 w 13431789"/>
              <a:gd name="connsiteY2310" fmla="*/ 3737814 h 13716000"/>
              <a:gd name="connsiteX2311" fmla="*/ 707299 w 13431789"/>
              <a:gd name="connsiteY2311" fmla="*/ 3669793 h 13716000"/>
              <a:gd name="connsiteX2312" fmla="*/ 10813511 w 13431789"/>
              <a:gd name="connsiteY2312" fmla="*/ 3664376 h 13716000"/>
              <a:gd name="connsiteX2313" fmla="*/ 10830959 w 13431789"/>
              <a:gd name="connsiteY2313" fmla="*/ 3670997 h 13716000"/>
              <a:gd name="connsiteX2314" fmla="*/ 10766151 w 13431789"/>
              <a:gd name="connsiteY2314" fmla="*/ 3734203 h 13716000"/>
              <a:gd name="connsiteX2315" fmla="*/ 10758049 w 13431789"/>
              <a:gd name="connsiteY2315" fmla="*/ 3671599 h 13716000"/>
              <a:gd name="connsiteX2316" fmla="*/ 10793569 w 13431789"/>
              <a:gd name="connsiteY2316" fmla="*/ 3664977 h 13716000"/>
              <a:gd name="connsiteX2317" fmla="*/ 10813511 w 13431789"/>
              <a:gd name="connsiteY2317" fmla="*/ 3664376 h 13716000"/>
              <a:gd name="connsiteX2318" fmla="*/ 682373 w 13431789"/>
              <a:gd name="connsiteY2318" fmla="*/ 3621638 h 13716000"/>
              <a:gd name="connsiteX2319" fmla="*/ 635636 w 13431789"/>
              <a:gd name="connsiteY2319" fmla="*/ 3681832 h 13716000"/>
              <a:gd name="connsiteX2320" fmla="*/ 630028 w 13431789"/>
              <a:gd name="connsiteY2320" fmla="*/ 3661969 h 13716000"/>
              <a:gd name="connsiteX2321" fmla="*/ 682373 w 13431789"/>
              <a:gd name="connsiteY2321" fmla="*/ 3621638 h 13716000"/>
              <a:gd name="connsiteX2322" fmla="*/ 9526709 w 13431789"/>
              <a:gd name="connsiteY2322" fmla="*/ 3620434 h 13716000"/>
              <a:gd name="connsiteX2323" fmla="*/ 9504277 w 13431789"/>
              <a:gd name="connsiteY2323" fmla="*/ 3630667 h 13716000"/>
              <a:gd name="connsiteX2324" fmla="*/ 9496177 w 13431789"/>
              <a:gd name="connsiteY2324" fmla="*/ 3630667 h 13716000"/>
              <a:gd name="connsiteX2325" fmla="*/ 9518609 w 13431789"/>
              <a:gd name="connsiteY2325" fmla="*/ 3643911 h 13716000"/>
              <a:gd name="connsiteX2326" fmla="*/ 9585907 w 13431789"/>
              <a:gd name="connsiteY2326" fmla="*/ 3681832 h 13716000"/>
              <a:gd name="connsiteX2327" fmla="*/ 9594633 w 13431789"/>
              <a:gd name="connsiteY2327" fmla="*/ 3683638 h 13716000"/>
              <a:gd name="connsiteX2328" fmla="*/ 9585287 w 13431789"/>
              <a:gd name="connsiteY2328" fmla="*/ 3672202 h 13716000"/>
              <a:gd name="connsiteX2329" fmla="*/ 9579679 w 13431789"/>
              <a:gd name="connsiteY2329" fmla="*/ 3654745 h 13716000"/>
              <a:gd name="connsiteX2330" fmla="*/ 9603981 w 13431789"/>
              <a:gd name="connsiteY2330" fmla="*/ 3645113 h 13716000"/>
              <a:gd name="connsiteX2331" fmla="*/ 9622051 w 13431789"/>
              <a:gd name="connsiteY2331" fmla="*/ 3662571 h 13716000"/>
              <a:gd name="connsiteX2332" fmla="*/ 9615197 w 13431789"/>
              <a:gd name="connsiteY2332" fmla="*/ 3672202 h 13716000"/>
              <a:gd name="connsiteX2333" fmla="*/ 9618313 w 13431789"/>
              <a:gd name="connsiteY2333" fmla="*/ 3669794 h 13716000"/>
              <a:gd name="connsiteX2334" fmla="*/ 9628283 w 13431789"/>
              <a:gd name="connsiteY2334" fmla="*/ 3690863 h 13716000"/>
              <a:gd name="connsiteX2335" fmla="*/ 9643239 w 13431789"/>
              <a:gd name="connsiteY2335" fmla="*/ 3694474 h 13716000"/>
              <a:gd name="connsiteX2336" fmla="*/ 9716771 w 13431789"/>
              <a:gd name="connsiteY2336" fmla="*/ 3717347 h 13716000"/>
              <a:gd name="connsiteX2337" fmla="*/ 9601489 w 13431789"/>
              <a:gd name="connsiteY2337" fmla="*/ 3641503 h 13716000"/>
              <a:gd name="connsiteX2338" fmla="*/ 10925053 w 13431789"/>
              <a:gd name="connsiteY2338" fmla="*/ 3598764 h 13716000"/>
              <a:gd name="connsiteX2339" fmla="*/ 10961195 w 13431789"/>
              <a:gd name="connsiteY2339" fmla="*/ 3619832 h 13716000"/>
              <a:gd name="connsiteX2340" fmla="*/ 10976151 w 13431789"/>
              <a:gd name="connsiteY2340" fmla="*/ 3723969 h 13716000"/>
              <a:gd name="connsiteX2341" fmla="*/ 10924431 w 13431789"/>
              <a:gd name="connsiteY2341" fmla="*/ 3737212 h 13716000"/>
              <a:gd name="connsiteX2342" fmla="*/ 10901997 w 13431789"/>
              <a:gd name="connsiteY2342" fmla="*/ 3707114 h 13716000"/>
              <a:gd name="connsiteX2343" fmla="*/ 10897635 w 13431789"/>
              <a:gd name="connsiteY2343" fmla="*/ 3714338 h 13716000"/>
              <a:gd name="connsiteX2344" fmla="*/ 10844667 w 13431789"/>
              <a:gd name="connsiteY2344" fmla="*/ 3712532 h 13716000"/>
              <a:gd name="connsiteX2345" fmla="*/ 10876447 w 13431789"/>
              <a:gd name="connsiteY2345" fmla="*/ 3642706 h 13716000"/>
              <a:gd name="connsiteX2346" fmla="*/ 10900127 w 13431789"/>
              <a:gd name="connsiteY2346" fmla="*/ 3658960 h 13716000"/>
              <a:gd name="connsiteX2347" fmla="*/ 10900129 w 13431789"/>
              <a:gd name="connsiteY2347" fmla="*/ 3648725 h 13716000"/>
              <a:gd name="connsiteX2348" fmla="*/ 10925053 w 13431789"/>
              <a:gd name="connsiteY2348" fmla="*/ 3598764 h 13716000"/>
              <a:gd name="connsiteX2349" fmla="*/ 10667071 w 13431789"/>
              <a:gd name="connsiteY2349" fmla="*/ 3588531 h 13716000"/>
              <a:gd name="connsiteX2350" fmla="*/ 10691373 w 13431789"/>
              <a:gd name="connsiteY2350" fmla="*/ 3611404 h 13716000"/>
              <a:gd name="connsiteX2351" fmla="*/ 10652115 w 13431789"/>
              <a:gd name="connsiteY2351" fmla="*/ 3710125 h 13716000"/>
              <a:gd name="connsiteX2352" fmla="*/ 10667071 w 13431789"/>
              <a:gd name="connsiteY2352" fmla="*/ 3588531 h 13716000"/>
              <a:gd name="connsiteX2353" fmla="*/ 9895615 w 13431789"/>
              <a:gd name="connsiteY2353" fmla="*/ 3584318 h 13716000"/>
              <a:gd name="connsiteX2354" fmla="*/ 9949829 w 13431789"/>
              <a:gd name="connsiteY2354" fmla="*/ 3675212 h 13716000"/>
              <a:gd name="connsiteX2355" fmla="*/ 9895615 w 13431789"/>
              <a:gd name="connsiteY2355" fmla="*/ 3584318 h 13716000"/>
              <a:gd name="connsiteX2356" fmla="*/ 13133489 w 13431789"/>
              <a:gd name="connsiteY2356" fmla="*/ 3580103 h 13716000"/>
              <a:gd name="connsiteX2357" fmla="*/ 13171501 w 13431789"/>
              <a:gd name="connsiteY2357" fmla="*/ 3629464 h 13716000"/>
              <a:gd name="connsiteX2358" fmla="*/ 13122273 w 13431789"/>
              <a:gd name="connsiteY2358" fmla="*/ 3674610 h 13716000"/>
              <a:gd name="connsiteX2359" fmla="*/ 13089247 w 13431789"/>
              <a:gd name="connsiteY2359" fmla="*/ 3666183 h 13716000"/>
              <a:gd name="connsiteX2360" fmla="*/ 13093609 w 13431789"/>
              <a:gd name="connsiteY2360" fmla="*/ 3658959 h 13716000"/>
              <a:gd name="connsiteX2361" fmla="*/ 13052481 w 13431789"/>
              <a:gd name="connsiteY2361" fmla="*/ 3650532 h 13716000"/>
              <a:gd name="connsiteX2362" fmla="*/ 13001383 w 13431789"/>
              <a:gd name="connsiteY2362" fmla="*/ 3595153 h 13716000"/>
              <a:gd name="connsiteX2363" fmla="*/ 13067435 w 13431789"/>
              <a:gd name="connsiteY2363" fmla="*/ 3618629 h 13716000"/>
              <a:gd name="connsiteX2364" fmla="*/ 13107939 w 13431789"/>
              <a:gd name="connsiteY2364" fmla="*/ 3633677 h 13716000"/>
              <a:gd name="connsiteX2365" fmla="*/ 13113549 w 13431789"/>
              <a:gd name="connsiteY2365" fmla="*/ 3623443 h 13716000"/>
              <a:gd name="connsiteX2366" fmla="*/ 13133489 w 13431789"/>
              <a:gd name="connsiteY2366" fmla="*/ 3580103 h 13716000"/>
              <a:gd name="connsiteX2367" fmla="*/ 12846841 w 13431789"/>
              <a:gd name="connsiteY2367" fmla="*/ 3567462 h 13716000"/>
              <a:gd name="connsiteX2368" fmla="*/ 12843725 w 13431789"/>
              <a:gd name="connsiteY2368" fmla="*/ 3647522 h 13716000"/>
              <a:gd name="connsiteX2369" fmla="*/ 12822539 w 13431789"/>
              <a:gd name="connsiteY2369" fmla="*/ 3606589 h 13716000"/>
              <a:gd name="connsiteX2370" fmla="*/ 12846841 w 13431789"/>
              <a:gd name="connsiteY2370" fmla="*/ 3567462 h 13716000"/>
              <a:gd name="connsiteX2371" fmla="*/ 10143003 w 13431789"/>
              <a:gd name="connsiteY2371" fmla="*/ 3566861 h 13716000"/>
              <a:gd name="connsiteX2372" fmla="*/ 10173539 w 13431789"/>
              <a:gd name="connsiteY2372" fmla="*/ 3568065 h 13716000"/>
              <a:gd name="connsiteX2373" fmla="*/ 10090661 w 13431789"/>
              <a:gd name="connsiteY2373" fmla="*/ 3621036 h 13716000"/>
              <a:gd name="connsiteX2374" fmla="*/ 10143003 w 13431789"/>
              <a:gd name="connsiteY2374" fmla="*/ 3566861 h 13716000"/>
              <a:gd name="connsiteX2375" fmla="*/ 507892 w 13431789"/>
              <a:gd name="connsiteY2375" fmla="*/ 3551812 h 13716000"/>
              <a:gd name="connsiteX2376" fmla="*/ 522847 w 13431789"/>
              <a:gd name="connsiteY2376" fmla="*/ 3569269 h 13716000"/>
              <a:gd name="connsiteX2377" fmla="*/ 501037 w 13431789"/>
              <a:gd name="connsiteY2377" fmla="*/ 3569269 h 13716000"/>
              <a:gd name="connsiteX2378" fmla="*/ 507892 w 13431789"/>
              <a:gd name="connsiteY2378" fmla="*/ 3551812 h 13716000"/>
              <a:gd name="connsiteX2379" fmla="*/ 12930967 w 13431789"/>
              <a:gd name="connsiteY2379" fmla="*/ 3548803 h 13716000"/>
              <a:gd name="connsiteX2380" fmla="*/ 12941561 w 13431789"/>
              <a:gd name="connsiteY2380" fmla="*/ 3551210 h 13716000"/>
              <a:gd name="connsiteX2381" fmla="*/ 12939691 w 13431789"/>
              <a:gd name="connsiteY2381" fmla="*/ 3591540 h 13716000"/>
              <a:gd name="connsiteX2382" fmla="*/ 12916635 w 13431789"/>
              <a:gd name="connsiteY2382" fmla="*/ 3567463 h 13716000"/>
              <a:gd name="connsiteX2383" fmla="*/ 12930967 w 13431789"/>
              <a:gd name="connsiteY2383" fmla="*/ 3548803 h 13716000"/>
              <a:gd name="connsiteX2384" fmla="*/ 320947 w 13431789"/>
              <a:gd name="connsiteY2384" fmla="*/ 3546395 h 13716000"/>
              <a:gd name="connsiteX2385" fmla="*/ 359583 w 13431789"/>
              <a:gd name="connsiteY2385" fmla="*/ 3575288 h 13716000"/>
              <a:gd name="connsiteX2386" fmla="*/ 356467 w 13431789"/>
              <a:gd name="connsiteY2386" fmla="*/ 3603580 h 13716000"/>
              <a:gd name="connsiteX2387" fmla="*/ 282312 w 13431789"/>
              <a:gd name="connsiteY2387" fmla="*/ 3575289 h 13716000"/>
              <a:gd name="connsiteX2388" fmla="*/ 320947 w 13431789"/>
              <a:gd name="connsiteY2388" fmla="*/ 3546395 h 13716000"/>
              <a:gd name="connsiteX2389" fmla="*/ 554005 w 13431789"/>
              <a:gd name="connsiteY2389" fmla="*/ 3543385 h 13716000"/>
              <a:gd name="connsiteX2390" fmla="*/ 566468 w 13431789"/>
              <a:gd name="connsiteY2390" fmla="*/ 3546395 h 13716000"/>
              <a:gd name="connsiteX2391" fmla="*/ 578306 w 13431789"/>
              <a:gd name="connsiteY2391" fmla="*/ 3561443 h 13716000"/>
              <a:gd name="connsiteX2392" fmla="*/ 539048 w 13431789"/>
              <a:gd name="connsiteY2392" fmla="*/ 3588531 h 13716000"/>
              <a:gd name="connsiteX2393" fmla="*/ 528455 w 13431789"/>
              <a:gd name="connsiteY2393" fmla="*/ 3565657 h 13716000"/>
              <a:gd name="connsiteX2394" fmla="*/ 554005 w 13431789"/>
              <a:gd name="connsiteY2394" fmla="*/ 3543385 h 13716000"/>
              <a:gd name="connsiteX2395" fmla="*/ 9985347 w 13431789"/>
              <a:gd name="connsiteY2395" fmla="*/ 3542181 h 13716000"/>
              <a:gd name="connsiteX2396" fmla="*/ 10013387 w 13431789"/>
              <a:gd name="connsiteY2396" fmla="*/ 3559036 h 13716000"/>
              <a:gd name="connsiteX2397" fmla="*/ 10020245 w 13431789"/>
              <a:gd name="connsiteY2397" fmla="*/ 3591541 h 13716000"/>
              <a:gd name="connsiteX2398" fmla="*/ 10024607 w 13431789"/>
              <a:gd name="connsiteY2398" fmla="*/ 3590939 h 13716000"/>
              <a:gd name="connsiteX2399" fmla="*/ 10041429 w 13431789"/>
              <a:gd name="connsiteY2399" fmla="*/ 3577094 h 13716000"/>
              <a:gd name="connsiteX2400" fmla="*/ 10066979 w 13431789"/>
              <a:gd name="connsiteY2400" fmla="*/ 3649930 h 13716000"/>
              <a:gd name="connsiteX2401" fmla="*/ 10007781 w 13431789"/>
              <a:gd name="connsiteY2401" fmla="*/ 3619230 h 13716000"/>
              <a:gd name="connsiteX2402" fmla="*/ 10006533 w 13431789"/>
              <a:gd name="connsiteY2402" fmla="*/ 3597560 h 13716000"/>
              <a:gd name="connsiteX2403" fmla="*/ 9996565 w 13431789"/>
              <a:gd name="connsiteY2403" fmla="*/ 3598764 h 13716000"/>
              <a:gd name="connsiteX2404" fmla="*/ 9985347 w 13431789"/>
              <a:gd name="connsiteY2404" fmla="*/ 3542181 h 13716000"/>
              <a:gd name="connsiteX2405" fmla="*/ 10837813 w 13431789"/>
              <a:gd name="connsiteY2405" fmla="*/ 3541579 h 13716000"/>
              <a:gd name="connsiteX2406" fmla="*/ 10856507 w 13431789"/>
              <a:gd name="connsiteY2406" fmla="*/ 3551211 h 13716000"/>
              <a:gd name="connsiteX2407" fmla="*/ 10820989 w 13431789"/>
              <a:gd name="connsiteY2407" fmla="*/ 3602978 h 13716000"/>
              <a:gd name="connsiteX2408" fmla="*/ 10837813 w 13431789"/>
              <a:gd name="connsiteY2408" fmla="*/ 3541579 h 13716000"/>
              <a:gd name="connsiteX2409" fmla="*/ 10149237 w 13431789"/>
              <a:gd name="connsiteY2409" fmla="*/ 3519307 h 13716000"/>
              <a:gd name="connsiteX2410" fmla="*/ 10176029 w 13431789"/>
              <a:gd name="connsiteY2410" fmla="*/ 3527132 h 13716000"/>
              <a:gd name="connsiteX2411" fmla="*/ 10179147 w 13431789"/>
              <a:gd name="connsiteY2411" fmla="*/ 3551210 h 13716000"/>
              <a:gd name="connsiteX2412" fmla="*/ 10145495 w 13431789"/>
              <a:gd name="connsiteY2412" fmla="*/ 3556026 h 13716000"/>
              <a:gd name="connsiteX2413" fmla="*/ 10149237 w 13431789"/>
              <a:gd name="connsiteY2413" fmla="*/ 3519307 h 13716000"/>
              <a:gd name="connsiteX2414" fmla="*/ 9840775 w 13431789"/>
              <a:gd name="connsiteY2414" fmla="*/ 3510278 h 13716000"/>
              <a:gd name="connsiteX2415" fmla="*/ 9865079 w 13431789"/>
              <a:gd name="connsiteY2415" fmla="*/ 3516297 h 13716000"/>
              <a:gd name="connsiteX2416" fmla="*/ 9840775 w 13431789"/>
              <a:gd name="connsiteY2416" fmla="*/ 3510278 h 13716000"/>
              <a:gd name="connsiteX2417" fmla="*/ 10736629 w 13431789"/>
              <a:gd name="connsiteY2417" fmla="*/ 3492295 h 13716000"/>
              <a:gd name="connsiteX2418" fmla="*/ 10751819 w 13431789"/>
              <a:gd name="connsiteY2418" fmla="*/ 3495831 h 13716000"/>
              <a:gd name="connsiteX2419" fmla="*/ 10706329 w 13431789"/>
              <a:gd name="connsiteY2419" fmla="*/ 3569269 h 13716000"/>
              <a:gd name="connsiteX2420" fmla="*/ 10678909 w 13431789"/>
              <a:gd name="connsiteY2420" fmla="*/ 3566259 h 13716000"/>
              <a:gd name="connsiteX2421" fmla="*/ 10721907 w 13431789"/>
              <a:gd name="connsiteY2421" fmla="*/ 3494627 h 13716000"/>
              <a:gd name="connsiteX2422" fmla="*/ 10736629 w 13431789"/>
              <a:gd name="connsiteY2422" fmla="*/ 3492295 h 13716000"/>
              <a:gd name="connsiteX2423" fmla="*/ 385131 w 13431789"/>
              <a:gd name="connsiteY2423" fmla="*/ 3487403 h 13716000"/>
              <a:gd name="connsiteX2424" fmla="*/ 404449 w 13431789"/>
              <a:gd name="connsiteY2424" fmla="*/ 3513287 h 13716000"/>
              <a:gd name="connsiteX2425" fmla="*/ 377653 w 13431789"/>
              <a:gd name="connsiteY2425" fmla="*/ 3535560 h 13716000"/>
              <a:gd name="connsiteX2426" fmla="*/ 348365 w 13431789"/>
              <a:gd name="connsiteY2426" fmla="*/ 3509074 h 13716000"/>
              <a:gd name="connsiteX2427" fmla="*/ 385131 w 13431789"/>
              <a:gd name="connsiteY2427" fmla="*/ 3487403 h 13716000"/>
              <a:gd name="connsiteX2428" fmla="*/ 679257 w 13431789"/>
              <a:gd name="connsiteY2428" fmla="*/ 3462123 h 13716000"/>
              <a:gd name="connsiteX2429" fmla="*/ 701690 w 13431789"/>
              <a:gd name="connsiteY2429" fmla="*/ 3475365 h 13716000"/>
              <a:gd name="connsiteX2430" fmla="*/ 651216 w 13431789"/>
              <a:gd name="connsiteY2430" fmla="*/ 3474763 h 13716000"/>
              <a:gd name="connsiteX2431" fmla="*/ 679257 w 13431789"/>
              <a:gd name="connsiteY2431" fmla="*/ 3462123 h 13716000"/>
              <a:gd name="connsiteX2432" fmla="*/ 9650717 w 13431789"/>
              <a:gd name="connsiteY2432" fmla="*/ 3461520 h 13716000"/>
              <a:gd name="connsiteX2433" fmla="*/ 9607095 w 13431789"/>
              <a:gd name="connsiteY2433" fmla="*/ 3530744 h 13716000"/>
              <a:gd name="connsiteX2434" fmla="*/ 9650717 w 13431789"/>
              <a:gd name="connsiteY2434" fmla="*/ 3461520 h 13716000"/>
              <a:gd name="connsiteX2435" fmla="*/ 10536211 w 13431789"/>
              <a:gd name="connsiteY2435" fmla="*/ 3457908 h 13716000"/>
              <a:gd name="connsiteX2436" fmla="*/ 10561135 w 13431789"/>
              <a:gd name="connsiteY2436" fmla="*/ 3460919 h 13716000"/>
              <a:gd name="connsiteX2437" fmla="*/ 10419681 w 13431789"/>
              <a:gd name="connsiteY2437" fmla="*/ 3557229 h 13716000"/>
              <a:gd name="connsiteX2438" fmla="*/ 10536211 w 13431789"/>
              <a:gd name="connsiteY2438" fmla="*/ 3457908 h 13716000"/>
              <a:gd name="connsiteX2439" fmla="*/ 498544 w 13431789"/>
              <a:gd name="connsiteY2439" fmla="*/ 3409150 h 13716000"/>
              <a:gd name="connsiteX2440" fmla="*/ 489820 w 13431789"/>
              <a:gd name="connsiteY2440" fmla="*/ 3449481 h 13716000"/>
              <a:gd name="connsiteX2441" fmla="*/ 446823 w 13431789"/>
              <a:gd name="connsiteY2441" fmla="*/ 3432626 h 13716000"/>
              <a:gd name="connsiteX2442" fmla="*/ 498544 w 13431789"/>
              <a:gd name="connsiteY2442" fmla="*/ 3409150 h 13716000"/>
              <a:gd name="connsiteX2443" fmla="*/ 815726 w 13431789"/>
              <a:gd name="connsiteY2443" fmla="*/ 3403131 h 13716000"/>
              <a:gd name="connsiteX2444" fmla="*/ 816972 w 13431789"/>
              <a:gd name="connsiteY2444" fmla="*/ 3406743 h 13716000"/>
              <a:gd name="connsiteX2445" fmla="*/ 820711 w 13431789"/>
              <a:gd name="connsiteY2445" fmla="*/ 3406141 h 13716000"/>
              <a:gd name="connsiteX2446" fmla="*/ 638752 w 13431789"/>
              <a:gd name="connsiteY2446" fmla="*/ 3389888 h 13716000"/>
              <a:gd name="connsiteX2447" fmla="*/ 661809 w 13431789"/>
              <a:gd name="connsiteY2447" fmla="*/ 3415170 h 13716000"/>
              <a:gd name="connsiteX2448" fmla="*/ 602610 w 13431789"/>
              <a:gd name="connsiteY2448" fmla="*/ 3400122 h 13716000"/>
              <a:gd name="connsiteX2449" fmla="*/ 638752 w 13431789"/>
              <a:gd name="connsiteY2449" fmla="*/ 3389888 h 13716000"/>
              <a:gd name="connsiteX2450" fmla="*/ 581422 w 13431789"/>
              <a:gd name="connsiteY2450" fmla="*/ 3386879 h 13716000"/>
              <a:gd name="connsiteX2451" fmla="*/ 507268 w 13431789"/>
              <a:gd name="connsiteY2451" fmla="*/ 3468743 h 13716000"/>
              <a:gd name="connsiteX2452" fmla="*/ 581422 w 13431789"/>
              <a:gd name="connsiteY2452" fmla="*/ 3386879 h 13716000"/>
              <a:gd name="connsiteX2453" fmla="*/ 253023 w 13431789"/>
              <a:gd name="connsiteY2453" fmla="*/ 3386277 h 13716000"/>
              <a:gd name="connsiteX2454" fmla="*/ 229968 w 13431789"/>
              <a:gd name="connsiteY2454" fmla="*/ 3418180 h 13716000"/>
              <a:gd name="connsiteX2455" fmla="*/ 226852 w 13431789"/>
              <a:gd name="connsiteY2455" fmla="*/ 3405540 h 13716000"/>
              <a:gd name="connsiteX2456" fmla="*/ 253023 w 13431789"/>
              <a:gd name="connsiteY2456" fmla="*/ 3386277 h 13716000"/>
              <a:gd name="connsiteX2457" fmla="*/ 8564569 w 13431789"/>
              <a:gd name="connsiteY2457" fmla="*/ 3377248 h 13716000"/>
              <a:gd name="connsiteX2458" fmla="*/ 8575163 w 13431789"/>
              <a:gd name="connsiteY2458" fmla="*/ 3416976 h 13716000"/>
              <a:gd name="connsiteX2459" fmla="*/ 8573293 w 13431789"/>
              <a:gd name="connsiteY2459" fmla="*/ 3426005 h 13716000"/>
              <a:gd name="connsiteX2460" fmla="*/ 8597595 w 13431789"/>
              <a:gd name="connsiteY2460" fmla="*/ 3435034 h 13716000"/>
              <a:gd name="connsiteX2461" fmla="*/ 8611929 w 13431789"/>
              <a:gd name="connsiteY2461" fmla="*/ 3435034 h 13716000"/>
              <a:gd name="connsiteX2462" fmla="*/ 8619407 w 13431789"/>
              <a:gd name="connsiteY2462" fmla="*/ 3435033 h 13716000"/>
              <a:gd name="connsiteX2463" fmla="*/ 8605075 w 13431789"/>
              <a:gd name="connsiteY2463" fmla="*/ 3442258 h 13716000"/>
              <a:gd name="connsiteX2464" fmla="*/ 8611929 w 13431789"/>
              <a:gd name="connsiteY2464" fmla="*/ 3442257 h 13716000"/>
              <a:gd name="connsiteX2465" fmla="*/ 8626885 w 13431789"/>
              <a:gd name="connsiteY2465" fmla="*/ 3448879 h 13716000"/>
              <a:gd name="connsiteX2466" fmla="*/ 8735935 w 13431789"/>
              <a:gd name="connsiteY2466" fmla="*/ 3463326 h 13716000"/>
              <a:gd name="connsiteX2467" fmla="*/ 8750267 w 13431789"/>
              <a:gd name="connsiteY2467" fmla="*/ 3435034 h 13716000"/>
              <a:gd name="connsiteX2468" fmla="*/ 8633739 w 13431789"/>
              <a:gd name="connsiteY2468" fmla="*/ 3406744 h 13716000"/>
              <a:gd name="connsiteX2469" fmla="*/ 8575163 w 13431789"/>
              <a:gd name="connsiteY2469" fmla="*/ 3379655 h 13716000"/>
              <a:gd name="connsiteX2470" fmla="*/ 9301755 w 13431789"/>
              <a:gd name="connsiteY2470" fmla="*/ 3376645 h 13716000"/>
              <a:gd name="connsiteX2471" fmla="*/ 9313593 w 13431789"/>
              <a:gd name="connsiteY2471" fmla="*/ 3380257 h 13716000"/>
              <a:gd name="connsiteX2472" fmla="*/ 9324185 w 13431789"/>
              <a:gd name="connsiteY2472" fmla="*/ 3401927 h 13716000"/>
              <a:gd name="connsiteX2473" fmla="*/ 9293653 w 13431789"/>
              <a:gd name="connsiteY2473" fmla="*/ 3416374 h 13716000"/>
              <a:gd name="connsiteX2474" fmla="*/ 9286175 w 13431789"/>
              <a:gd name="connsiteY2474" fmla="*/ 3380257 h 13716000"/>
              <a:gd name="connsiteX2475" fmla="*/ 9301755 w 13431789"/>
              <a:gd name="connsiteY2475" fmla="*/ 3376645 h 13716000"/>
              <a:gd name="connsiteX2476" fmla="*/ 8459257 w 13431789"/>
              <a:gd name="connsiteY2476" fmla="*/ 3359189 h 13716000"/>
              <a:gd name="connsiteX2477" fmla="*/ 8462997 w 13431789"/>
              <a:gd name="connsiteY2477" fmla="*/ 3366413 h 13716000"/>
              <a:gd name="connsiteX2478" fmla="*/ 8487923 w 13431789"/>
              <a:gd name="connsiteY2478" fmla="*/ 3404335 h 13716000"/>
              <a:gd name="connsiteX2479" fmla="*/ 8508489 w 13431789"/>
              <a:gd name="connsiteY2479" fmla="*/ 3408548 h 13716000"/>
              <a:gd name="connsiteX2480" fmla="*/ 8509109 w 13431789"/>
              <a:gd name="connsiteY2480" fmla="*/ 3407946 h 13716000"/>
              <a:gd name="connsiteX2481" fmla="*/ 8563323 w 13431789"/>
              <a:gd name="connsiteY2481" fmla="*/ 3376645 h 13716000"/>
              <a:gd name="connsiteX2482" fmla="*/ 8516589 w 13431789"/>
              <a:gd name="connsiteY2482" fmla="*/ 3368218 h 13716000"/>
              <a:gd name="connsiteX2483" fmla="*/ 8454895 w 13431789"/>
              <a:gd name="connsiteY2483" fmla="*/ 3351965 h 13716000"/>
              <a:gd name="connsiteX2484" fmla="*/ 8455519 w 13431789"/>
              <a:gd name="connsiteY2484" fmla="*/ 3353170 h 13716000"/>
              <a:gd name="connsiteX2485" fmla="*/ 8456141 w 13431789"/>
              <a:gd name="connsiteY2485" fmla="*/ 3352567 h 13716000"/>
              <a:gd name="connsiteX2486" fmla="*/ 663678 w 13431789"/>
              <a:gd name="connsiteY2486" fmla="*/ 3318859 h 13716000"/>
              <a:gd name="connsiteX2487" fmla="*/ 619435 w 13431789"/>
              <a:gd name="connsiteY2487" fmla="*/ 3373636 h 13716000"/>
              <a:gd name="connsiteX2488" fmla="*/ 663678 w 13431789"/>
              <a:gd name="connsiteY2488" fmla="*/ 3318859 h 13716000"/>
              <a:gd name="connsiteX2489" fmla="*/ 10520629 w 13431789"/>
              <a:gd name="connsiteY2489" fmla="*/ 3296586 h 13716000"/>
              <a:gd name="connsiteX2490" fmla="*/ 10543065 w 13431789"/>
              <a:gd name="connsiteY2490" fmla="*/ 3312839 h 13716000"/>
              <a:gd name="connsiteX2491" fmla="*/ 10501313 w 13431789"/>
              <a:gd name="connsiteY2491" fmla="*/ 3339927 h 13716000"/>
              <a:gd name="connsiteX2492" fmla="*/ 10497575 w 13431789"/>
              <a:gd name="connsiteY2492" fmla="*/ 3314043 h 13716000"/>
              <a:gd name="connsiteX2493" fmla="*/ 10520629 w 13431789"/>
              <a:gd name="connsiteY2493" fmla="*/ 3296586 h 13716000"/>
              <a:gd name="connsiteX2494" fmla="*/ 9801517 w 13431789"/>
              <a:gd name="connsiteY2494" fmla="*/ 3294781 h 13716000"/>
              <a:gd name="connsiteX2495" fmla="*/ 9831429 w 13431789"/>
              <a:gd name="connsiteY2495" fmla="*/ 3309829 h 13716000"/>
              <a:gd name="connsiteX2496" fmla="*/ 9823327 w 13431789"/>
              <a:gd name="connsiteY2496" fmla="*/ 3415170 h 13716000"/>
              <a:gd name="connsiteX2497" fmla="*/ 9801517 w 13431789"/>
              <a:gd name="connsiteY2497" fmla="*/ 3294781 h 13716000"/>
              <a:gd name="connsiteX2498" fmla="*/ 10250183 w 13431789"/>
              <a:gd name="connsiteY2498" fmla="*/ 3290567 h 13716000"/>
              <a:gd name="connsiteX2499" fmla="*/ 10261403 w 13431789"/>
              <a:gd name="connsiteY2499" fmla="*/ 3314042 h 13716000"/>
              <a:gd name="connsiteX2500" fmla="*/ 10196593 w 13431789"/>
              <a:gd name="connsiteY2500" fmla="*/ 3404938 h 13716000"/>
              <a:gd name="connsiteX2501" fmla="*/ 10182263 w 13431789"/>
              <a:gd name="connsiteY2501" fmla="*/ 3409150 h 13716000"/>
              <a:gd name="connsiteX2502" fmla="*/ 10169799 w 13431789"/>
              <a:gd name="connsiteY2502" fmla="*/ 3442257 h 13716000"/>
              <a:gd name="connsiteX2503" fmla="*/ 10143627 w 13431789"/>
              <a:gd name="connsiteY2503" fmla="*/ 3429015 h 13716000"/>
              <a:gd name="connsiteX2504" fmla="*/ 10131163 w 13431789"/>
              <a:gd name="connsiteY2504" fmla="*/ 3416373 h 13716000"/>
              <a:gd name="connsiteX2505" fmla="*/ 10120569 w 13431789"/>
              <a:gd name="connsiteY2505" fmla="*/ 3412161 h 13716000"/>
              <a:gd name="connsiteX2506" fmla="*/ 10104989 w 13431789"/>
              <a:gd name="connsiteY2506" fmla="*/ 3389286 h 13716000"/>
              <a:gd name="connsiteX2507" fmla="*/ 10250183 w 13431789"/>
              <a:gd name="connsiteY2507" fmla="*/ 3290567 h 13716000"/>
              <a:gd name="connsiteX2508" fmla="*/ 7507089 w 13431789"/>
              <a:gd name="connsiteY2508" fmla="*/ 3287557 h 13716000"/>
              <a:gd name="connsiteX2509" fmla="*/ 7522043 w 13431789"/>
              <a:gd name="connsiteY2509" fmla="*/ 3310431 h 13716000"/>
              <a:gd name="connsiteX2510" fmla="*/ 7465961 w 13431789"/>
              <a:gd name="connsiteY2510" fmla="*/ 3338121 h 13716000"/>
              <a:gd name="connsiteX2511" fmla="*/ 7472191 w 13431789"/>
              <a:gd name="connsiteY2511" fmla="*/ 3297791 h 13716000"/>
              <a:gd name="connsiteX2512" fmla="*/ 7507089 w 13431789"/>
              <a:gd name="connsiteY2512" fmla="*/ 3287557 h 13716000"/>
              <a:gd name="connsiteX2513" fmla="*/ 517861 w 13431789"/>
              <a:gd name="connsiteY2513" fmla="*/ 3286354 h 13716000"/>
              <a:gd name="connsiteX2514" fmla="*/ 432491 w 13431789"/>
              <a:gd name="connsiteY2514" fmla="*/ 3357985 h 13716000"/>
              <a:gd name="connsiteX2515" fmla="*/ 517861 w 13431789"/>
              <a:gd name="connsiteY2515" fmla="*/ 3286354 h 13716000"/>
              <a:gd name="connsiteX2516" fmla="*/ 11164341 w 13431789"/>
              <a:gd name="connsiteY2516" fmla="*/ 3256858 h 13716000"/>
              <a:gd name="connsiteX2517" fmla="*/ 11181167 w 13431789"/>
              <a:gd name="connsiteY2517" fmla="*/ 3270703 h 13716000"/>
              <a:gd name="connsiteX2518" fmla="*/ 11169327 w 13431789"/>
              <a:gd name="connsiteY2518" fmla="*/ 3320062 h 13716000"/>
              <a:gd name="connsiteX2519" fmla="*/ 11164341 w 13431789"/>
              <a:gd name="connsiteY2519" fmla="*/ 3256858 h 13716000"/>
              <a:gd name="connsiteX2520" fmla="*/ 7410501 w 13431789"/>
              <a:gd name="connsiteY2520" fmla="*/ 3248431 h 13716000"/>
              <a:gd name="connsiteX2521" fmla="*/ 7426701 w 13431789"/>
              <a:gd name="connsiteY2521" fmla="*/ 3258664 h 13716000"/>
              <a:gd name="connsiteX2522" fmla="*/ 7388067 w 13431789"/>
              <a:gd name="connsiteY2522" fmla="*/ 3259867 h 13716000"/>
              <a:gd name="connsiteX2523" fmla="*/ 7410501 w 13431789"/>
              <a:gd name="connsiteY2523" fmla="*/ 3248431 h 13716000"/>
              <a:gd name="connsiteX2524" fmla="*/ 6800439 w 13431789"/>
              <a:gd name="connsiteY2524" fmla="*/ 3241809 h 13716000"/>
              <a:gd name="connsiteX2525" fmla="*/ 6812277 w 13431789"/>
              <a:gd name="connsiteY2525" fmla="*/ 3297189 h 13716000"/>
              <a:gd name="connsiteX2526" fmla="*/ 6807291 w 13431789"/>
              <a:gd name="connsiteY2526" fmla="*/ 3302606 h 13716000"/>
              <a:gd name="connsiteX2527" fmla="*/ 6831597 w 13431789"/>
              <a:gd name="connsiteY2527" fmla="*/ 3286955 h 13716000"/>
              <a:gd name="connsiteX2528" fmla="*/ 6816641 w 13431789"/>
              <a:gd name="connsiteY2528" fmla="*/ 3291771 h 13716000"/>
              <a:gd name="connsiteX2529" fmla="*/ 6822871 w 13431789"/>
              <a:gd name="connsiteY2529" fmla="*/ 3248431 h 13716000"/>
              <a:gd name="connsiteX2530" fmla="*/ 6827233 w 13431789"/>
              <a:gd name="connsiteY2530" fmla="*/ 3246023 h 13716000"/>
              <a:gd name="connsiteX2531" fmla="*/ 7253467 w 13431789"/>
              <a:gd name="connsiteY2531" fmla="*/ 3231576 h 13716000"/>
              <a:gd name="connsiteX2532" fmla="*/ 7272783 w 13431789"/>
              <a:gd name="connsiteY2532" fmla="*/ 3233382 h 13716000"/>
              <a:gd name="connsiteX2533" fmla="*/ 7215455 w 13431789"/>
              <a:gd name="connsiteY2533" fmla="*/ 3262275 h 13716000"/>
              <a:gd name="connsiteX2534" fmla="*/ 7238511 w 13431789"/>
              <a:gd name="connsiteY2534" fmla="*/ 3240004 h 13716000"/>
              <a:gd name="connsiteX2535" fmla="*/ 7253467 w 13431789"/>
              <a:gd name="connsiteY2535" fmla="*/ 3231576 h 13716000"/>
              <a:gd name="connsiteX2536" fmla="*/ 249908 w 13431789"/>
              <a:gd name="connsiteY2536" fmla="*/ 3227363 h 13716000"/>
              <a:gd name="connsiteX2537" fmla="*/ 269226 w 13431789"/>
              <a:gd name="connsiteY2537" fmla="*/ 3256858 h 13716000"/>
              <a:gd name="connsiteX2538" fmla="*/ 250532 w 13431789"/>
              <a:gd name="connsiteY2538" fmla="*/ 3262878 h 13716000"/>
              <a:gd name="connsiteX2539" fmla="*/ 249908 w 13431789"/>
              <a:gd name="connsiteY2539" fmla="*/ 3227363 h 13716000"/>
              <a:gd name="connsiteX2540" fmla="*/ 10005909 w 13431789"/>
              <a:gd name="connsiteY2540" fmla="*/ 3225556 h 13716000"/>
              <a:gd name="connsiteX2541" fmla="*/ 10025851 w 13431789"/>
              <a:gd name="connsiteY2541" fmla="*/ 3231577 h 13716000"/>
              <a:gd name="connsiteX2542" fmla="*/ 10058879 w 13431789"/>
              <a:gd name="connsiteY2542" fmla="*/ 3259868 h 13716000"/>
              <a:gd name="connsiteX2543" fmla="*/ 10034575 w 13431789"/>
              <a:gd name="connsiteY2543" fmla="*/ 3286353 h 13716000"/>
              <a:gd name="connsiteX2544" fmla="*/ 10024607 w 13431789"/>
              <a:gd name="connsiteY2544" fmla="*/ 3287557 h 13716000"/>
              <a:gd name="connsiteX2545" fmla="*/ 10031459 w 13431789"/>
              <a:gd name="connsiteY2545" fmla="*/ 3289965 h 13716000"/>
              <a:gd name="connsiteX2546" fmla="*/ 10051399 w 13431789"/>
              <a:gd name="connsiteY2546" fmla="*/ 3282139 h 13716000"/>
              <a:gd name="connsiteX2547" fmla="*/ 10096889 w 13431789"/>
              <a:gd name="connsiteY2547" fmla="*/ 3290567 h 13716000"/>
              <a:gd name="connsiteX2548" fmla="*/ 10063239 w 13431789"/>
              <a:gd name="connsiteY2548" fmla="*/ 3316451 h 13716000"/>
              <a:gd name="connsiteX2549" fmla="*/ 10065109 w 13431789"/>
              <a:gd name="connsiteY2549" fmla="*/ 3321867 h 13716000"/>
              <a:gd name="connsiteX2550" fmla="*/ 10007781 w 13431789"/>
              <a:gd name="connsiteY2550" fmla="*/ 3360995 h 13716000"/>
              <a:gd name="connsiteX2551" fmla="*/ 10006535 w 13431789"/>
              <a:gd name="connsiteY2551" fmla="*/ 3347752 h 13716000"/>
              <a:gd name="connsiteX2552" fmla="*/ 9979739 w 13431789"/>
              <a:gd name="connsiteY2552" fmla="*/ 3354374 h 13716000"/>
              <a:gd name="connsiteX2553" fmla="*/ 9978493 w 13431789"/>
              <a:gd name="connsiteY2553" fmla="*/ 3371227 h 13716000"/>
              <a:gd name="connsiteX2554" fmla="*/ 9939233 w 13431789"/>
              <a:gd name="connsiteY2554" fmla="*/ 3404335 h 13716000"/>
              <a:gd name="connsiteX2555" fmla="*/ 9913061 w 13431789"/>
              <a:gd name="connsiteY2555" fmla="*/ 3347752 h 13716000"/>
              <a:gd name="connsiteX2556" fmla="*/ 9944843 w 13431789"/>
              <a:gd name="connsiteY2556" fmla="*/ 3330295 h 13716000"/>
              <a:gd name="connsiteX2557" fmla="*/ 9975377 w 13431789"/>
              <a:gd name="connsiteY2557" fmla="*/ 3326082 h 13716000"/>
              <a:gd name="connsiteX2558" fmla="*/ 10007781 w 13431789"/>
              <a:gd name="connsiteY2558" fmla="*/ 3298995 h 13716000"/>
              <a:gd name="connsiteX2559" fmla="*/ 10007781 w 13431789"/>
              <a:gd name="connsiteY2559" fmla="*/ 3298393 h 13716000"/>
              <a:gd name="connsiteX2560" fmla="*/ 10008403 w 13431789"/>
              <a:gd name="connsiteY2560" fmla="*/ 3297791 h 13716000"/>
              <a:gd name="connsiteX2561" fmla="*/ 10015259 w 13431789"/>
              <a:gd name="connsiteY2561" fmla="*/ 3288159 h 13716000"/>
              <a:gd name="connsiteX2562" fmla="*/ 10000303 w 13431789"/>
              <a:gd name="connsiteY2562" fmla="*/ 3289965 h 13716000"/>
              <a:gd name="connsiteX2563" fmla="*/ 9990957 w 13431789"/>
              <a:gd name="connsiteY2563" fmla="*/ 3229770 h 13716000"/>
              <a:gd name="connsiteX2564" fmla="*/ 10005909 w 13431789"/>
              <a:gd name="connsiteY2564" fmla="*/ 3225556 h 13716000"/>
              <a:gd name="connsiteX2565" fmla="*/ 8809465 w 13431789"/>
              <a:gd name="connsiteY2565" fmla="*/ 3219537 h 13716000"/>
              <a:gd name="connsiteX2566" fmla="*/ 8841247 w 13431789"/>
              <a:gd name="connsiteY2566" fmla="*/ 3221944 h 13716000"/>
              <a:gd name="connsiteX2567" fmla="*/ 8897331 w 13431789"/>
              <a:gd name="connsiteY2567" fmla="*/ 3285752 h 13716000"/>
              <a:gd name="connsiteX2568" fmla="*/ 8828783 w 13431789"/>
              <a:gd name="connsiteY2568" fmla="*/ 3359790 h 13716000"/>
              <a:gd name="connsiteX2569" fmla="*/ 8809465 w 13431789"/>
              <a:gd name="connsiteY2569" fmla="*/ 3219537 h 13716000"/>
              <a:gd name="connsiteX2570" fmla="*/ 538426 w 13431789"/>
              <a:gd name="connsiteY2570" fmla="*/ 3214120 h 13716000"/>
              <a:gd name="connsiteX2571" fmla="*/ 557120 w 13431789"/>
              <a:gd name="connsiteY2571" fmla="*/ 3218333 h 13716000"/>
              <a:gd name="connsiteX2572" fmla="*/ 558366 w 13431789"/>
              <a:gd name="connsiteY2572" fmla="*/ 3220139 h 13716000"/>
              <a:gd name="connsiteX2573" fmla="*/ 567713 w 13431789"/>
              <a:gd name="connsiteY2573" fmla="*/ 3218333 h 13716000"/>
              <a:gd name="connsiteX2574" fmla="*/ 616942 w 13431789"/>
              <a:gd name="connsiteY2574" fmla="*/ 3224353 h 13716000"/>
              <a:gd name="connsiteX2575" fmla="*/ 633144 w 13431789"/>
              <a:gd name="connsiteY2575" fmla="*/ 3246624 h 13716000"/>
              <a:gd name="connsiteX2576" fmla="*/ 577061 w 13431789"/>
              <a:gd name="connsiteY2576" fmla="*/ 3244217 h 13716000"/>
              <a:gd name="connsiteX2577" fmla="*/ 567090 w 13431789"/>
              <a:gd name="connsiteY2577" fmla="*/ 3241810 h 13716000"/>
              <a:gd name="connsiteX2578" fmla="*/ 572699 w 13431789"/>
              <a:gd name="connsiteY2578" fmla="*/ 3268295 h 13716000"/>
              <a:gd name="connsiteX2579" fmla="*/ 542164 w 13431789"/>
              <a:gd name="connsiteY2579" fmla="*/ 3251440 h 13716000"/>
              <a:gd name="connsiteX2580" fmla="*/ 539049 w 13431789"/>
              <a:gd name="connsiteY2580" fmla="*/ 3234586 h 13716000"/>
              <a:gd name="connsiteX2581" fmla="*/ 524716 w 13431789"/>
              <a:gd name="connsiteY2581" fmla="*/ 3230974 h 13716000"/>
              <a:gd name="connsiteX2582" fmla="*/ 538426 w 13431789"/>
              <a:gd name="connsiteY2582" fmla="*/ 3224955 h 13716000"/>
              <a:gd name="connsiteX2583" fmla="*/ 8615045 w 13431789"/>
              <a:gd name="connsiteY2583" fmla="*/ 3208702 h 13716000"/>
              <a:gd name="connsiteX2584" fmla="*/ 8637477 w 13431789"/>
              <a:gd name="connsiteY2584" fmla="*/ 3209305 h 13716000"/>
              <a:gd name="connsiteX2585" fmla="*/ 8572669 w 13431789"/>
              <a:gd name="connsiteY2585" fmla="*/ 3224353 h 13716000"/>
              <a:gd name="connsiteX2586" fmla="*/ 8615045 w 13431789"/>
              <a:gd name="connsiteY2586" fmla="*/ 3208702 h 13716000"/>
              <a:gd name="connsiteX2587" fmla="*/ 9663181 w 13431789"/>
              <a:gd name="connsiteY2587" fmla="*/ 3203887 h 13716000"/>
              <a:gd name="connsiteX2588" fmla="*/ 9555999 w 13431789"/>
              <a:gd name="connsiteY2588" fmla="*/ 3337520 h 13716000"/>
              <a:gd name="connsiteX2589" fmla="*/ 9663181 w 13431789"/>
              <a:gd name="connsiteY2589" fmla="*/ 3203887 h 13716000"/>
              <a:gd name="connsiteX2590" fmla="*/ 8719111 w 13431789"/>
              <a:gd name="connsiteY2590" fmla="*/ 3201479 h 13716000"/>
              <a:gd name="connsiteX2591" fmla="*/ 8727211 w 13431789"/>
              <a:gd name="connsiteY2591" fmla="*/ 3219537 h 13716000"/>
              <a:gd name="connsiteX2592" fmla="*/ 8692937 w 13431789"/>
              <a:gd name="connsiteY2592" fmla="*/ 3235789 h 13716000"/>
              <a:gd name="connsiteX2593" fmla="*/ 8702285 w 13431789"/>
              <a:gd name="connsiteY2593" fmla="*/ 3202081 h 13716000"/>
              <a:gd name="connsiteX2594" fmla="*/ 8719111 w 13431789"/>
              <a:gd name="connsiteY2594" fmla="*/ 3201479 h 13716000"/>
              <a:gd name="connsiteX2595" fmla="*/ 697952 w 13431789"/>
              <a:gd name="connsiteY2595" fmla="*/ 3200877 h 13716000"/>
              <a:gd name="connsiteX2596" fmla="*/ 689850 w 13431789"/>
              <a:gd name="connsiteY2596" fmla="*/ 3250237 h 13716000"/>
              <a:gd name="connsiteX2597" fmla="*/ 668040 w 13431789"/>
              <a:gd name="connsiteY2597" fmla="*/ 3238198 h 13716000"/>
              <a:gd name="connsiteX2598" fmla="*/ 697952 w 13431789"/>
              <a:gd name="connsiteY2598" fmla="*/ 3200877 h 13716000"/>
              <a:gd name="connsiteX2599" fmla="*/ 868071 w 13431789"/>
              <a:gd name="connsiteY2599" fmla="*/ 3190644 h 13716000"/>
              <a:gd name="connsiteX2600" fmla="*/ 873679 w 13431789"/>
              <a:gd name="connsiteY2600" fmla="*/ 3207498 h 13716000"/>
              <a:gd name="connsiteX2601" fmla="*/ 876795 w 13431789"/>
              <a:gd name="connsiteY2601" fmla="*/ 3191848 h 13716000"/>
              <a:gd name="connsiteX2602" fmla="*/ 876171 w 13431789"/>
              <a:gd name="connsiteY2602" fmla="*/ 3191246 h 13716000"/>
              <a:gd name="connsiteX2603" fmla="*/ 8358931 w 13431789"/>
              <a:gd name="connsiteY2603" fmla="*/ 3181615 h 13716000"/>
              <a:gd name="connsiteX2604" fmla="*/ 8379497 w 13431789"/>
              <a:gd name="connsiteY2604" fmla="*/ 3195459 h 13716000"/>
              <a:gd name="connsiteX2605" fmla="*/ 8345845 w 13431789"/>
              <a:gd name="connsiteY2605" fmla="*/ 3237595 h 13716000"/>
              <a:gd name="connsiteX2606" fmla="*/ 8338991 w 13431789"/>
              <a:gd name="connsiteY2606" fmla="*/ 3193654 h 13716000"/>
              <a:gd name="connsiteX2607" fmla="*/ 8358931 w 13431789"/>
              <a:gd name="connsiteY2607" fmla="*/ 3181615 h 13716000"/>
              <a:gd name="connsiteX2608" fmla="*/ 7544477 w 13431789"/>
              <a:gd name="connsiteY2608" fmla="*/ 3177401 h 13716000"/>
              <a:gd name="connsiteX2609" fmla="*/ 7563793 w 13431789"/>
              <a:gd name="connsiteY2609" fmla="*/ 3328489 h 13716000"/>
              <a:gd name="connsiteX2610" fmla="*/ 7540115 w 13431789"/>
              <a:gd name="connsiteY2610" fmla="*/ 3282742 h 13716000"/>
              <a:gd name="connsiteX2611" fmla="*/ 7527029 w 13431789"/>
              <a:gd name="connsiteY2611" fmla="*/ 3301402 h 13716000"/>
              <a:gd name="connsiteX2612" fmla="*/ 7524535 w 13431789"/>
              <a:gd name="connsiteY2612" fmla="*/ 3246625 h 13716000"/>
              <a:gd name="connsiteX2613" fmla="*/ 7528275 w 13431789"/>
              <a:gd name="connsiteY2613" fmla="*/ 3248430 h 13716000"/>
              <a:gd name="connsiteX2614" fmla="*/ 7528275 w 13431789"/>
              <a:gd name="connsiteY2614" fmla="*/ 3217130 h 13716000"/>
              <a:gd name="connsiteX2615" fmla="*/ 7544477 w 13431789"/>
              <a:gd name="connsiteY2615" fmla="*/ 3177401 h 13716000"/>
              <a:gd name="connsiteX2616" fmla="*/ 9643237 w 13431789"/>
              <a:gd name="connsiteY2616" fmla="*/ 3177401 h 13716000"/>
              <a:gd name="connsiteX2617" fmla="*/ 9660063 w 13431789"/>
              <a:gd name="connsiteY2617" fmla="*/ 3181615 h 13716000"/>
              <a:gd name="connsiteX2618" fmla="*/ 9661933 w 13431789"/>
              <a:gd name="connsiteY2618" fmla="*/ 3201478 h 13716000"/>
              <a:gd name="connsiteX2619" fmla="*/ 9625167 w 13431789"/>
              <a:gd name="connsiteY2619" fmla="*/ 3206897 h 13716000"/>
              <a:gd name="connsiteX2620" fmla="*/ 9643237 w 13431789"/>
              <a:gd name="connsiteY2620" fmla="*/ 3177401 h 13716000"/>
              <a:gd name="connsiteX2621" fmla="*/ 7917119 w 13431789"/>
              <a:gd name="connsiteY2621" fmla="*/ 3174993 h 13716000"/>
              <a:gd name="connsiteX2622" fmla="*/ 7925221 w 13431789"/>
              <a:gd name="connsiteY2622" fmla="*/ 3202683 h 13716000"/>
              <a:gd name="connsiteX2623" fmla="*/ 7923973 w 13431789"/>
              <a:gd name="connsiteY2623" fmla="*/ 3208100 h 13716000"/>
              <a:gd name="connsiteX2624" fmla="*/ 7932075 w 13431789"/>
              <a:gd name="connsiteY2624" fmla="*/ 3265887 h 13716000"/>
              <a:gd name="connsiteX2625" fmla="*/ 7915871 w 13431789"/>
              <a:gd name="connsiteY2625" fmla="*/ 3250237 h 13716000"/>
              <a:gd name="connsiteX2626" fmla="*/ 7914003 w 13431789"/>
              <a:gd name="connsiteY2626" fmla="*/ 3238198 h 13716000"/>
              <a:gd name="connsiteX2627" fmla="*/ 7895931 w 13431789"/>
              <a:gd name="connsiteY2627" fmla="*/ 3258062 h 13716000"/>
              <a:gd name="connsiteX2628" fmla="*/ 7867267 w 13431789"/>
              <a:gd name="connsiteY2628" fmla="*/ 3259266 h 13716000"/>
              <a:gd name="connsiteX2629" fmla="*/ 7917119 w 13431789"/>
              <a:gd name="connsiteY2629" fmla="*/ 3174993 h 13716000"/>
              <a:gd name="connsiteX2630" fmla="*/ 525963 w 13431789"/>
              <a:gd name="connsiteY2630" fmla="*/ 3169575 h 13716000"/>
              <a:gd name="connsiteX2631" fmla="*/ 539671 w 13431789"/>
              <a:gd name="connsiteY2631" fmla="*/ 3185226 h 13716000"/>
              <a:gd name="connsiteX2632" fmla="*/ 519107 w 13431789"/>
              <a:gd name="connsiteY2632" fmla="*/ 3195460 h 13716000"/>
              <a:gd name="connsiteX2633" fmla="*/ 525963 w 13431789"/>
              <a:gd name="connsiteY2633" fmla="*/ 3169575 h 13716000"/>
              <a:gd name="connsiteX2634" fmla="*/ 10622205 w 13431789"/>
              <a:gd name="connsiteY2634" fmla="*/ 3147906 h 13716000"/>
              <a:gd name="connsiteX2635" fmla="*/ 10653983 w 13431789"/>
              <a:gd name="connsiteY2635" fmla="*/ 3153323 h 13716000"/>
              <a:gd name="connsiteX2636" fmla="*/ 10703211 w 13431789"/>
              <a:gd name="connsiteY2636" fmla="*/ 3189439 h 13716000"/>
              <a:gd name="connsiteX2637" fmla="*/ 10601019 w 13431789"/>
              <a:gd name="connsiteY2637" fmla="*/ 3171984 h 13716000"/>
              <a:gd name="connsiteX2638" fmla="*/ 10622205 w 13431789"/>
              <a:gd name="connsiteY2638" fmla="*/ 3147906 h 13716000"/>
              <a:gd name="connsiteX2639" fmla="*/ 7596197 w 13431789"/>
              <a:gd name="connsiteY2639" fmla="*/ 3147906 h 13716000"/>
              <a:gd name="connsiteX2640" fmla="*/ 7654773 w 13431789"/>
              <a:gd name="connsiteY2640" fmla="*/ 3196061 h 13716000"/>
              <a:gd name="connsiteX2641" fmla="*/ 7618631 w 13431789"/>
              <a:gd name="connsiteY2641" fmla="*/ 3244217 h 13716000"/>
              <a:gd name="connsiteX2642" fmla="*/ 7596197 w 13431789"/>
              <a:gd name="connsiteY2642" fmla="*/ 3147906 h 13716000"/>
              <a:gd name="connsiteX2643" fmla="*/ 9083027 w 13431789"/>
              <a:gd name="connsiteY2643" fmla="*/ 3141283 h 13716000"/>
              <a:gd name="connsiteX2644" fmla="*/ 9123533 w 13431789"/>
              <a:gd name="connsiteY2644" fmla="*/ 3159342 h 13716000"/>
              <a:gd name="connsiteX2645" fmla="*/ 9050001 w 13431789"/>
              <a:gd name="connsiteY2645" fmla="*/ 3150313 h 13716000"/>
              <a:gd name="connsiteX2646" fmla="*/ 9063087 w 13431789"/>
              <a:gd name="connsiteY2646" fmla="*/ 3141285 h 13716000"/>
              <a:gd name="connsiteX2647" fmla="*/ 9083027 w 13431789"/>
              <a:gd name="connsiteY2647" fmla="*/ 3141283 h 13716000"/>
              <a:gd name="connsiteX2648" fmla="*/ 8247387 w 13431789"/>
              <a:gd name="connsiteY2648" fmla="*/ 3137071 h 13716000"/>
              <a:gd name="connsiteX2649" fmla="*/ 8264213 w 13431789"/>
              <a:gd name="connsiteY2649" fmla="*/ 3139478 h 13716000"/>
              <a:gd name="connsiteX2650" fmla="*/ 8197535 w 13431789"/>
              <a:gd name="connsiteY2650" fmla="*/ 3223149 h 13716000"/>
              <a:gd name="connsiteX2651" fmla="*/ 8206881 w 13431789"/>
              <a:gd name="connsiteY2651" fmla="*/ 3162352 h 13716000"/>
              <a:gd name="connsiteX2652" fmla="*/ 8247387 w 13431789"/>
              <a:gd name="connsiteY2652" fmla="*/ 3137071 h 13716000"/>
              <a:gd name="connsiteX2653" fmla="*/ 7047205 w 13431789"/>
              <a:gd name="connsiteY2653" fmla="*/ 3132255 h 13716000"/>
              <a:gd name="connsiteX2654" fmla="*/ 7110141 w 13431789"/>
              <a:gd name="connsiteY2654" fmla="*/ 3176197 h 13716000"/>
              <a:gd name="connsiteX2655" fmla="*/ 7029135 w 13431789"/>
              <a:gd name="connsiteY2655" fmla="*/ 3167167 h 13716000"/>
              <a:gd name="connsiteX2656" fmla="*/ 7047205 w 13431789"/>
              <a:gd name="connsiteY2656" fmla="*/ 3132255 h 13716000"/>
              <a:gd name="connsiteX2657" fmla="*/ 9315461 w 13431789"/>
              <a:gd name="connsiteY2657" fmla="*/ 3132255 h 13716000"/>
              <a:gd name="connsiteX2658" fmla="*/ 9332911 w 13431789"/>
              <a:gd name="connsiteY2658" fmla="*/ 3151517 h 13716000"/>
              <a:gd name="connsiteX2659" fmla="*/ 9330419 w 13431789"/>
              <a:gd name="connsiteY2659" fmla="*/ 3191246 h 13716000"/>
              <a:gd name="connsiteX2660" fmla="*/ 9338521 w 13431789"/>
              <a:gd name="connsiteY2660" fmla="*/ 3175596 h 13716000"/>
              <a:gd name="connsiteX2661" fmla="*/ 9366561 w 13431789"/>
              <a:gd name="connsiteY2661" fmla="*/ 3264684 h 13716000"/>
              <a:gd name="connsiteX2662" fmla="*/ 9382763 w 13431789"/>
              <a:gd name="connsiteY2662" fmla="*/ 3320062 h 13716000"/>
              <a:gd name="connsiteX2663" fmla="*/ 9398341 w 13431789"/>
              <a:gd name="connsiteY2663" fmla="*/ 3317654 h 13716000"/>
              <a:gd name="connsiteX2664" fmla="*/ 9460657 w 13431789"/>
              <a:gd name="connsiteY2664" fmla="*/ 3303811 h 13716000"/>
              <a:gd name="connsiteX2665" fmla="*/ 9438847 w 13431789"/>
              <a:gd name="connsiteY2665" fmla="*/ 3383869 h 13716000"/>
              <a:gd name="connsiteX2666" fmla="*/ 9350983 w 13431789"/>
              <a:gd name="connsiteY2666" fmla="*/ 3368217 h 13716000"/>
              <a:gd name="connsiteX2667" fmla="*/ 9332911 w 13431789"/>
              <a:gd name="connsiteY2667" fmla="*/ 3326082 h 13716000"/>
              <a:gd name="connsiteX2668" fmla="*/ 9344127 w 13431789"/>
              <a:gd name="connsiteY2668" fmla="*/ 3324878 h 13716000"/>
              <a:gd name="connsiteX2669" fmla="*/ 9320447 w 13431789"/>
              <a:gd name="connsiteY2669" fmla="*/ 3274314 h 13716000"/>
              <a:gd name="connsiteX2670" fmla="*/ 9320447 w 13431789"/>
              <a:gd name="connsiteY2670" fmla="*/ 3270101 h 13716000"/>
              <a:gd name="connsiteX2671" fmla="*/ 9314219 w 13431789"/>
              <a:gd name="connsiteY2671" fmla="*/ 3266490 h 13716000"/>
              <a:gd name="connsiteX2672" fmla="*/ 9305493 w 13431789"/>
              <a:gd name="connsiteY2672" fmla="*/ 3244217 h 13716000"/>
              <a:gd name="connsiteX2673" fmla="*/ 9297393 w 13431789"/>
              <a:gd name="connsiteY2673" fmla="*/ 3257460 h 13716000"/>
              <a:gd name="connsiteX2674" fmla="*/ 9205791 w 13431789"/>
              <a:gd name="connsiteY2674" fmla="*/ 3269499 h 13716000"/>
              <a:gd name="connsiteX2675" fmla="*/ 9315461 w 13431789"/>
              <a:gd name="connsiteY2675" fmla="*/ 3132255 h 13716000"/>
              <a:gd name="connsiteX2676" fmla="*/ 768990 w 13431789"/>
              <a:gd name="connsiteY2676" fmla="*/ 3123226 h 13716000"/>
              <a:gd name="connsiteX2677" fmla="*/ 763382 w 13431789"/>
              <a:gd name="connsiteY2677" fmla="*/ 3143089 h 13716000"/>
              <a:gd name="connsiteX2678" fmla="*/ 740326 w 13431789"/>
              <a:gd name="connsiteY2678" fmla="*/ 3160546 h 13716000"/>
              <a:gd name="connsiteX2679" fmla="*/ 741571 w 13431789"/>
              <a:gd name="connsiteY2679" fmla="*/ 3165964 h 13716000"/>
              <a:gd name="connsiteX2680" fmla="*/ 755282 w 13431789"/>
              <a:gd name="connsiteY2680" fmla="*/ 3216527 h 13716000"/>
              <a:gd name="connsiteX2681" fmla="*/ 755281 w 13431789"/>
              <a:gd name="connsiteY2681" fmla="*/ 3194256 h 13716000"/>
              <a:gd name="connsiteX2682" fmla="*/ 759642 w 13431789"/>
              <a:gd name="connsiteY2682" fmla="*/ 3194256 h 13716000"/>
              <a:gd name="connsiteX2683" fmla="*/ 759642 w 13431789"/>
              <a:gd name="connsiteY2683" fmla="*/ 3181615 h 13716000"/>
              <a:gd name="connsiteX2684" fmla="*/ 764005 w 13431789"/>
              <a:gd name="connsiteY2684" fmla="*/ 3177401 h 13716000"/>
              <a:gd name="connsiteX2685" fmla="*/ 768367 w 13431789"/>
              <a:gd name="connsiteY2685" fmla="*/ 3130449 h 13716000"/>
              <a:gd name="connsiteX2686" fmla="*/ 8370771 w 13431789"/>
              <a:gd name="connsiteY2686" fmla="*/ 3115400 h 13716000"/>
              <a:gd name="connsiteX2687" fmla="*/ 8395697 w 13431789"/>
              <a:gd name="connsiteY2687" fmla="*/ 3150916 h 13716000"/>
              <a:gd name="connsiteX2688" fmla="*/ 8366409 w 13431789"/>
              <a:gd name="connsiteY2688" fmla="*/ 3171381 h 13716000"/>
              <a:gd name="connsiteX2689" fmla="*/ 8370771 w 13431789"/>
              <a:gd name="connsiteY2689" fmla="*/ 3115400 h 13716000"/>
              <a:gd name="connsiteX2690" fmla="*/ 664301 w 13431789"/>
              <a:gd name="connsiteY2690" fmla="*/ 3108177 h 13716000"/>
              <a:gd name="connsiteX2691" fmla="*/ 674895 w 13431789"/>
              <a:gd name="connsiteY2691" fmla="*/ 3120216 h 13716000"/>
              <a:gd name="connsiteX2692" fmla="*/ 606348 w 13431789"/>
              <a:gd name="connsiteY2692" fmla="*/ 3126838 h 13716000"/>
              <a:gd name="connsiteX2693" fmla="*/ 664301 w 13431789"/>
              <a:gd name="connsiteY2693" fmla="*/ 3108177 h 13716000"/>
              <a:gd name="connsiteX2694" fmla="*/ 89760 w 13431789"/>
              <a:gd name="connsiteY2694" fmla="*/ 3106973 h 13716000"/>
              <a:gd name="connsiteX2695" fmla="*/ 105961 w 13431789"/>
              <a:gd name="connsiteY2695" fmla="*/ 3116604 h 13716000"/>
              <a:gd name="connsiteX2696" fmla="*/ 46139 w 13431789"/>
              <a:gd name="connsiteY2696" fmla="*/ 3182819 h 13716000"/>
              <a:gd name="connsiteX2697" fmla="*/ 89760 w 13431789"/>
              <a:gd name="connsiteY2697" fmla="*/ 3106973 h 13716000"/>
              <a:gd name="connsiteX2698" fmla="*/ 558366 w 13431789"/>
              <a:gd name="connsiteY2698" fmla="*/ 3094934 h 13716000"/>
              <a:gd name="connsiteX2699" fmla="*/ 573945 w 13431789"/>
              <a:gd name="connsiteY2699" fmla="*/ 3095536 h 13716000"/>
              <a:gd name="connsiteX2700" fmla="*/ 593263 w 13431789"/>
              <a:gd name="connsiteY2700" fmla="*/ 3109381 h 13716000"/>
              <a:gd name="connsiteX2701" fmla="*/ 588900 w 13431789"/>
              <a:gd name="connsiteY2701" fmla="*/ 3141886 h 13716000"/>
              <a:gd name="connsiteX2702" fmla="*/ 531571 w 13431789"/>
              <a:gd name="connsiteY2702" fmla="*/ 3136469 h 13716000"/>
              <a:gd name="connsiteX2703" fmla="*/ 558366 w 13431789"/>
              <a:gd name="connsiteY2703" fmla="*/ 3094934 h 13716000"/>
              <a:gd name="connsiteX2704" fmla="*/ 10091281 w 13431789"/>
              <a:gd name="connsiteY2704" fmla="*/ 3092527 h 13716000"/>
              <a:gd name="connsiteX2705" fmla="*/ 10108107 w 13431789"/>
              <a:gd name="connsiteY2705" fmla="*/ 3097341 h 13716000"/>
              <a:gd name="connsiteX2706" fmla="*/ 10129293 w 13431789"/>
              <a:gd name="connsiteY2706" fmla="*/ 3206294 h 13716000"/>
              <a:gd name="connsiteX2707" fmla="*/ 10091281 w 13431789"/>
              <a:gd name="connsiteY2707" fmla="*/ 3092527 h 13716000"/>
              <a:gd name="connsiteX2708" fmla="*/ 6606015 w 13431789"/>
              <a:gd name="connsiteY2708" fmla="*/ 3086507 h 13716000"/>
              <a:gd name="connsiteX2709" fmla="*/ 6615363 w 13431789"/>
              <a:gd name="connsiteY2709" fmla="*/ 3093730 h 13716000"/>
              <a:gd name="connsiteX2710" fmla="*/ 6604769 w 13431789"/>
              <a:gd name="connsiteY2710" fmla="*/ 3109983 h 13716000"/>
              <a:gd name="connsiteX2711" fmla="*/ 6593553 w 13431789"/>
              <a:gd name="connsiteY2711" fmla="*/ 3090119 h 13716000"/>
              <a:gd name="connsiteX2712" fmla="*/ 6606015 w 13431789"/>
              <a:gd name="connsiteY2712" fmla="*/ 3086507 h 13716000"/>
              <a:gd name="connsiteX2713" fmla="*/ 7778469 w 13431789"/>
              <a:gd name="connsiteY2713" fmla="*/ 3085980 h 13716000"/>
              <a:gd name="connsiteX2714" fmla="*/ 7803083 w 13431789"/>
              <a:gd name="connsiteY2714" fmla="*/ 3090119 h 13716000"/>
              <a:gd name="connsiteX2715" fmla="*/ 7828009 w 13431789"/>
              <a:gd name="connsiteY2715" fmla="*/ 3099148 h 13716000"/>
              <a:gd name="connsiteX2716" fmla="*/ 7740767 w 13431789"/>
              <a:gd name="connsiteY2716" fmla="*/ 3115401 h 13716000"/>
              <a:gd name="connsiteX2717" fmla="*/ 7755725 w 13431789"/>
              <a:gd name="connsiteY2717" fmla="*/ 3087710 h 13716000"/>
              <a:gd name="connsiteX2718" fmla="*/ 7778469 w 13431789"/>
              <a:gd name="connsiteY2718" fmla="*/ 3085980 h 13716000"/>
              <a:gd name="connsiteX2719" fmla="*/ 812611 w 13431789"/>
              <a:gd name="connsiteY2719" fmla="*/ 3079885 h 13716000"/>
              <a:gd name="connsiteX2720" fmla="*/ 846883 w 13431789"/>
              <a:gd name="connsiteY2720" fmla="*/ 3162955 h 13716000"/>
              <a:gd name="connsiteX2721" fmla="*/ 812611 w 13431789"/>
              <a:gd name="connsiteY2721" fmla="*/ 3079885 h 13716000"/>
              <a:gd name="connsiteX2722" fmla="*/ 8594013 w 13431789"/>
              <a:gd name="connsiteY2722" fmla="*/ 3075070 h 13716000"/>
              <a:gd name="connsiteX2723" fmla="*/ 8615045 w 13431789"/>
              <a:gd name="connsiteY2723" fmla="*/ 3076875 h 13716000"/>
              <a:gd name="connsiteX2724" fmla="*/ 8646201 w 13431789"/>
              <a:gd name="connsiteY2724" fmla="*/ 3094333 h 13716000"/>
              <a:gd name="connsiteX2725" fmla="*/ 8577655 w 13431789"/>
              <a:gd name="connsiteY2725" fmla="*/ 3078681 h 13716000"/>
              <a:gd name="connsiteX2726" fmla="*/ 8594013 w 13431789"/>
              <a:gd name="connsiteY2726" fmla="*/ 3075070 h 13716000"/>
              <a:gd name="connsiteX2727" fmla="*/ 8930357 w 13431789"/>
              <a:gd name="connsiteY2727" fmla="*/ 3072662 h 13716000"/>
              <a:gd name="connsiteX2728" fmla="*/ 8915403 w 13431789"/>
              <a:gd name="connsiteY2728" fmla="*/ 3244819 h 13716000"/>
              <a:gd name="connsiteX2729" fmla="*/ 8930357 w 13431789"/>
              <a:gd name="connsiteY2729" fmla="*/ 3072662 h 13716000"/>
              <a:gd name="connsiteX2730" fmla="*/ 398840 w 13431789"/>
              <a:gd name="connsiteY2730" fmla="*/ 3064837 h 13716000"/>
              <a:gd name="connsiteX2731" fmla="*/ 426882 w 13431789"/>
              <a:gd name="connsiteY2731" fmla="*/ 3078080 h 13716000"/>
              <a:gd name="connsiteX2732" fmla="*/ 432491 w 13431789"/>
              <a:gd name="connsiteY2732" fmla="*/ 3093730 h 13716000"/>
              <a:gd name="connsiteX2733" fmla="*/ 380146 w 13431789"/>
              <a:gd name="connsiteY2733" fmla="*/ 3088915 h 13716000"/>
              <a:gd name="connsiteX2734" fmla="*/ 379523 w 13431789"/>
              <a:gd name="connsiteY2734" fmla="*/ 3087711 h 13716000"/>
              <a:gd name="connsiteX2735" fmla="*/ 373292 w 13431789"/>
              <a:gd name="connsiteY2735" fmla="*/ 3092526 h 13716000"/>
              <a:gd name="connsiteX2736" fmla="*/ 356467 w 13431789"/>
              <a:gd name="connsiteY2736" fmla="*/ 3087109 h 13716000"/>
              <a:gd name="connsiteX2737" fmla="*/ 357089 w 13431789"/>
              <a:gd name="connsiteY2737" fmla="*/ 3069652 h 13716000"/>
              <a:gd name="connsiteX2738" fmla="*/ 373914 w 13431789"/>
              <a:gd name="connsiteY2738" fmla="*/ 3072060 h 13716000"/>
              <a:gd name="connsiteX2739" fmla="*/ 9321071 w 13431789"/>
              <a:gd name="connsiteY2739" fmla="*/ 3057012 h 13716000"/>
              <a:gd name="connsiteX2740" fmla="*/ 9337273 w 13431789"/>
              <a:gd name="connsiteY2740" fmla="*/ 3075672 h 13716000"/>
              <a:gd name="connsiteX2741" fmla="*/ 9292407 w 13431789"/>
              <a:gd name="connsiteY2741" fmla="*/ 3106973 h 13716000"/>
              <a:gd name="connsiteX2742" fmla="*/ 9299259 w 13431789"/>
              <a:gd name="connsiteY2742" fmla="*/ 3063031 h 13716000"/>
              <a:gd name="connsiteX2743" fmla="*/ 9321071 w 13431789"/>
              <a:gd name="connsiteY2743" fmla="*/ 3057012 h 13716000"/>
              <a:gd name="connsiteX2744" fmla="*/ 8533413 w 13431789"/>
              <a:gd name="connsiteY2744" fmla="*/ 3054001 h 13716000"/>
              <a:gd name="connsiteX2745" fmla="*/ 8571425 w 13431789"/>
              <a:gd name="connsiteY2745" fmla="*/ 3091924 h 13716000"/>
              <a:gd name="connsiteX2746" fmla="*/ 8489791 w 13431789"/>
              <a:gd name="connsiteY2746" fmla="*/ 3161751 h 13716000"/>
              <a:gd name="connsiteX2747" fmla="*/ 8533413 w 13431789"/>
              <a:gd name="connsiteY2747" fmla="*/ 3054001 h 13716000"/>
              <a:gd name="connsiteX2748" fmla="*/ 7449135 w 13431789"/>
              <a:gd name="connsiteY2748" fmla="*/ 3052197 h 13716000"/>
              <a:gd name="connsiteX2749" fmla="*/ 7518305 w 13431789"/>
              <a:gd name="connsiteY2749" fmla="*/ 3063632 h 13716000"/>
              <a:gd name="connsiteX2750" fmla="*/ 7523289 w 13431789"/>
              <a:gd name="connsiteY2750" fmla="*/ 3059419 h 13716000"/>
              <a:gd name="connsiteX2751" fmla="*/ 7526405 w 13431789"/>
              <a:gd name="connsiteY2751" fmla="*/ 3068449 h 13716000"/>
              <a:gd name="connsiteX2752" fmla="*/ 7527029 w 13431789"/>
              <a:gd name="connsiteY2752" fmla="*/ 3069051 h 13716000"/>
              <a:gd name="connsiteX2753" fmla="*/ 7533881 w 13431789"/>
              <a:gd name="connsiteY2753" fmla="*/ 3080488 h 13716000"/>
              <a:gd name="connsiteX2754" fmla="*/ 7533261 w 13431789"/>
              <a:gd name="connsiteY2754" fmla="*/ 3081089 h 13716000"/>
              <a:gd name="connsiteX2755" fmla="*/ 7535129 w 13431789"/>
              <a:gd name="connsiteY2755" fmla="*/ 3081692 h 13716000"/>
              <a:gd name="connsiteX2756" fmla="*/ 7560055 w 13431789"/>
              <a:gd name="connsiteY2756" fmla="*/ 3128041 h 13716000"/>
              <a:gd name="connsiteX2757" fmla="*/ 7548837 w 13431789"/>
              <a:gd name="connsiteY2757" fmla="*/ 3174391 h 13716000"/>
              <a:gd name="connsiteX2758" fmla="*/ 7533259 w 13431789"/>
              <a:gd name="connsiteY2758" fmla="*/ 3179206 h 13716000"/>
              <a:gd name="connsiteX2759" fmla="*/ 7535129 w 13431789"/>
              <a:gd name="connsiteY2759" fmla="*/ 3196062 h 13716000"/>
              <a:gd name="connsiteX2760" fmla="*/ 7522043 w 13431789"/>
              <a:gd name="connsiteY2760" fmla="*/ 3182216 h 13716000"/>
              <a:gd name="connsiteX2761" fmla="*/ 7491509 w 13431789"/>
              <a:gd name="connsiteY2761" fmla="*/ 3190644 h 13716000"/>
              <a:gd name="connsiteX2762" fmla="*/ 7487147 w 13431789"/>
              <a:gd name="connsiteY2762" fmla="*/ 3179207 h 13716000"/>
              <a:gd name="connsiteX2763" fmla="*/ 7458483 w 13431789"/>
              <a:gd name="connsiteY2763" fmla="*/ 3208100 h 13716000"/>
              <a:gd name="connsiteX2764" fmla="*/ 7305187 w 13431789"/>
              <a:gd name="connsiteY2764" fmla="*/ 3204489 h 13716000"/>
              <a:gd name="connsiteX2765" fmla="*/ 7449135 w 13431789"/>
              <a:gd name="connsiteY2765" fmla="*/ 3052197 h 13716000"/>
              <a:gd name="connsiteX2766" fmla="*/ 7636703 w 13431789"/>
              <a:gd name="connsiteY2766" fmla="*/ 3044371 h 13716000"/>
              <a:gd name="connsiteX2767" fmla="*/ 7634209 w 13431789"/>
              <a:gd name="connsiteY2767" fmla="*/ 3134061 h 13716000"/>
              <a:gd name="connsiteX2768" fmla="*/ 7612401 w 13431789"/>
              <a:gd name="connsiteY2768" fmla="*/ 3122021 h 13716000"/>
              <a:gd name="connsiteX2769" fmla="*/ 7611153 w 13431789"/>
              <a:gd name="connsiteY2769" fmla="*/ 3120216 h 13716000"/>
              <a:gd name="connsiteX2770" fmla="*/ 7579373 w 13431789"/>
              <a:gd name="connsiteY2770" fmla="*/ 3140080 h 13716000"/>
              <a:gd name="connsiteX2771" fmla="*/ 7596197 w 13431789"/>
              <a:gd name="connsiteY2771" fmla="*/ 3072060 h 13716000"/>
              <a:gd name="connsiteX2772" fmla="*/ 7601183 w 13431789"/>
              <a:gd name="connsiteY2772" fmla="*/ 3072060 h 13716000"/>
              <a:gd name="connsiteX2773" fmla="*/ 7605545 w 13431789"/>
              <a:gd name="connsiteY2773" fmla="*/ 3066041 h 13716000"/>
              <a:gd name="connsiteX2774" fmla="*/ 7636703 w 13431789"/>
              <a:gd name="connsiteY2774" fmla="*/ 3044371 h 13716000"/>
              <a:gd name="connsiteX2775" fmla="*/ 7160229 w 13431789"/>
              <a:gd name="connsiteY2775" fmla="*/ 3041285 h 13716000"/>
              <a:gd name="connsiteX2776" fmla="*/ 7175573 w 13431789"/>
              <a:gd name="connsiteY2776" fmla="*/ 3045575 h 13716000"/>
              <a:gd name="connsiteX2777" fmla="*/ 7195515 w 13431789"/>
              <a:gd name="connsiteY2777" fmla="*/ 3067847 h 13716000"/>
              <a:gd name="connsiteX2778" fmla="*/ 7136939 w 13431789"/>
              <a:gd name="connsiteY2778" fmla="*/ 3075070 h 13716000"/>
              <a:gd name="connsiteX2779" fmla="*/ 7148155 w 13431789"/>
              <a:gd name="connsiteY2779" fmla="*/ 3041963 h 13716000"/>
              <a:gd name="connsiteX2780" fmla="*/ 7160229 w 13431789"/>
              <a:gd name="connsiteY2780" fmla="*/ 3041285 h 13716000"/>
              <a:gd name="connsiteX2781" fmla="*/ 6682663 w 13431789"/>
              <a:gd name="connsiteY2781" fmla="*/ 3038953 h 13716000"/>
              <a:gd name="connsiteX2782" fmla="*/ 6678923 w 13431789"/>
              <a:gd name="connsiteY2782" fmla="*/ 3073866 h 13716000"/>
              <a:gd name="connsiteX2783" fmla="*/ 6663345 w 13431789"/>
              <a:gd name="connsiteY2783" fmla="*/ 3042565 h 13716000"/>
              <a:gd name="connsiteX2784" fmla="*/ 6682663 w 13431789"/>
              <a:gd name="connsiteY2784" fmla="*/ 3038953 h 13716000"/>
              <a:gd name="connsiteX2785" fmla="*/ 6909489 w 13431789"/>
              <a:gd name="connsiteY2785" fmla="*/ 3028721 h 13716000"/>
              <a:gd name="connsiteX2786" fmla="*/ 6925693 w 13431789"/>
              <a:gd name="connsiteY2786" fmla="*/ 3047982 h 13716000"/>
              <a:gd name="connsiteX2787" fmla="*/ 6906997 w 13431789"/>
              <a:gd name="connsiteY2787" fmla="*/ 3070856 h 13716000"/>
              <a:gd name="connsiteX2788" fmla="*/ 6883941 w 13431789"/>
              <a:gd name="connsiteY2788" fmla="*/ 3073866 h 13716000"/>
              <a:gd name="connsiteX2789" fmla="*/ 6909489 w 13431789"/>
              <a:gd name="connsiteY2789" fmla="*/ 3028721 h 13716000"/>
              <a:gd name="connsiteX2790" fmla="*/ 9560981 w 13431789"/>
              <a:gd name="connsiteY2790" fmla="*/ 3022701 h 13716000"/>
              <a:gd name="connsiteX2791" fmla="*/ 9596505 w 13431789"/>
              <a:gd name="connsiteY2791" fmla="*/ 3032332 h 13716000"/>
              <a:gd name="connsiteX2792" fmla="*/ 9622051 w 13431789"/>
              <a:gd name="connsiteY2792" fmla="*/ 3057613 h 13716000"/>
              <a:gd name="connsiteX2793" fmla="*/ 9560981 w 13431789"/>
              <a:gd name="connsiteY2793" fmla="*/ 3022701 h 13716000"/>
              <a:gd name="connsiteX2794" fmla="*/ 9853863 w 13431789"/>
              <a:gd name="connsiteY2794" fmla="*/ 3020895 h 13716000"/>
              <a:gd name="connsiteX2795" fmla="*/ 9866325 w 13431789"/>
              <a:gd name="connsiteY2795" fmla="*/ 3047381 h 13716000"/>
              <a:gd name="connsiteX2796" fmla="*/ 9793417 w 13431789"/>
              <a:gd name="connsiteY2796" fmla="*/ 3037749 h 13716000"/>
              <a:gd name="connsiteX2797" fmla="*/ 9853863 w 13431789"/>
              <a:gd name="connsiteY2797" fmla="*/ 3020895 h 13716000"/>
              <a:gd name="connsiteX2798" fmla="*/ 658070 w 13431789"/>
              <a:gd name="connsiteY2798" fmla="*/ 3004642 h 13716000"/>
              <a:gd name="connsiteX2799" fmla="*/ 585785 w 13431789"/>
              <a:gd name="connsiteY2799" fmla="*/ 3090119 h 13716000"/>
              <a:gd name="connsiteX2800" fmla="*/ 658070 w 13431789"/>
              <a:gd name="connsiteY2800" fmla="*/ 3004642 h 13716000"/>
              <a:gd name="connsiteX2801" fmla="*/ 393855 w 13431789"/>
              <a:gd name="connsiteY2801" fmla="*/ 2998623 h 13716000"/>
              <a:gd name="connsiteX2802" fmla="*/ 415042 w 13431789"/>
              <a:gd name="connsiteY2802" fmla="*/ 3005846 h 13716000"/>
              <a:gd name="connsiteX2803" fmla="*/ 376407 w 13431789"/>
              <a:gd name="connsiteY2803" fmla="*/ 2999827 h 13716000"/>
              <a:gd name="connsiteX2804" fmla="*/ 393855 w 13431789"/>
              <a:gd name="connsiteY2804" fmla="*/ 2998623 h 13716000"/>
              <a:gd name="connsiteX2805" fmla="*/ 7350055 w 13431789"/>
              <a:gd name="connsiteY2805" fmla="*/ 2998623 h 13716000"/>
              <a:gd name="connsiteX2806" fmla="*/ 7363763 w 13431789"/>
              <a:gd name="connsiteY2806" fmla="*/ 3003438 h 13716000"/>
              <a:gd name="connsiteX2807" fmla="*/ 7355039 w 13431789"/>
              <a:gd name="connsiteY2807" fmla="*/ 3025108 h 13716000"/>
              <a:gd name="connsiteX2808" fmla="*/ 7333229 w 13431789"/>
              <a:gd name="connsiteY2808" fmla="*/ 3026914 h 13716000"/>
              <a:gd name="connsiteX2809" fmla="*/ 7350055 w 13431789"/>
              <a:gd name="connsiteY2809" fmla="*/ 2998623 h 13716000"/>
              <a:gd name="connsiteX2810" fmla="*/ 7116997 w 13431789"/>
              <a:gd name="connsiteY2810" fmla="*/ 2987788 h 13716000"/>
              <a:gd name="connsiteX2811" fmla="*/ 7126345 w 13431789"/>
              <a:gd name="connsiteY2811" fmla="*/ 2990195 h 13716000"/>
              <a:gd name="connsiteX2812" fmla="*/ 7141301 w 13431789"/>
              <a:gd name="connsiteY2812" fmla="*/ 3005846 h 13716000"/>
              <a:gd name="connsiteX2813" fmla="*/ 7148777 w 13431789"/>
              <a:gd name="connsiteY2813" fmla="*/ 3037750 h 13716000"/>
              <a:gd name="connsiteX2814" fmla="*/ 7107027 w 13431789"/>
              <a:gd name="connsiteY2814" fmla="*/ 2992001 h 13716000"/>
              <a:gd name="connsiteX2815" fmla="*/ 7116997 w 13431789"/>
              <a:gd name="connsiteY2815" fmla="*/ 2987788 h 13716000"/>
              <a:gd name="connsiteX2816" fmla="*/ 8286647 w 13431789"/>
              <a:gd name="connsiteY2816" fmla="*/ 2986584 h 13716000"/>
              <a:gd name="connsiteX2817" fmla="*/ 8343353 w 13431789"/>
              <a:gd name="connsiteY2817" fmla="*/ 3029322 h 13716000"/>
              <a:gd name="connsiteX2818" fmla="*/ 8350829 w 13431789"/>
              <a:gd name="connsiteY2818" fmla="*/ 3049788 h 13716000"/>
              <a:gd name="connsiteX2819" fmla="*/ 8263589 w 13431789"/>
              <a:gd name="connsiteY2819" fmla="*/ 2990195 h 13716000"/>
              <a:gd name="connsiteX2820" fmla="*/ 8286647 w 13431789"/>
              <a:gd name="connsiteY2820" fmla="*/ 2986584 h 13716000"/>
              <a:gd name="connsiteX2821" fmla="*/ 7672221 w 13431789"/>
              <a:gd name="connsiteY2821" fmla="*/ 2983574 h 13716000"/>
              <a:gd name="connsiteX2822" fmla="*/ 7690293 w 13431789"/>
              <a:gd name="connsiteY2822" fmla="*/ 2985981 h 13716000"/>
              <a:gd name="connsiteX2823" fmla="*/ 7675961 w 13431789"/>
              <a:gd name="connsiteY2823" fmla="*/ 3064837 h 13716000"/>
              <a:gd name="connsiteX2824" fmla="*/ 7650411 w 13431789"/>
              <a:gd name="connsiteY2824" fmla="*/ 2992603 h 13716000"/>
              <a:gd name="connsiteX2825" fmla="*/ 7672221 w 13431789"/>
              <a:gd name="connsiteY2825" fmla="*/ 2983574 h 13716000"/>
              <a:gd name="connsiteX2826" fmla="*/ 9212019 w 13431789"/>
              <a:gd name="connsiteY2826" fmla="*/ 2981166 h 13716000"/>
              <a:gd name="connsiteX2827" fmla="*/ 9243179 w 13431789"/>
              <a:gd name="connsiteY2827" fmla="*/ 2988992 h 13716000"/>
              <a:gd name="connsiteX2828" fmla="*/ 9181487 w 13431789"/>
              <a:gd name="connsiteY2828" fmla="*/ 3055807 h 13716000"/>
              <a:gd name="connsiteX2829" fmla="*/ 9170269 w 13431789"/>
              <a:gd name="connsiteY2829" fmla="*/ 3053400 h 13716000"/>
              <a:gd name="connsiteX2830" fmla="*/ 9175255 w 13431789"/>
              <a:gd name="connsiteY2830" fmla="*/ 3087109 h 13716000"/>
              <a:gd name="connsiteX2831" fmla="*/ 9105461 w 13431789"/>
              <a:gd name="connsiteY2831" fmla="*/ 2989593 h 13716000"/>
              <a:gd name="connsiteX2832" fmla="*/ 9122911 w 13431789"/>
              <a:gd name="connsiteY2832" fmla="*/ 2989594 h 13716000"/>
              <a:gd name="connsiteX2833" fmla="*/ 9161545 w 13431789"/>
              <a:gd name="connsiteY2833" fmla="*/ 3018487 h 13716000"/>
              <a:gd name="connsiteX2834" fmla="*/ 9182109 w 13431789"/>
              <a:gd name="connsiteY2834" fmla="*/ 2993807 h 13716000"/>
              <a:gd name="connsiteX2835" fmla="*/ 9212019 w 13431789"/>
              <a:gd name="connsiteY2835" fmla="*/ 2981166 h 13716000"/>
              <a:gd name="connsiteX2836" fmla="*/ 8183203 w 13431789"/>
              <a:gd name="connsiteY2836" fmla="*/ 2977555 h 13716000"/>
              <a:gd name="connsiteX2837" fmla="*/ 8211245 w 13431789"/>
              <a:gd name="connsiteY2837" fmla="*/ 2992603 h 13716000"/>
              <a:gd name="connsiteX2838" fmla="*/ 8222461 w 13431789"/>
              <a:gd name="connsiteY2838" fmla="*/ 3028720 h 13716000"/>
              <a:gd name="connsiteX2839" fmla="*/ 8183203 w 13431789"/>
              <a:gd name="connsiteY2839" fmla="*/ 2977555 h 13716000"/>
              <a:gd name="connsiteX2840" fmla="*/ 6837827 w 13431789"/>
              <a:gd name="connsiteY2840" fmla="*/ 2973341 h 13716000"/>
              <a:gd name="connsiteX2841" fmla="*/ 6860261 w 13431789"/>
              <a:gd name="connsiteY2841" fmla="*/ 2988991 h 13716000"/>
              <a:gd name="connsiteX2842" fmla="*/ 6821627 w 13431789"/>
              <a:gd name="connsiteY2842" fmla="*/ 3027516 h 13716000"/>
              <a:gd name="connsiteX2843" fmla="*/ 6837827 w 13431789"/>
              <a:gd name="connsiteY2843" fmla="*/ 2973341 h 13716000"/>
              <a:gd name="connsiteX2844" fmla="*/ 719139 w 13431789"/>
              <a:gd name="connsiteY2844" fmla="*/ 2960098 h 13716000"/>
              <a:gd name="connsiteX2845" fmla="*/ 694836 w 13431789"/>
              <a:gd name="connsiteY2845" fmla="*/ 2992604 h 13716000"/>
              <a:gd name="connsiteX2846" fmla="*/ 719139 w 13431789"/>
              <a:gd name="connsiteY2846" fmla="*/ 2960098 h 13716000"/>
              <a:gd name="connsiteX2847" fmla="*/ 860593 w 13431789"/>
              <a:gd name="connsiteY2847" fmla="*/ 2957089 h 13716000"/>
              <a:gd name="connsiteX2848" fmla="*/ 827566 w 13431789"/>
              <a:gd name="connsiteY2848" fmla="*/ 2958894 h 13716000"/>
              <a:gd name="connsiteX2849" fmla="*/ 816972 w 13431789"/>
              <a:gd name="connsiteY2849" fmla="*/ 2972739 h 13716000"/>
              <a:gd name="connsiteX2850" fmla="*/ 792671 w 13431789"/>
              <a:gd name="connsiteY2850" fmla="*/ 2985380 h 13716000"/>
              <a:gd name="connsiteX2851" fmla="*/ 787062 w 13431789"/>
              <a:gd name="connsiteY2851" fmla="*/ 3021496 h 13716000"/>
              <a:gd name="connsiteX2852" fmla="*/ 787685 w 13431789"/>
              <a:gd name="connsiteY2852" fmla="*/ 3026914 h 13716000"/>
              <a:gd name="connsiteX2853" fmla="*/ 805133 w 13431789"/>
              <a:gd name="connsiteY2853" fmla="*/ 3026312 h 13716000"/>
              <a:gd name="connsiteX2854" fmla="*/ 787685 w 13431789"/>
              <a:gd name="connsiteY2854" fmla="*/ 3040157 h 13716000"/>
              <a:gd name="connsiteX2855" fmla="*/ 789555 w 13431789"/>
              <a:gd name="connsiteY2855" fmla="*/ 3087711 h 13716000"/>
              <a:gd name="connsiteX2856" fmla="*/ 791424 w 13431789"/>
              <a:gd name="connsiteY2856" fmla="*/ 3151517 h 13716000"/>
              <a:gd name="connsiteX2857" fmla="*/ 778337 w 13431789"/>
              <a:gd name="connsiteY2857" fmla="*/ 3125031 h 13716000"/>
              <a:gd name="connsiteX2858" fmla="*/ 773352 w 13431789"/>
              <a:gd name="connsiteY2858" fmla="*/ 3185828 h 13716000"/>
              <a:gd name="connsiteX2859" fmla="*/ 787062 w 13431789"/>
              <a:gd name="connsiteY2859" fmla="*/ 3239402 h 13716000"/>
              <a:gd name="connsiteX2860" fmla="*/ 793916 w 13431789"/>
              <a:gd name="connsiteY2860" fmla="*/ 3264683 h 13716000"/>
              <a:gd name="connsiteX2861" fmla="*/ 795162 w 13431789"/>
              <a:gd name="connsiteY2861" fmla="*/ 3255654 h 13716000"/>
              <a:gd name="connsiteX2862" fmla="*/ 833797 w 13431789"/>
              <a:gd name="connsiteY2862" fmla="*/ 3278528 h 13716000"/>
              <a:gd name="connsiteX2863" fmla="*/ 808872 w 13431789"/>
              <a:gd name="connsiteY2863" fmla="*/ 3304412 h 13716000"/>
              <a:gd name="connsiteX2864" fmla="*/ 803263 w 13431789"/>
              <a:gd name="connsiteY2864" fmla="*/ 3302004 h 13716000"/>
              <a:gd name="connsiteX2865" fmla="*/ 807003 w 13431789"/>
              <a:gd name="connsiteY2865" fmla="*/ 3318859 h 13716000"/>
              <a:gd name="connsiteX2866" fmla="*/ 818843 w 13431789"/>
              <a:gd name="connsiteY2866" fmla="*/ 3306820 h 13716000"/>
              <a:gd name="connsiteX2867" fmla="*/ 864332 w 13431789"/>
              <a:gd name="connsiteY2867" fmla="*/ 3296587 h 13716000"/>
              <a:gd name="connsiteX2868" fmla="*/ 865577 w 13431789"/>
              <a:gd name="connsiteY2868" fmla="*/ 3296587 h 13716000"/>
              <a:gd name="connsiteX2869" fmla="*/ 869317 w 13431789"/>
              <a:gd name="connsiteY2869" fmla="*/ 3297791 h 13716000"/>
              <a:gd name="connsiteX2870" fmla="*/ 868071 w 13431789"/>
              <a:gd name="connsiteY2870" fmla="*/ 3286354 h 13716000"/>
              <a:gd name="connsiteX2871" fmla="*/ 864332 w 13431789"/>
              <a:gd name="connsiteY2871" fmla="*/ 3296587 h 13716000"/>
              <a:gd name="connsiteX2872" fmla="*/ 845014 w 13431789"/>
              <a:gd name="connsiteY2872" fmla="*/ 3287557 h 13716000"/>
              <a:gd name="connsiteX2873" fmla="*/ 848129 w 13431789"/>
              <a:gd name="connsiteY2873" fmla="*/ 3271907 h 13716000"/>
              <a:gd name="connsiteX2874" fmla="*/ 838160 w 13431789"/>
              <a:gd name="connsiteY2874" fmla="*/ 3266489 h 13716000"/>
              <a:gd name="connsiteX2875" fmla="*/ 850000 w 13431789"/>
              <a:gd name="connsiteY2875" fmla="*/ 3235790 h 13716000"/>
              <a:gd name="connsiteX2876" fmla="*/ 862463 w 13431789"/>
              <a:gd name="connsiteY2876" fmla="*/ 3230974 h 13716000"/>
              <a:gd name="connsiteX2877" fmla="*/ 861216 w 13431789"/>
              <a:gd name="connsiteY2877" fmla="*/ 3191246 h 13716000"/>
              <a:gd name="connsiteX2878" fmla="*/ 840029 w 13431789"/>
              <a:gd name="connsiteY2878" fmla="*/ 3192450 h 13716000"/>
              <a:gd name="connsiteX2879" fmla="*/ 859970 w 13431789"/>
              <a:gd name="connsiteY2879" fmla="*/ 3174994 h 13716000"/>
              <a:gd name="connsiteX2880" fmla="*/ 859970 w 13431789"/>
              <a:gd name="connsiteY2880" fmla="*/ 3168372 h 13716000"/>
              <a:gd name="connsiteX2881" fmla="*/ 861839 w 13431789"/>
              <a:gd name="connsiteY2881" fmla="*/ 3173187 h 13716000"/>
              <a:gd name="connsiteX2882" fmla="*/ 879287 w 13431789"/>
              <a:gd name="connsiteY2882" fmla="*/ 3158741 h 13716000"/>
              <a:gd name="connsiteX2883" fmla="*/ 881780 w 13431789"/>
              <a:gd name="connsiteY2883" fmla="*/ 3162954 h 13716000"/>
              <a:gd name="connsiteX2884" fmla="*/ 883026 w 13431789"/>
              <a:gd name="connsiteY2884" fmla="*/ 3155731 h 13716000"/>
              <a:gd name="connsiteX2885" fmla="*/ 859970 w 13431789"/>
              <a:gd name="connsiteY2885" fmla="*/ 3081691 h 13716000"/>
              <a:gd name="connsiteX2886" fmla="*/ 858100 w 13431789"/>
              <a:gd name="connsiteY2886" fmla="*/ 3075672 h 13716000"/>
              <a:gd name="connsiteX2887" fmla="*/ 856854 w 13431789"/>
              <a:gd name="connsiteY2887" fmla="*/ 3075071 h 13716000"/>
              <a:gd name="connsiteX2888" fmla="*/ 852492 w 13431789"/>
              <a:gd name="connsiteY2888" fmla="*/ 3063031 h 13716000"/>
              <a:gd name="connsiteX2889" fmla="*/ 852492 w 13431789"/>
              <a:gd name="connsiteY2889" fmla="*/ 3061225 h 13716000"/>
              <a:gd name="connsiteX2890" fmla="*/ 851245 w 13431789"/>
              <a:gd name="connsiteY2890" fmla="*/ 3057613 h 13716000"/>
              <a:gd name="connsiteX2891" fmla="*/ 856854 w 13431789"/>
              <a:gd name="connsiteY2891" fmla="*/ 3040158 h 13716000"/>
              <a:gd name="connsiteX2892" fmla="*/ 854361 w 13431789"/>
              <a:gd name="connsiteY2892" fmla="*/ 3033536 h 13716000"/>
              <a:gd name="connsiteX2893" fmla="*/ 845638 w 13431789"/>
              <a:gd name="connsiteY2893" fmla="*/ 3041361 h 13716000"/>
              <a:gd name="connsiteX2894" fmla="*/ 793916 w 13431789"/>
              <a:gd name="connsiteY2894" fmla="*/ 2988390 h 13716000"/>
              <a:gd name="connsiteX2895" fmla="*/ 851246 w 13431789"/>
              <a:gd name="connsiteY2895" fmla="*/ 2979360 h 13716000"/>
              <a:gd name="connsiteX2896" fmla="*/ 859970 w 13431789"/>
              <a:gd name="connsiteY2896" fmla="*/ 2978758 h 13716000"/>
              <a:gd name="connsiteX2897" fmla="*/ 859970 w 13431789"/>
              <a:gd name="connsiteY2897" fmla="*/ 2973340 h 13716000"/>
              <a:gd name="connsiteX2898" fmla="*/ 216881 w 13431789"/>
              <a:gd name="connsiteY2898" fmla="*/ 2956486 h 13716000"/>
              <a:gd name="connsiteX2899" fmla="*/ 193202 w 13431789"/>
              <a:gd name="connsiteY2899" fmla="*/ 2977554 h 13716000"/>
              <a:gd name="connsiteX2900" fmla="*/ 216881 w 13431789"/>
              <a:gd name="connsiteY2900" fmla="*/ 2956486 h 13716000"/>
              <a:gd name="connsiteX2901" fmla="*/ 8011837 w 13431789"/>
              <a:gd name="connsiteY2901" fmla="*/ 2950467 h 13716000"/>
              <a:gd name="connsiteX2902" fmla="*/ 8045487 w 13431789"/>
              <a:gd name="connsiteY2902" fmla="*/ 3062429 h 13716000"/>
              <a:gd name="connsiteX2903" fmla="*/ 8091601 w 13431789"/>
              <a:gd name="connsiteY2903" fmla="*/ 3040759 h 13716000"/>
              <a:gd name="connsiteX2904" fmla="*/ 8094715 w 13431789"/>
              <a:gd name="connsiteY2904" fmla="*/ 3034740 h 13716000"/>
              <a:gd name="connsiteX2905" fmla="*/ 8094715 w 13431789"/>
              <a:gd name="connsiteY2905" fmla="*/ 3035944 h 13716000"/>
              <a:gd name="connsiteX2906" fmla="*/ 8099701 w 13431789"/>
              <a:gd name="connsiteY2906" fmla="*/ 3037147 h 13716000"/>
              <a:gd name="connsiteX2907" fmla="*/ 8107803 w 13431789"/>
              <a:gd name="connsiteY2907" fmla="*/ 3032934 h 13716000"/>
              <a:gd name="connsiteX2908" fmla="*/ 8168247 w 13431789"/>
              <a:gd name="connsiteY2908" fmla="*/ 3037147 h 13716000"/>
              <a:gd name="connsiteX2909" fmla="*/ 8145191 w 13431789"/>
              <a:gd name="connsiteY2909" fmla="*/ 3063633 h 13716000"/>
              <a:gd name="connsiteX2910" fmla="*/ 8153291 w 13431789"/>
              <a:gd name="connsiteY2910" fmla="*/ 3113595 h 13716000"/>
              <a:gd name="connsiteX2911" fmla="*/ 8117151 w 13431789"/>
              <a:gd name="connsiteY2911" fmla="*/ 3096740 h 13716000"/>
              <a:gd name="connsiteX2912" fmla="*/ 8115279 w 13431789"/>
              <a:gd name="connsiteY2912" fmla="*/ 3097944 h 13716000"/>
              <a:gd name="connsiteX2913" fmla="*/ 8109049 w 13431789"/>
              <a:gd name="connsiteY2913" fmla="*/ 3100953 h 13716000"/>
              <a:gd name="connsiteX2914" fmla="*/ 8117149 w 13431789"/>
              <a:gd name="connsiteY2914" fmla="*/ 3129245 h 13716000"/>
              <a:gd name="connsiteX2915" fmla="*/ 8095963 w 13431789"/>
              <a:gd name="connsiteY2915" fmla="*/ 3143692 h 13716000"/>
              <a:gd name="connsiteX2916" fmla="*/ 8076645 w 13431789"/>
              <a:gd name="connsiteY2916" fmla="*/ 3117808 h 13716000"/>
              <a:gd name="connsiteX2917" fmla="*/ 8046111 w 13431789"/>
              <a:gd name="connsiteY2917" fmla="*/ 3134061 h 13716000"/>
              <a:gd name="connsiteX2918" fmla="*/ 8026171 w 13431789"/>
              <a:gd name="connsiteY2918" fmla="*/ 3253848 h 13716000"/>
              <a:gd name="connsiteX2919" fmla="*/ 8011837 w 13431789"/>
              <a:gd name="connsiteY2919" fmla="*/ 3147906 h 13716000"/>
              <a:gd name="connsiteX2920" fmla="*/ 7967595 w 13431789"/>
              <a:gd name="connsiteY2920" fmla="*/ 3153925 h 13716000"/>
              <a:gd name="connsiteX2921" fmla="*/ 8003735 w 13431789"/>
              <a:gd name="connsiteY2921" fmla="*/ 3085905 h 13716000"/>
              <a:gd name="connsiteX2922" fmla="*/ 8011837 w 13431789"/>
              <a:gd name="connsiteY2922" fmla="*/ 2950467 h 13716000"/>
              <a:gd name="connsiteX2923" fmla="*/ 7541985 w 13431789"/>
              <a:gd name="connsiteY2923" fmla="*/ 2948661 h 13716000"/>
              <a:gd name="connsiteX2924" fmla="*/ 7568779 w 13431789"/>
              <a:gd name="connsiteY2924" fmla="*/ 2992604 h 13716000"/>
              <a:gd name="connsiteX2925" fmla="*/ 7556941 w 13431789"/>
              <a:gd name="connsiteY2925" fmla="*/ 3055206 h 13716000"/>
              <a:gd name="connsiteX2926" fmla="*/ 7541985 w 13431789"/>
              <a:gd name="connsiteY2926" fmla="*/ 2948661 h 13716000"/>
              <a:gd name="connsiteX2927" fmla="*/ 664301 w 13431789"/>
              <a:gd name="connsiteY2927" fmla="*/ 2936622 h 13716000"/>
              <a:gd name="connsiteX2928" fmla="*/ 678633 w 13431789"/>
              <a:gd name="connsiteY2928" fmla="*/ 2953477 h 13716000"/>
              <a:gd name="connsiteX2929" fmla="*/ 643114 w 13431789"/>
              <a:gd name="connsiteY2929" fmla="*/ 2953477 h 13716000"/>
              <a:gd name="connsiteX2930" fmla="*/ 664301 w 13431789"/>
              <a:gd name="connsiteY2930" fmla="*/ 2936622 h 13716000"/>
              <a:gd name="connsiteX2931" fmla="*/ 8661157 w 13431789"/>
              <a:gd name="connsiteY2931" fmla="*/ 2932408 h 13716000"/>
              <a:gd name="connsiteX2932" fmla="*/ 8700417 w 13431789"/>
              <a:gd name="connsiteY2932" fmla="*/ 2974545 h 13716000"/>
              <a:gd name="connsiteX2933" fmla="*/ 8704155 w 13431789"/>
              <a:gd name="connsiteY2933" fmla="*/ 3034137 h 13716000"/>
              <a:gd name="connsiteX2934" fmla="*/ 8638723 w 13431789"/>
              <a:gd name="connsiteY2934" fmla="*/ 2944447 h 13716000"/>
              <a:gd name="connsiteX2935" fmla="*/ 8661157 w 13431789"/>
              <a:gd name="connsiteY2935" fmla="*/ 2932408 h 13716000"/>
              <a:gd name="connsiteX2936" fmla="*/ 603855 w 13431789"/>
              <a:gd name="connsiteY2936" fmla="*/ 2922777 h 13716000"/>
              <a:gd name="connsiteX2937" fmla="*/ 580176 w 13431789"/>
              <a:gd name="connsiteY2937" fmla="*/ 2961302 h 13716000"/>
              <a:gd name="connsiteX2938" fmla="*/ 567090 w 13431789"/>
              <a:gd name="connsiteY2938" fmla="*/ 2946253 h 13716000"/>
              <a:gd name="connsiteX2939" fmla="*/ 603855 w 13431789"/>
              <a:gd name="connsiteY2939" fmla="*/ 2922777 h 13716000"/>
              <a:gd name="connsiteX2940" fmla="*/ 8900445 w 13431789"/>
              <a:gd name="connsiteY2940" fmla="*/ 2920971 h 13716000"/>
              <a:gd name="connsiteX2941" fmla="*/ 8882999 w 13431789"/>
              <a:gd name="connsiteY2941" fmla="*/ 2978156 h 13716000"/>
              <a:gd name="connsiteX2942" fmla="*/ 8858695 w 13431789"/>
              <a:gd name="connsiteY2942" fmla="*/ 2992603 h 13716000"/>
              <a:gd name="connsiteX2943" fmla="*/ 8876767 w 13431789"/>
              <a:gd name="connsiteY2943" fmla="*/ 3012468 h 13716000"/>
              <a:gd name="connsiteX2944" fmla="*/ 8803857 w 13431789"/>
              <a:gd name="connsiteY2944" fmla="*/ 3025109 h 13716000"/>
              <a:gd name="connsiteX2945" fmla="*/ 8823177 w 13431789"/>
              <a:gd name="connsiteY2945" fmla="*/ 3007652 h 13716000"/>
              <a:gd name="connsiteX2946" fmla="*/ 8851841 w 13431789"/>
              <a:gd name="connsiteY2946" fmla="*/ 2993205 h 13716000"/>
              <a:gd name="connsiteX2947" fmla="*/ 8828785 w 13431789"/>
              <a:gd name="connsiteY2947" fmla="*/ 2986583 h 13716000"/>
              <a:gd name="connsiteX2948" fmla="*/ 8900445 w 13431789"/>
              <a:gd name="connsiteY2948" fmla="*/ 2920971 h 13716000"/>
              <a:gd name="connsiteX2949" fmla="*/ 8327149 w 13431789"/>
              <a:gd name="connsiteY2949" fmla="*/ 2914350 h 13716000"/>
              <a:gd name="connsiteX2950" fmla="*/ 8381363 w 13431789"/>
              <a:gd name="connsiteY2950" fmla="*/ 2948059 h 13716000"/>
              <a:gd name="connsiteX2951" fmla="*/ 8327149 w 13431789"/>
              <a:gd name="connsiteY2951" fmla="*/ 2914350 h 13716000"/>
              <a:gd name="connsiteX2952" fmla="*/ 6814771 w 13431789"/>
              <a:gd name="connsiteY2952" fmla="*/ 2893282 h 13716000"/>
              <a:gd name="connsiteX2953" fmla="*/ 6850915 w 13431789"/>
              <a:gd name="connsiteY2953" fmla="*/ 2907729 h 13716000"/>
              <a:gd name="connsiteX2954" fmla="*/ 6835957 w 13431789"/>
              <a:gd name="connsiteY2954" fmla="*/ 2937224 h 13716000"/>
              <a:gd name="connsiteX2955" fmla="*/ 6778005 w 13431789"/>
              <a:gd name="connsiteY2955" fmla="*/ 2903514 h 13716000"/>
              <a:gd name="connsiteX2956" fmla="*/ 6814771 w 13431789"/>
              <a:gd name="connsiteY2956" fmla="*/ 2893282 h 13716000"/>
              <a:gd name="connsiteX2957" fmla="*/ 6901387 w 13431789"/>
              <a:gd name="connsiteY2957" fmla="*/ 2888466 h 13716000"/>
              <a:gd name="connsiteX2958" fmla="*/ 6945007 w 13431789"/>
              <a:gd name="connsiteY2958" fmla="*/ 2903515 h 13716000"/>
              <a:gd name="connsiteX2959" fmla="*/ 6893911 w 13431789"/>
              <a:gd name="connsiteY2959" fmla="*/ 2928797 h 13716000"/>
              <a:gd name="connsiteX2960" fmla="*/ 6901387 w 13431789"/>
              <a:gd name="connsiteY2960" fmla="*/ 2888466 h 13716000"/>
              <a:gd name="connsiteX2961" fmla="*/ 6581089 w 13431789"/>
              <a:gd name="connsiteY2961" fmla="*/ 2883651 h 13716000"/>
              <a:gd name="connsiteX2962" fmla="*/ 6574857 w 13431789"/>
              <a:gd name="connsiteY2962" fmla="*/ 2909534 h 13716000"/>
              <a:gd name="connsiteX2963" fmla="*/ 6553049 w 13431789"/>
              <a:gd name="connsiteY2963" fmla="*/ 2903514 h 13716000"/>
              <a:gd name="connsiteX2964" fmla="*/ 6550557 w 13431789"/>
              <a:gd name="connsiteY2964" fmla="*/ 2905923 h 13716000"/>
              <a:gd name="connsiteX2965" fmla="*/ 6549309 w 13431789"/>
              <a:gd name="connsiteY2965" fmla="*/ 2913146 h 13716000"/>
              <a:gd name="connsiteX2966" fmla="*/ 6553671 w 13431789"/>
              <a:gd name="connsiteY2966" fmla="*/ 2921574 h 13716000"/>
              <a:gd name="connsiteX2967" fmla="*/ 6549309 w 13431789"/>
              <a:gd name="connsiteY2967" fmla="*/ 2930603 h 13716000"/>
              <a:gd name="connsiteX2968" fmla="*/ 6548687 w 13431789"/>
              <a:gd name="connsiteY2968" fmla="*/ 2952273 h 13716000"/>
              <a:gd name="connsiteX2969" fmla="*/ 6558657 w 13431789"/>
              <a:gd name="connsiteY2969" fmla="*/ 2950467 h 13716000"/>
              <a:gd name="connsiteX2970" fmla="*/ 6576729 w 13431789"/>
              <a:gd name="connsiteY2970" fmla="*/ 2957088 h 13716000"/>
              <a:gd name="connsiteX2971" fmla="*/ 6585451 w 13431789"/>
              <a:gd name="connsiteY2971" fmla="*/ 2947457 h 13716000"/>
              <a:gd name="connsiteX2972" fmla="*/ 6581089 w 13431789"/>
              <a:gd name="connsiteY2972" fmla="*/ 2939030 h 13716000"/>
              <a:gd name="connsiteX2973" fmla="*/ 6581089 w 13431789"/>
              <a:gd name="connsiteY2973" fmla="*/ 2904719 h 13716000"/>
              <a:gd name="connsiteX2974" fmla="*/ 9661309 w 13431789"/>
              <a:gd name="connsiteY2974" fmla="*/ 2882448 h 13716000"/>
              <a:gd name="connsiteX2975" fmla="*/ 9718637 w 13431789"/>
              <a:gd name="connsiteY2975" fmla="*/ 2902311 h 13716000"/>
              <a:gd name="connsiteX2976" fmla="*/ 9699945 w 13431789"/>
              <a:gd name="connsiteY2976" fmla="*/ 2926389 h 13716000"/>
              <a:gd name="connsiteX2977" fmla="*/ 9693091 w 13431789"/>
              <a:gd name="connsiteY2977" fmla="*/ 2927593 h 13716000"/>
              <a:gd name="connsiteX2978" fmla="*/ 9708669 w 13431789"/>
              <a:gd name="connsiteY2978" fmla="*/ 2959495 h 13716000"/>
              <a:gd name="connsiteX2979" fmla="*/ 9694959 w 13431789"/>
              <a:gd name="connsiteY2979" fmla="*/ 3017283 h 13716000"/>
              <a:gd name="connsiteX2980" fmla="*/ 9636383 w 13431789"/>
              <a:gd name="connsiteY2980" fmla="*/ 2946855 h 13716000"/>
              <a:gd name="connsiteX2981" fmla="*/ 9651339 w 13431789"/>
              <a:gd name="connsiteY2981" fmla="*/ 2923380 h 13716000"/>
              <a:gd name="connsiteX2982" fmla="*/ 9615819 w 13431789"/>
              <a:gd name="connsiteY2982" fmla="*/ 2915554 h 13716000"/>
              <a:gd name="connsiteX2983" fmla="*/ 9661309 w 13431789"/>
              <a:gd name="connsiteY2983" fmla="*/ 2882448 h 13716000"/>
              <a:gd name="connsiteX2984" fmla="*/ 8009345 w 13431789"/>
              <a:gd name="connsiteY2984" fmla="*/ 2879437 h 13716000"/>
              <a:gd name="connsiteX2985" fmla="*/ 8021809 w 13431789"/>
              <a:gd name="connsiteY2985" fmla="*/ 2880641 h 13716000"/>
              <a:gd name="connsiteX2986" fmla="*/ 8035517 w 13431789"/>
              <a:gd name="connsiteY2986" fmla="*/ 2901107 h 13716000"/>
              <a:gd name="connsiteX2987" fmla="*/ 8008097 w 13431789"/>
              <a:gd name="connsiteY2987" fmla="*/ 2920369 h 13716000"/>
              <a:gd name="connsiteX2988" fmla="*/ 7994389 w 13431789"/>
              <a:gd name="connsiteY2988" fmla="*/ 2886059 h 13716000"/>
              <a:gd name="connsiteX2989" fmla="*/ 8009345 w 13431789"/>
              <a:gd name="connsiteY2989" fmla="*/ 2879437 h 13716000"/>
              <a:gd name="connsiteX2990" fmla="*/ 7171835 w 13431789"/>
              <a:gd name="connsiteY2990" fmla="*/ 2872214 h 13716000"/>
              <a:gd name="connsiteX2991" fmla="*/ 7191773 w 13431789"/>
              <a:gd name="connsiteY2991" fmla="*/ 2895088 h 13716000"/>
              <a:gd name="connsiteX2992" fmla="*/ 7170589 w 13431789"/>
              <a:gd name="connsiteY2992" fmla="*/ 2918563 h 13716000"/>
              <a:gd name="connsiteX2993" fmla="*/ 7171835 w 13431789"/>
              <a:gd name="connsiteY2993" fmla="*/ 2872214 h 13716000"/>
              <a:gd name="connsiteX2994" fmla="*/ 831305 w 13431789"/>
              <a:gd name="connsiteY2994" fmla="*/ 2864388 h 13716000"/>
              <a:gd name="connsiteX2995" fmla="*/ 821957 w 13431789"/>
              <a:gd name="connsiteY2995" fmla="*/ 2877029 h 13716000"/>
              <a:gd name="connsiteX2996" fmla="*/ 820088 w 13431789"/>
              <a:gd name="connsiteY2996" fmla="*/ 2875826 h 13716000"/>
              <a:gd name="connsiteX2997" fmla="*/ 818843 w 13431789"/>
              <a:gd name="connsiteY2997" fmla="*/ 2876428 h 13716000"/>
              <a:gd name="connsiteX2998" fmla="*/ 813234 w 13431789"/>
              <a:gd name="connsiteY2998" fmla="*/ 2886059 h 13716000"/>
              <a:gd name="connsiteX2999" fmla="*/ 810741 w 13431789"/>
              <a:gd name="connsiteY2999" fmla="*/ 2902311 h 13716000"/>
              <a:gd name="connsiteX3000" fmla="*/ 813234 w 13431789"/>
              <a:gd name="connsiteY3000" fmla="*/ 2903515 h 13716000"/>
              <a:gd name="connsiteX3001" fmla="*/ 831306 w 13431789"/>
              <a:gd name="connsiteY3001" fmla="*/ 2928195 h 13716000"/>
              <a:gd name="connsiteX3002" fmla="*/ 854361 w 13431789"/>
              <a:gd name="connsiteY3002" fmla="*/ 2929399 h 13716000"/>
              <a:gd name="connsiteX3003" fmla="*/ 838782 w 13431789"/>
              <a:gd name="connsiteY3003" fmla="*/ 2893282 h 13716000"/>
              <a:gd name="connsiteX3004" fmla="*/ 838160 w 13431789"/>
              <a:gd name="connsiteY3004" fmla="*/ 2887263 h 13716000"/>
              <a:gd name="connsiteX3005" fmla="*/ 836913 w 13431789"/>
              <a:gd name="connsiteY3005" fmla="*/ 2886059 h 13716000"/>
              <a:gd name="connsiteX3006" fmla="*/ 830059 w 13431789"/>
              <a:gd name="connsiteY3006" fmla="*/ 2872214 h 13716000"/>
              <a:gd name="connsiteX3007" fmla="*/ 537180 w 13431789"/>
              <a:gd name="connsiteY3007" fmla="*/ 2859573 h 13716000"/>
              <a:gd name="connsiteX3008" fmla="*/ 555874 w 13431789"/>
              <a:gd name="connsiteY3008" fmla="*/ 2874622 h 13716000"/>
              <a:gd name="connsiteX3009" fmla="*/ 537180 w 13431789"/>
              <a:gd name="connsiteY3009" fmla="*/ 2859573 h 13716000"/>
              <a:gd name="connsiteX3010" fmla="*/ 6970557 w 13431789"/>
              <a:gd name="connsiteY3010" fmla="*/ 2857767 h 13716000"/>
              <a:gd name="connsiteX3011" fmla="*/ 6995485 w 13431789"/>
              <a:gd name="connsiteY3011" fmla="*/ 2867398 h 13716000"/>
              <a:gd name="connsiteX3012" fmla="*/ 6901387 w 13431789"/>
              <a:gd name="connsiteY3012" fmla="*/ 2881243 h 13716000"/>
              <a:gd name="connsiteX3013" fmla="*/ 6970557 w 13431789"/>
              <a:gd name="connsiteY3013" fmla="*/ 2857767 h 13716000"/>
              <a:gd name="connsiteX3014" fmla="*/ 9286175 w 13431789"/>
              <a:gd name="connsiteY3014" fmla="*/ 2846330 h 13716000"/>
              <a:gd name="connsiteX3015" fmla="*/ 9309855 w 13431789"/>
              <a:gd name="connsiteY3015" fmla="*/ 2849340 h 13716000"/>
              <a:gd name="connsiteX3016" fmla="*/ 9350983 w 13431789"/>
              <a:gd name="connsiteY3016" fmla="*/ 2907127 h 13716000"/>
              <a:gd name="connsiteX3017" fmla="*/ 9352229 w 13431789"/>
              <a:gd name="connsiteY3017" fmla="*/ 2928796 h 13716000"/>
              <a:gd name="connsiteX3018" fmla="*/ 9286175 w 13431789"/>
              <a:gd name="connsiteY3018" fmla="*/ 2846330 h 13716000"/>
              <a:gd name="connsiteX3019" fmla="*/ 8395073 w 13431789"/>
              <a:gd name="connsiteY3019" fmla="*/ 2842718 h 13716000"/>
              <a:gd name="connsiteX3020" fmla="*/ 8408161 w 13431789"/>
              <a:gd name="connsiteY3020" fmla="*/ 2856563 h 13716000"/>
              <a:gd name="connsiteX3021" fmla="*/ 8370773 w 13431789"/>
              <a:gd name="connsiteY3021" fmla="*/ 2846932 h 13716000"/>
              <a:gd name="connsiteX3022" fmla="*/ 8395073 w 13431789"/>
              <a:gd name="connsiteY3022" fmla="*/ 2842718 h 13716000"/>
              <a:gd name="connsiteX3023" fmla="*/ 487328 w 13431789"/>
              <a:gd name="connsiteY3023" fmla="*/ 2842116 h 13716000"/>
              <a:gd name="connsiteX3024" fmla="*/ 514123 w 13431789"/>
              <a:gd name="connsiteY3024" fmla="*/ 2881243 h 13716000"/>
              <a:gd name="connsiteX3025" fmla="*/ 502283 w 13431789"/>
              <a:gd name="connsiteY3025" fmla="*/ 2907127 h 13716000"/>
              <a:gd name="connsiteX3026" fmla="*/ 441214 w 13431789"/>
              <a:gd name="connsiteY3026" fmla="*/ 2857165 h 13716000"/>
              <a:gd name="connsiteX3027" fmla="*/ 487328 w 13431789"/>
              <a:gd name="connsiteY3027" fmla="*/ 2842116 h 13716000"/>
              <a:gd name="connsiteX3028" fmla="*/ 10179145 w 13431789"/>
              <a:gd name="connsiteY3028" fmla="*/ 2831281 h 13716000"/>
              <a:gd name="connsiteX3029" fmla="*/ 10199709 w 13431789"/>
              <a:gd name="connsiteY3029" fmla="*/ 2839107 h 13716000"/>
              <a:gd name="connsiteX3030" fmla="*/ 10202825 w 13431789"/>
              <a:gd name="connsiteY3030" fmla="*/ 2890272 h 13716000"/>
              <a:gd name="connsiteX3031" fmla="*/ 10179145 w 13431789"/>
              <a:gd name="connsiteY3031" fmla="*/ 2831281 h 13716000"/>
              <a:gd name="connsiteX3032" fmla="*/ 6780965 w 13431789"/>
              <a:gd name="connsiteY3032" fmla="*/ 2826315 h 13716000"/>
              <a:gd name="connsiteX3033" fmla="*/ 6789845 w 13431789"/>
              <a:gd name="connsiteY3033" fmla="*/ 2827068 h 13716000"/>
              <a:gd name="connsiteX3034" fmla="*/ 6786105 w 13431789"/>
              <a:gd name="connsiteY3034" fmla="*/ 2858971 h 13716000"/>
              <a:gd name="connsiteX3035" fmla="*/ 6784859 w 13431789"/>
              <a:gd name="connsiteY3035" fmla="*/ 2858368 h 13716000"/>
              <a:gd name="connsiteX3036" fmla="*/ 6783613 w 13431789"/>
              <a:gd name="connsiteY3036" fmla="*/ 2876428 h 13716000"/>
              <a:gd name="connsiteX3037" fmla="*/ 6765541 w 13431789"/>
              <a:gd name="connsiteY3037" fmla="*/ 2890874 h 13716000"/>
              <a:gd name="connsiteX3038" fmla="*/ 6769281 w 13431789"/>
              <a:gd name="connsiteY3038" fmla="*/ 2857165 h 13716000"/>
              <a:gd name="connsiteX3039" fmla="*/ 6770527 w 13431789"/>
              <a:gd name="connsiteY3039" fmla="*/ 2857165 h 13716000"/>
              <a:gd name="connsiteX3040" fmla="*/ 6769281 w 13431789"/>
              <a:gd name="connsiteY3040" fmla="*/ 2856563 h 13716000"/>
              <a:gd name="connsiteX3041" fmla="*/ 6766789 w 13431789"/>
              <a:gd name="connsiteY3041" fmla="*/ 2829476 h 13716000"/>
              <a:gd name="connsiteX3042" fmla="*/ 6776759 w 13431789"/>
              <a:gd name="connsiteY3042" fmla="*/ 2826466 h 13716000"/>
              <a:gd name="connsiteX3043" fmla="*/ 6780965 w 13431789"/>
              <a:gd name="connsiteY3043" fmla="*/ 2826315 h 13716000"/>
              <a:gd name="connsiteX3044" fmla="*/ 6735631 w 13431789"/>
              <a:gd name="connsiteY3044" fmla="*/ 2819243 h 13716000"/>
              <a:gd name="connsiteX3045" fmla="*/ 6700735 w 13431789"/>
              <a:gd name="connsiteY3045" fmla="*/ 2874621 h 13716000"/>
              <a:gd name="connsiteX3046" fmla="*/ 6735631 w 13431789"/>
              <a:gd name="connsiteY3046" fmla="*/ 2819243 h 13716000"/>
              <a:gd name="connsiteX3047" fmla="*/ 8544005 w 13431789"/>
              <a:gd name="connsiteY3047" fmla="*/ 2814427 h 13716000"/>
              <a:gd name="connsiteX3048" fmla="*/ 8518457 w 13431789"/>
              <a:gd name="connsiteY3048" fmla="*/ 2964311 h 13716000"/>
              <a:gd name="connsiteX3049" fmla="*/ 8544005 w 13431789"/>
              <a:gd name="connsiteY3049" fmla="*/ 2814427 h 13716000"/>
              <a:gd name="connsiteX3050" fmla="*/ 814480 w 13431789"/>
              <a:gd name="connsiteY3050" fmla="*/ 2811417 h 13716000"/>
              <a:gd name="connsiteX3051" fmla="*/ 814480 w 13431789"/>
              <a:gd name="connsiteY3051" fmla="*/ 2822253 h 13716000"/>
              <a:gd name="connsiteX3052" fmla="*/ 816350 w 13431789"/>
              <a:gd name="connsiteY3052" fmla="*/ 2814427 h 13716000"/>
              <a:gd name="connsiteX3053" fmla="*/ 441838 w 13431789"/>
              <a:gd name="connsiteY3053" fmla="*/ 2801184 h 13716000"/>
              <a:gd name="connsiteX3054" fmla="*/ 458039 w 13431789"/>
              <a:gd name="connsiteY3054" fmla="*/ 2806000 h 13716000"/>
              <a:gd name="connsiteX3055" fmla="*/ 455547 w 13431789"/>
              <a:gd name="connsiteY3055" fmla="*/ 2833087 h 13716000"/>
              <a:gd name="connsiteX3056" fmla="*/ 431867 w 13431789"/>
              <a:gd name="connsiteY3056" fmla="*/ 2831282 h 13716000"/>
              <a:gd name="connsiteX3057" fmla="*/ 441838 w 13431789"/>
              <a:gd name="connsiteY3057" fmla="*/ 2801184 h 13716000"/>
              <a:gd name="connsiteX3058" fmla="*/ 9369675 w 13431789"/>
              <a:gd name="connsiteY3058" fmla="*/ 2792155 h 13716000"/>
              <a:gd name="connsiteX3059" fmla="*/ 9411427 w 13431789"/>
              <a:gd name="connsiteY3059" fmla="*/ 2840310 h 13716000"/>
              <a:gd name="connsiteX3060" fmla="*/ 9369675 w 13431789"/>
              <a:gd name="connsiteY3060" fmla="*/ 2792155 h 13716000"/>
              <a:gd name="connsiteX3061" fmla="*/ 899229 w 13431789"/>
              <a:gd name="connsiteY3061" fmla="*/ 2787339 h 13716000"/>
              <a:gd name="connsiteX3062" fmla="*/ 893621 w 13431789"/>
              <a:gd name="connsiteY3062" fmla="*/ 2791553 h 13716000"/>
              <a:gd name="connsiteX3063" fmla="*/ 901721 w 13431789"/>
              <a:gd name="connsiteY3063" fmla="*/ 2791553 h 13716000"/>
              <a:gd name="connsiteX3064" fmla="*/ 813234 w 13431789"/>
              <a:gd name="connsiteY3064" fmla="*/ 2786737 h 13716000"/>
              <a:gd name="connsiteX3065" fmla="*/ 813856 w 13431789"/>
              <a:gd name="connsiteY3065" fmla="*/ 2789146 h 13716000"/>
              <a:gd name="connsiteX3066" fmla="*/ 815726 w 13431789"/>
              <a:gd name="connsiteY3066" fmla="*/ 2788543 h 13716000"/>
              <a:gd name="connsiteX3067" fmla="*/ 7210469 w 13431789"/>
              <a:gd name="connsiteY3067" fmla="*/ 2785533 h 13716000"/>
              <a:gd name="connsiteX3068" fmla="*/ 7125099 w 13431789"/>
              <a:gd name="connsiteY3068" fmla="*/ 2843922 h 13716000"/>
              <a:gd name="connsiteX3069" fmla="*/ 7210469 w 13431789"/>
              <a:gd name="connsiteY3069" fmla="*/ 2785533 h 13716000"/>
              <a:gd name="connsiteX3070" fmla="*/ 6571119 w 13431789"/>
              <a:gd name="connsiteY3070" fmla="*/ 2774699 h 13716000"/>
              <a:gd name="connsiteX3071" fmla="*/ 6569875 w 13431789"/>
              <a:gd name="connsiteY3071" fmla="*/ 2775902 h 13716000"/>
              <a:gd name="connsiteX3072" fmla="*/ 6568003 w 13431789"/>
              <a:gd name="connsiteY3072" fmla="*/ 2775902 h 13716000"/>
              <a:gd name="connsiteX3073" fmla="*/ 6557411 w 13431789"/>
              <a:gd name="connsiteY3073" fmla="*/ 2787339 h 13716000"/>
              <a:gd name="connsiteX3074" fmla="*/ 6553671 w 13431789"/>
              <a:gd name="connsiteY3074" fmla="*/ 2792155 h 13716000"/>
              <a:gd name="connsiteX3075" fmla="*/ 6553671 w 13431789"/>
              <a:gd name="connsiteY3075" fmla="*/ 2826465 h 13716000"/>
              <a:gd name="connsiteX3076" fmla="*/ 6539961 w 13431789"/>
              <a:gd name="connsiteY3076" fmla="*/ 2818039 h 13716000"/>
              <a:gd name="connsiteX3077" fmla="*/ 6539963 w 13431789"/>
              <a:gd name="connsiteY3077" fmla="*/ 2843922 h 13716000"/>
              <a:gd name="connsiteX3078" fmla="*/ 6549307 w 13431789"/>
              <a:gd name="connsiteY3078" fmla="*/ 2864990 h 13716000"/>
              <a:gd name="connsiteX3079" fmla="*/ 6549309 w 13431789"/>
              <a:gd name="connsiteY3079" fmla="*/ 2856563 h 13716000"/>
              <a:gd name="connsiteX3080" fmla="*/ 6549309 w 13431789"/>
              <a:gd name="connsiteY3080" fmla="*/ 2848136 h 13716000"/>
              <a:gd name="connsiteX3081" fmla="*/ 6553671 w 13431789"/>
              <a:gd name="connsiteY3081" fmla="*/ 2856563 h 13716000"/>
              <a:gd name="connsiteX3082" fmla="*/ 6553671 w 13431789"/>
              <a:gd name="connsiteY3082" fmla="*/ 2867399 h 13716000"/>
              <a:gd name="connsiteX3083" fmla="*/ 6571743 w 13431789"/>
              <a:gd name="connsiteY3083" fmla="*/ 2864388 h 13716000"/>
              <a:gd name="connsiteX3084" fmla="*/ 6581089 w 13431789"/>
              <a:gd name="connsiteY3084" fmla="*/ 2883048 h 13716000"/>
              <a:gd name="connsiteX3085" fmla="*/ 6581089 w 13431789"/>
              <a:gd name="connsiteY3085" fmla="*/ 2861379 h 13716000"/>
              <a:gd name="connsiteX3086" fmla="*/ 6576729 w 13431789"/>
              <a:gd name="connsiteY3086" fmla="*/ 2804795 h 13716000"/>
              <a:gd name="connsiteX3087" fmla="*/ 7340709 w 13431789"/>
              <a:gd name="connsiteY3087" fmla="*/ 2773494 h 13716000"/>
              <a:gd name="connsiteX3088" fmla="*/ 7364387 w 13431789"/>
              <a:gd name="connsiteY3088" fmla="*/ 2785533 h 13716000"/>
              <a:gd name="connsiteX3089" fmla="*/ 7383705 w 13431789"/>
              <a:gd name="connsiteY3089" fmla="*/ 2815631 h 13716000"/>
              <a:gd name="connsiteX3090" fmla="*/ 7388689 w 13431789"/>
              <a:gd name="connsiteY3090" fmla="*/ 2809009 h 13716000"/>
              <a:gd name="connsiteX3091" fmla="*/ 7405515 w 13431789"/>
              <a:gd name="connsiteY3091" fmla="*/ 2805397 h 13716000"/>
              <a:gd name="connsiteX3092" fmla="*/ 7416107 w 13431789"/>
              <a:gd name="connsiteY3092" fmla="*/ 2822252 h 13716000"/>
              <a:gd name="connsiteX3093" fmla="*/ 7396789 w 13431789"/>
              <a:gd name="connsiteY3093" fmla="*/ 2835495 h 13716000"/>
              <a:gd name="connsiteX3094" fmla="*/ 7400529 w 13431789"/>
              <a:gd name="connsiteY3094" fmla="*/ 2840912 h 13716000"/>
              <a:gd name="connsiteX3095" fmla="*/ 7384951 w 13431789"/>
              <a:gd name="connsiteY3095" fmla="*/ 2863185 h 13716000"/>
              <a:gd name="connsiteX3096" fmla="*/ 7398661 w 13431789"/>
              <a:gd name="connsiteY3096" fmla="*/ 2880641 h 13716000"/>
              <a:gd name="connsiteX3097" fmla="*/ 7422963 w 13431789"/>
              <a:gd name="connsiteY3097" fmla="*/ 2946253 h 13716000"/>
              <a:gd name="connsiteX3098" fmla="*/ 7419849 w 13431789"/>
              <a:gd name="connsiteY3098" fmla="*/ 2995010 h 13716000"/>
              <a:gd name="connsiteX3099" fmla="*/ 7387443 w 13431789"/>
              <a:gd name="connsiteY3099" fmla="*/ 2970331 h 13716000"/>
              <a:gd name="connsiteX3100" fmla="*/ 7383705 w 13431789"/>
              <a:gd name="connsiteY3100" fmla="*/ 2963108 h 13716000"/>
              <a:gd name="connsiteX3101" fmla="*/ 7383705 w 13431789"/>
              <a:gd name="connsiteY3101" fmla="*/ 2963709 h 13716000"/>
              <a:gd name="connsiteX3102" fmla="*/ 7313289 w 13431789"/>
              <a:gd name="connsiteY3102" fmla="*/ 2951069 h 13716000"/>
              <a:gd name="connsiteX3103" fmla="*/ 7340083 w 13431789"/>
              <a:gd name="connsiteY3103" fmla="*/ 2928797 h 13716000"/>
              <a:gd name="connsiteX3104" fmla="*/ 7364385 w 13431789"/>
              <a:gd name="connsiteY3104" fmla="*/ 2928797 h 13716000"/>
              <a:gd name="connsiteX3105" fmla="*/ 7355041 w 13431789"/>
              <a:gd name="connsiteY3105" fmla="*/ 2882447 h 13716000"/>
              <a:gd name="connsiteX3106" fmla="*/ 7356909 w 13431789"/>
              <a:gd name="connsiteY3106" fmla="*/ 2866195 h 13716000"/>
              <a:gd name="connsiteX3107" fmla="*/ 7339461 w 13431789"/>
              <a:gd name="connsiteY3107" fmla="*/ 2862583 h 13716000"/>
              <a:gd name="connsiteX3108" fmla="*/ 7296463 w 13431789"/>
              <a:gd name="connsiteY3108" fmla="*/ 2781922 h 13716000"/>
              <a:gd name="connsiteX3109" fmla="*/ 7312041 w 13431789"/>
              <a:gd name="connsiteY3109" fmla="*/ 2774096 h 13716000"/>
              <a:gd name="connsiteX3110" fmla="*/ 7340709 w 13431789"/>
              <a:gd name="connsiteY3110" fmla="*/ 2773494 h 13716000"/>
              <a:gd name="connsiteX3111" fmla="*/ 894243 w 13431789"/>
              <a:gd name="connsiteY3111" fmla="*/ 2756640 h 13716000"/>
              <a:gd name="connsiteX3112" fmla="*/ 892997 w 13431789"/>
              <a:gd name="connsiteY3112" fmla="*/ 2757844 h 13716000"/>
              <a:gd name="connsiteX3113" fmla="*/ 894866 w 13431789"/>
              <a:gd name="connsiteY3113" fmla="*/ 2758445 h 13716000"/>
              <a:gd name="connsiteX3114" fmla="*/ 7892193 w 13431789"/>
              <a:gd name="connsiteY3114" fmla="*/ 2742194 h 13716000"/>
              <a:gd name="connsiteX3115" fmla="*/ 7851065 w 13431789"/>
              <a:gd name="connsiteY3115" fmla="*/ 2908330 h 13716000"/>
              <a:gd name="connsiteX3116" fmla="*/ 7892193 w 13431789"/>
              <a:gd name="connsiteY3116" fmla="*/ 2742194 h 13716000"/>
              <a:gd name="connsiteX3117" fmla="*/ 671156 w 13431789"/>
              <a:gd name="connsiteY3117" fmla="*/ 2733766 h 13716000"/>
              <a:gd name="connsiteX3118" fmla="*/ 696705 w 13431789"/>
              <a:gd name="connsiteY3118" fmla="*/ 2742795 h 13716000"/>
              <a:gd name="connsiteX3119" fmla="*/ 648722 w 13431789"/>
              <a:gd name="connsiteY3119" fmla="*/ 2750019 h 13716000"/>
              <a:gd name="connsiteX3120" fmla="*/ 671156 w 13431789"/>
              <a:gd name="connsiteY3120" fmla="*/ 2733766 h 13716000"/>
              <a:gd name="connsiteX3121" fmla="*/ 782699 w 13431789"/>
              <a:gd name="connsiteY3121" fmla="*/ 2726542 h 13716000"/>
              <a:gd name="connsiteX3122" fmla="*/ 778337 w 13431789"/>
              <a:gd name="connsiteY3122" fmla="*/ 2730756 h 13716000"/>
              <a:gd name="connsiteX3123" fmla="*/ 768991 w 13431789"/>
              <a:gd name="connsiteY3123" fmla="*/ 2783126 h 13716000"/>
              <a:gd name="connsiteX3124" fmla="*/ 768991 w 13431789"/>
              <a:gd name="connsiteY3124" fmla="*/ 2830680 h 13716000"/>
              <a:gd name="connsiteX3125" fmla="*/ 756528 w 13431789"/>
              <a:gd name="connsiteY3125" fmla="*/ 2852350 h 13716000"/>
              <a:gd name="connsiteX3126" fmla="*/ 751542 w 13431789"/>
              <a:gd name="connsiteY3126" fmla="*/ 2894485 h 13716000"/>
              <a:gd name="connsiteX3127" fmla="*/ 777714 w 13431789"/>
              <a:gd name="connsiteY3127" fmla="*/ 2889069 h 13716000"/>
              <a:gd name="connsiteX3128" fmla="*/ 777092 w 13431789"/>
              <a:gd name="connsiteY3128" fmla="*/ 2876427 h 13716000"/>
              <a:gd name="connsiteX3129" fmla="*/ 768990 w 13431789"/>
              <a:gd name="connsiteY3129" fmla="*/ 2852349 h 13716000"/>
              <a:gd name="connsiteX3130" fmla="*/ 782699 w 13431789"/>
              <a:gd name="connsiteY3130" fmla="*/ 2726542 h 13716000"/>
              <a:gd name="connsiteX3131" fmla="*/ 6563017 w 13431789"/>
              <a:gd name="connsiteY3131" fmla="*/ 2713901 h 13716000"/>
              <a:gd name="connsiteX3132" fmla="*/ 6556787 w 13431789"/>
              <a:gd name="connsiteY3132" fmla="*/ 2730154 h 13716000"/>
              <a:gd name="connsiteX3133" fmla="*/ 6554295 w 13431789"/>
              <a:gd name="connsiteY3133" fmla="*/ 2749417 h 13716000"/>
              <a:gd name="connsiteX3134" fmla="*/ 6561771 w 13431789"/>
              <a:gd name="connsiteY3134" fmla="*/ 2744601 h 13716000"/>
              <a:gd name="connsiteX3135" fmla="*/ 6566757 w 13431789"/>
              <a:gd name="connsiteY3135" fmla="*/ 2743999 h 13716000"/>
              <a:gd name="connsiteX3136" fmla="*/ 8671129 w 13431789"/>
              <a:gd name="connsiteY3136" fmla="*/ 2713901 h 13716000"/>
              <a:gd name="connsiteX3137" fmla="*/ 8642463 w 13431789"/>
              <a:gd name="connsiteY3137" fmla="*/ 2798776 h 13716000"/>
              <a:gd name="connsiteX3138" fmla="*/ 8606321 w 13431789"/>
              <a:gd name="connsiteY3138" fmla="*/ 2747610 h 13716000"/>
              <a:gd name="connsiteX3139" fmla="*/ 8634985 w 13431789"/>
              <a:gd name="connsiteY3139" fmla="*/ 2725339 h 13716000"/>
              <a:gd name="connsiteX3140" fmla="*/ 8671129 w 13431789"/>
              <a:gd name="connsiteY3140" fmla="*/ 2713901 h 13716000"/>
              <a:gd name="connsiteX3141" fmla="*/ 8487923 w 13431789"/>
              <a:gd name="connsiteY3141" fmla="*/ 2713901 h 13716000"/>
              <a:gd name="connsiteX3142" fmla="*/ 8519703 w 13431789"/>
              <a:gd name="connsiteY3142" fmla="*/ 2724134 h 13716000"/>
              <a:gd name="connsiteX3143" fmla="*/ 8529673 w 13431789"/>
              <a:gd name="connsiteY3143" fmla="*/ 2828874 h 13716000"/>
              <a:gd name="connsiteX3144" fmla="*/ 8487923 w 13431789"/>
              <a:gd name="connsiteY3144" fmla="*/ 2713901 h 13716000"/>
              <a:gd name="connsiteX3145" fmla="*/ 424389 w 13431789"/>
              <a:gd name="connsiteY3145" fmla="*/ 2709688 h 13716000"/>
              <a:gd name="connsiteX3146" fmla="*/ 439345 w 13431789"/>
              <a:gd name="connsiteY3146" fmla="*/ 2755436 h 13716000"/>
              <a:gd name="connsiteX3147" fmla="*/ 411926 w 13431789"/>
              <a:gd name="connsiteY3147" fmla="*/ 2772893 h 13716000"/>
              <a:gd name="connsiteX3148" fmla="*/ 414419 w 13431789"/>
              <a:gd name="connsiteY3148" fmla="*/ 2774699 h 13716000"/>
              <a:gd name="connsiteX3149" fmla="*/ 417535 w 13431789"/>
              <a:gd name="connsiteY3149" fmla="*/ 2792756 h 13716000"/>
              <a:gd name="connsiteX3150" fmla="*/ 431868 w 13431789"/>
              <a:gd name="connsiteY3150" fmla="*/ 2802990 h 13716000"/>
              <a:gd name="connsiteX3151" fmla="*/ 401334 w 13431789"/>
              <a:gd name="connsiteY3151" fmla="*/ 2827068 h 13716000"/>
              <a:gd name="connsiteX3152" fmla="*/ 395102 w 13431789"/>
              <a:gd name="connsiteY3152" fmla="*/ 2820446 h 13716000"/>
              <a:gd name="connsiteX3153" fmla="*/ 373915 w 13431789"/>
              <a:gd name="connsiteY3153" fmla="*/ 2830077 h 13716000"/>
              <a:gd name="connsiteX3154" fmla="*/ 344004 w 13431789"/>
              <a:gd name="connsiteY3154" fmla="*/ 2830077 h 13716000"/>
              <a:gd name="connsiteX3155" fmla="*/ 358959 w 13431789"/>
              <a:gd name="connsiteY3155" fmla="*/ 2784329 h 13716000"/>
              <a:gd name="connsiteX3156" fmla="*/ 375783 w 13431789"/>
              <a:gd name="connsiteY3156" fmla="*/ 2775300 h 13716000"/>
              <a:gd name="connsiteX3157" fmla="*/ 374537 w 13431789"/>
              <a:gd name="connsiteY3157" fmla="*/ 2752427 h 13716000"/>
              <a:gd name="connsiteX3158" fmla="*/ 424389 w 13431789"/>
              <a:gd name="connsiteY3158" fmla="*/ 2709688 h 13716000"/>
              <a:gd name="connsiteX3159" fmla="*/ 7282131 w 13431789"/>
              <a:gd name="connsiteY3159" fmla="*/ 2700659 h 13716000"/>
              <a:gd name="connsiteX3160" fmla="*/ 7315783 w 13431789"/>
              <a:gd name="connsiteY3160" fmla="*/ 2712096 h 13716000"/>
              <a:gd name="connsiteX3161" fmla="*/ 7245367 w 13431789"/>
              <a:gd name="connsiteY3161" fmla="*/ 2708484 h 13716000"/>
              <a:gd name="connsiteX3162" fmla="*/ 7282131 w 13431789"/>
              <a:gd name="connsiteY3162" fmla="*/ 2700659 h 13716000"/>
              <a:gd name="connsiteX3163" fmla="*/ 883649 w 13431789"/>
              <a:gd name="connsiteY3163" fmla="*/ 2668154 h 13716000"/>
              <a:gd name="connsiteX3164" fmla="*/ 867448 w 13431789"/>
              <a:gd name="connsiteY3164" fmla="*/ 2673572 h 13716000"/>
              <a:gd name="connsiteX3165" fmla="*/ 848753 w 13431789"/>
              <a:gd name="connsiteY3165" fmla="*/ 2674174 h 13716000"/>
              <a:gd name="connsiteX3166" fmla="*/ 871186 w 13431789"/>
              <a:gd name="connsiteY3166" fmla="*/ 2681397 h 13716000"/>
              <a:gd name="connsiteX3167" fmla="*/ 879911 w 13431789"/>
              <a:gd name="connsiteY3167" fmla="*/ 2696445 h 13716000"/>
              <a:gd name="connsiteX3168" fmla="*/ 824450 w 13431789"/>
              <a:gd name="connsiteY3168" fmla="*/ 2688620 h 13716000"/>
              <a:gd name="connsiteX3169" fmla="*/ 846883 w 13431789"/>
              <a:gd name="connsiteY3169" fmla="*/ 2674173 h 13716000"/>
              <a:gd name="connsiteX3170" fmla="*/ 836913 w 13431789"/>
              <a:gd name="connsiteY3170" fmla="*/ 2674174 h 13716000"/>
              <a:gd name="connsiteX3171" fmla="*/ 825074 w 13431789"/>
              <a:gd name="connsiteY3171" fmla="*/ 2670562 h 13716000"/>
              <a:gd name="connsiteX3172" fmla="*/ 825074 w 13431789"/>
              <a:gd name="connsiteY3172" fmla="*/ 2673571 h 13716000"/>
              <a:gd name="connsiteX3173" fmla="*/ 819465 w 13431789"/>
              <a:gd name="connsiteY3173" fmla="*/ 2722329 h 13716000"/>
              <a:gd name="connsiteX3174" fmla="*/ 813234 w 13431789"/>
              <a:gd name="connsiteY3174" fmla="*/ 2774097 h 13716000"/>
              <a:gd name="connsiteX3175" fmla="*/ 813233 w 13431789"/>
              <a:gd name="connsiteY3175" fmla="*/ 2781922 h 13716000"/>
              <a:gd name="connsiteX3176" fmla="*/ 826320 w 13431789"/>
              <a:gd name="connsiteY3176" fmla="*/ 2774699 h 13716000"/>
              <a:gd name="connsiteX3177" fmla="*/ 826943 w 13431789"/>
              <a:gd name="connsiteY3177" fmla="*/ 2774699 h 13716000"/>
              <a:gd name="connsiteX3178" fmla="*/ 828189 w 13431789"/>
              <a:gd name="connsiteY3178" fmla="*/ 2769883 h 13716000"/>
              <a:gd name="connsiteX3179" fmla="*/ 828189 w 13431789"/>
              <a:gd name="connsiteY3179" fmla="*/ 2777106 h 13716000"/>
              <a:gd name="connsiteX3180" fmla="*/ 838160 w 13431789"/>
              <a:gd name="connsiteY3180" fmla="*/ 2789145 h 13716000"/>
              <a:gd name="connsiteX3181" fmla="*/ 836290 w 13431789"/>
              <a:gd name="connsiteY3181" fmla="*/ 2792757 h 13716000"/>
              <a:gd name="connsiteX3182" fmla="*/ 839406 w 13431789"/>
              <a:gd name="connsiteY3182" fmla="*/ 2793359 h 13716000"/>
              <a:gd name="connsiteX3183" fmla="*/ 853115 w 13431789"/>
              <a:gd name="connsiteY3183" fmla="*/ 2824660 h 13716000"/>
              <a:gd name="connsiteX3184" fmla="*/ 828812 w 13431789"/>
              <a:gd name="connsiteY3184" fmla="*/ 2822252 h 13716000"/>
              <a:gd name="connsiteX3185" fmla="*/ 826943 w 13431789"/>
              <a:gd name="connsiteY3185" fmla="*/ 2840913 h 13716000"/>
              <a:gd name="connsiteX3186" fmla="*/ 831928 w 13431789"/>
              <a:gd name="connsiteY3186" fmla="*/ 2842116 h 13716000"/>
              <a:gd name="connsiteX3187" fmla="*/ 836913 w 13431789"/>
              <a:gd name="connsiteY3187" fmla="*/ 2856563 h 13716000"/>
              <a:gd name="connsiteX3188" fmla="*/ 835667 w 13431789"/>
              <a:gd name="connsiteY3188" fmla="*/ 2858369 h 13716000"/>
              <a:gd name="connsiteX3189" fmla="*/ 864955 w 13431789"/>
              <a:gd name="connsiteY3189" fmla="*/ 2846932 h 13716000"/>
              <a:gd name="connsiteX3190" fmla="*/ 869317 w 13431789"/>
              <a:gd name="connsiteY3190" fmla="*/ 2848738 h 13716000"/>
              <a:gd name="connsiteX3191" fmla="*/ 869317 w 13431789"/>
              <a:gd name="connsiteY3191" fmla="*/ 2848136 h 13716000"/>
              <a:gd name="connsiteX3192" fmla="*/ 869317 w 13431789"/>
              <a:gd name="connsiteY3192" fmla="*/ 2843922 h 13716000"/>
              <a:gd name="connsiteX3193" fmla="*/ 870563 w 13431789"/>
              <a:gd name="connsiteY3193" fmla="*/ 2849340 h 13716000"/>
              <a:gd name="connsiteX3194" fmla="*/ 887389 w 13431789"/>
              <a:gd name="connsiteY3194" fmla="*/ 2856563 h 13716000"/>
              <a:gd name="connsiteX3195" fmla="*/ 891128 w 13431789"/>
              <a:gd name="connsiteY3195" fmla="*/ 2872816 h 13716000"/>
              <a:gd name="connsiteX3196" fmla="*/ 879911 w 13431789"/>
              <a:gd name="connsiteY3196" fmla="*/ 2889670 h 13716000"/>
              <a:gd name="connsiteX3197" fmla="*/ 881780 w 13431789"/>
              <a:gd name="connsiteY3197" fmla="*/ 2899301 h 13716000"/>
              <a:gd name="connsiteX3198" fmla="*/ 884896 w 13431789"/>
              <a:gd name="connsiteY3198" fmla="*/ 2902311 h 13716000"/>
              <a:gd name="connsiteX3199" fmla="*/ 892374 w 13431789"/>
              <a:gd name="connsiteY3199" fmla="*/ 2895689 h 13716000"/>
              <a:gd name="connsiteX3200" fmla="*/ 905460 w 13431789"/>
              <a:gd name="connsiteY3200" fmla="*/ 2887263 h 13716000"/>
              <a:gd name="connsiteX3201" fmla="*/ 914184 w 13431789"/>
              <a:gd name="connsiteY3201" fmla="*/ 2872816 h 13716000"/>
              <a:gd name="connsiteX3202" fmla="*/ 916053 w 13431789"/>
              <a:gd name="connsiteY3202" fmla="*/ 2861981 h 13716000"/>
              <a:gd name="connsiteX3203" fmla="*/ 902967 w 13431789"/>
              <a:gd name="connsiteY3203" fmla="*/ 2856563 h 13716000"/>
              <a:gd name="connsiteX3204" fmla="*/ 883649 w 13431789"/>
              <a:gd name="connsiteY3204" fmla="*/ 2839107 h 13716000"/>
              <a:gd name="connsiteX3205" fmla="*/ 894867 w 13431789"/>
              <a:gd name="connsiteY3205" fmla="*/ 2822252 h 13716000"/>
              <a:gd name="connsiteX3206" fmla="*/ 890504 w 13431789"/>
              <a:gd name="connsiteY3206" fmla="*/ 2814427 h 13716000"/>
              <a:gd name="connsiteX3207" fmla="*/ 853738 w 13431789"/>
              <a:gd name="connsiteY3207" fmla="*/ 2801184 h 13716000"/>
              <a:gd name="connsiteX3208" fmla="*/ 881157 w 13431789"/>
              <a:gd name="connsiteY3208" fmla="*/ 2792155 h 13716000"/>
              <a:gd name="connsiteX3209" fmla="*/ 868694 w 13431789"/>
              <a:gd name="connsiteY3209" fmla="*/ 2780116 h 13716000"/>
              <a:gd name="connsiteX3210" fmla="*/ 859969 w 13431789"/>
              <a:gd name="connsiteY3210" fmla="*/ 2758446 h 13716000"/>
              <a:gd name="connsiteX3211" fmla="*/ 878041 w 13431789"/>
              <a:gd name="connsiteY3211" fmla="*/ 2756038 h 13716000"/>
              <a:gd name="connsiteX3212" fmla="*/ 873679 w 13431789"/>
              <a:gd name="connsiteY3212" fmla="*/ 2716911 h 13716000"/>
              <a:gd name="connsiteX3213" fmla="*/ 883027 w 13431789"/>
              <a:gd name="connsiteY3213" fmla="*/ 2692231 h 13716000"/>
              <a:gd name="connsiteX3214" fmla="*/ 887389 w 13431789"/>
              <a:gd name="connsiteY3214" fmla="*/ 2688619 h 13716000"/>
              <a:gd name="connsiteX3215" fmla="*/ 6943139 w 13431789"/>
              <a:gd name="connsiteY3215" fmla="*/ 2666950 h 13716000"/>
              <a:gd name="connsiteX3216" fmla="*/ 6966819 w 13431789"/>
              <a:gd name="connsiteY3216" fmla="*/ 2671765 h 13716000"/>
              <a:gd name="connsiteX3217" fmla="*/ 7005453 w 13431789"/>
              <a:gd name="connsiteY3217" fmla="*/ 2699455 h 13716000"/>
              <a:gd name="connsiteX3218" fmla="*/ 7016671 w 13431789"/>
              <a:gd name="connsiteY3218" fmla="*/ 2718717 h 13716000"/>
              <a:gd name="connsiteX3219" fmla="*/ 6920081 w 13431789"/>
              <a:gd name="connsiteY3219" fmla="*/ 2674173 h 13716000"/>
              <a:gd name="connsiteX3220" fmla="*/ 6943139 w 13431789"/>
              <a:gd name="connsiteY3220" fmla="*/ 2666950 h 13716000"/>
              <a:gd name="connsiteX3221" fmla="*/ 8722849 w 13431789"/>
              <a:gd name="connsiteY3221" fmla="*/ 2666347 h 13716000"/>
              <a:gd name="connsiteX3222" fmla="*/ 8739675 w 13431789"/>
              <a:gd name="connsiteY3222" fmla="*/ 2673571 h 13716000"/>
              <a:gd name="connsiteX3223" fmla="*/ 8702285 w 13431789"/>
              <a:gd name="connsiteY3223" fmla="*/ 2744600 h 13716000"/>
              <a:gd name="connsiteX3224" fmla="*/ 8699171 w 13431789"/>
              <a:gd name="connsiteY3224" fmla="*/ 2668153 h 13716000"/>
              <a:gd name="connsiteX3225" fmla="*/ 8722849 w 13431789"/>
              <a:gd name="connsiteY3225" fmla="*/ 2666347 h 13716000"/>
              <a:gd name="connsiteX3226" fmla="*/ 560237 w 13431789"/>
              <a:gd name="connsiteY3226" fmla="*/ 2657319 h 13716000"/>
              <a:gd name="connsiteX3227" fmla="*/ 580176 w 13431789"/>
              <a:gd name="connsiteY3227" fmla="*/ 2663940 h 13716000"/>
              <a:gd name="connsiteX3228" fmla="*/ 555874 w 13431789"/>
              <a:gd name="connsiteY3228" fmla="*/ 2700057 h 13716000"/>
              <a:gd name="connsiteX3229" fmla="*/ 560237 w 13431789"/>
              <a:gd name="connsiteY3229" fmla="*/ 2657319 h 13716000"/>
              <a:gd name="connsiteX3230" fmla="*/ 6989253 w 13431789"/>
              <a:gd name="connsiteY3230" fmla="*/ 2638658 h 13716000"/>
              <a:gd name="connsiteX3231" fmla="*/ 6999221 w 13431789"/>
              <a:gd name="connsiteY3231" fmla="*/ 2641668 h 13716000"/>
              <a:gd name="connsiteX3232" fmla="*/ 6979905 w 13431789"/>
              <a:gd name="connsiteY3232" fmla="*/ 2666950 h 13716000"/>
              <a:gd name="connsiteX3233" fmla="*/ 6989253 w 13431789"/>
              <a:gd name="connsiteY3233" fmla="*/ 2638658 h 13716000"/>
              <a:gd name="connsiteX3234" fmla="*/ 7981303 w 13431789"/>
              <a:gd name="connsiteY3234" fmla="*/ 2636250 h 13716000"/>
              <a:gd name="connsiteX3235" fmla="*/ 8001867 w 13431789"/>
              <a:gd name="connsiteY3235" fmla="*/ 2652503 h 13716000"/>
              <a:gd name="connsiteX3236" fmla="*/ 7896555 w 13431789"/>
              <a:gd name="connsiteY3236" fmla="*/ 2790349 h 13716000"/>
              <a:gd name="connsiteX3237" fmla="*/ 7981303 w 13431789"/>
              <a:gd name="connsiteY3237" fmla="*/ 2636250 h 13716000"/>
              <a:gd name="connsiteX3238" fmla="*/ 823827 w 13431789"/>
              <a:gd name="connsiteY3238" fmla="*/ 2632639 h 13716000"/>
              <a:gd name="connsiteX3239" fmla="*/ 824450 w 13431789"/>
              <a:gd name="connsiteY3239" fmla="*/ 2656717 h 13716000"/>
              <a:gd name="connsiteX3240" fmla="*/ 840652 w 13431789"/>
              <a:gd name="connsiteY3240" fmla="*/ 2648290 h 13716000"/>
              <a:gd name="connsiteX3241" fmla="*/ 850000 w 13431789"/>
              <a:gd name="connsiteY3241" fmla="*/ 2646484 h 13716000"/>
              <a:gd name="connsiteX3242" fmla="*/ 828813 w 13431789"/>
              <a:gd name="connsiteY3242" fmla="*/ 2636251 h 13716000"/>
              <a:gd name="connsiteX3243" fmla="*/ 919169 w 13431789"/>
              <a:gd name="connsiteY3243" fmla="*/ 2628425 h 13716000"/>
              <a:gd name="connsiteX3244" fmla="*/ 914807 w 13431789"/>
              <a:gd name="connsiteY3244" fmla="*/ 2666348 h 13716000"/>
              <a:gd name="connsiteX3245" fmla="*/ 919169 w 13431789"/>
              <a:gd name="connsiteY3245" fmla="*/ 2674775 h 13716000"/>
              <a:gd name="connsiteX3246" fmla="*/ 927892 w 13431789"/>
              <a:gd name="connsiteY3246" fmla="*/ 2660329 h 13716000"/>
              <a:gd name="connsiteX3247" fmla="*/ 930386 w 13431789"/>
              <a:gd name="connsiteY3247" fmla="*/ 2648289 h 13716000"/>
              <a:gd name="connsiteX3248" fmla="*/ 924778 w 13431789"/>
              <a:gd name="connsiteY3248" fmla="*/ 2631435 h 13716000"/>
              <a:gd name="connsiteX3249" fmla="*/ 437476 w 13431789"/>
              <a:gd name="connsiteY3249" fmla="*/ 2628425 h 13716000"/>
              <a:gd name="connsiteX3250" fmla="*/ 392609 w 13431789"/>
              <a:gd name="connsiteY3250" fmla="*/ 2660328 h 13716000"/>
              <a:gd name="connsiteX3251" fmla="*/ 437476 w 13431789"/>
              <a:gd name="connsiteY3251" fmla="*/ 2628425 h 13716000"/>
              <a:gd name="connsiteX3252" fmla="*/ 7798097 w 13431789"/>
              <a:gd name="connsiteY3252" fmla="*/ 2627222 h 13716000"/>
              <a:gd name="connsiteX3253" fmla="*/ 7817415 w 13431789"/>
              <a:gd name="connsiteY3253" fmla="*/ 2628425 h 13716000"/>
              <a:gd name="connsiteX3254" fmla="*/ 7890945 w 13431789"/>
              <a:gd name="connsiteY3254" fmla="*/ 2704873 h 13716000"/>
              <a:gd name="connsiteX3255" fmla="*/ 7856673 w 13431789"/>
              <a:gd name="connsiteY3255" fmla="*/ 2745805 h 13716000"/>
              <a:gd name="connsiteX3256" fmla="*/ 7829879 w 13431789"/>
              <a:gd name="connsiteY3256" fmla="*/ 2736775 h 13716000"/>
              <a:gd name="connsiteX3257" fmla="*/ 7809939 w 13431789"/>
              <a:gd name="connsiteY3257" fmla="*/ 2780117 h 13716000"/>
              <a:gd name="connsiteX3258" fmla="*/ 7744507 w 13431789"/>
              <a:gd name="connsiteY3258" fmla="*/ 2836097 h 13716000"/>
              <a:gd name="connsiteX3259" fmla="*/ 7799967 w 13431789"/>
              <a:gd name="connsiteY3259" fmla="*/ 2718717 h 13716000"/>
              <a:gd name="connsiteX3260" fmla="*/ 7805575 w 13431789"/>
              <a:gd name="connsiteY3260" fmla="*/ 2716911 h 13716000"/>
              <a:gd name="connsiteX3261" fmla="*/ 7785013 w 13431789"/>
              <a:gd name="connsiteY3261" fmla="*/ 2688620 h 13716000"/>
              <a:gd name="connsiteX3262" fmla="*/ 7776287 w 13431789"/>
              <a:gd name="connsiteY3262" fmla="*/ 2632639 h 13716000"/>
              <a:gd name="connsiteX3263" fmla="*/ 7798097 w 13431789"/>
              <a:gd name="connsiteY3263" fmla="*/ 2627222 h 13716000"/>
              <a:gd name="connsiteX3264" fmla="*/ 518485 w 13431789"/>
              <a:gd name="connsiteY3264" fmla="*/ 2626619 h 13716000"/>
              <a:gd name="connsiteX3265" fmla="*/ 468009 w 13431789"/>
              <a:gd name="connsiteY3265" fmla="*/ 2673571 h 13716000"/>
              <a:gd name="connsiteX3266" fmla="*/ 458663 w 13431789"/>
              <a:gd name="connsiteY3266" fmla="*/ 2660328 h 13716000"/>
              <a:gd name="connsiteX3267" fmla="*/ 481097 w 13431789"/>
              <a:gd name="connsiteY3267" fmla="*/ 2633843 h 13716000"/>
              <a:gd name="connsiteX3268" fmla="*/ 518485 w 13431789"/>
              <a:gd name="connsiteY3268" fmla="*/ 2626619 h 13716000"/>
              <a:gd name="connsiteX3269" fmla="*/ 8081629 w 13431789"/>
              <a:gd name="connsiteY3269" fmla="*/ 2625415 h 13716000"/>
              <a:gd name="connsiteX3270" fmla="*/ 8129613 w 13431789"/>
              <a:gd name="connsiteY3270" fmla="*/ 2685610 h 13716000"/>
              <a:gd name="connsiteX3271" fmla="*/ 8054211 w 13431789"/>
              <a:gd name="connsiteY3271" fmla="*/ 2653708 h 13716000"/>
              <a:gd name="connsiteX3272" fmla="*/ 8081629 w 13431789"/>
              <a:gd name="connsiteY3272" fmla="*/ 2625415 h 13716000"/>
              <a:gd name="connsiteX3273" fmla="*/ 785815 w 13431789"/>
              <a:gd name="connsiteY3273" fmla="*/ 2608561 h 13716000"/>
              <a:gd name="connsiteX3274" fmla="*/ 782699 w 13431789"/>
              <a:gd name="connsiteY3274" fmla="*/ 2623008 h 13716000"/>
              <a:gd name="connsiteX3275" fmla="*/ 773353 w 13431789"/>
              <a:gd name="connsiteY3275" fmla="*/ 2713902 h 13716000"/>
              <a:gd name="connsiteX3276" fmla="*/ 776467 w 13431789"/>
              <a:gd name="connsiteY3276" fmla="*/ 2716912 h 13716000"/>
              <a:gd name="connsiteX3277" fmla="*/ 785815 w 13431789"/>
              <a:gd name="connsiteY3277" fmla="*/ 2703668 h 13716000"/>
              <a:gd name="connsiteX3278" fmla="*/ 788308 w 13431789"/>
              <a:gd name="connsiteY3278" fmla="*/ 2704872 h 13716000"/>
              <a:gd name="connsiteX3279" fmla="*/ 791423 w 13431789"/>
              <a:gd name="connsiteY3279" fmla="*/ 2691028 h 13716000"/>
              <a:gd name="connsiteX3280" fmla="*/ 796409 w 13431789"/>
              <a:gd name="connsiteY3280" fmla="*/ 2678989 h 13716000"/>
              <a:gd name="connsiteX3281" fmla="*/ 803887 w 13431789"/>
              <a:gd name="connsiteY3281" fmla="*/ 2620600 h 13716000"/>
              <a:gd name="connsiteX3282" fmla="*/ 803886 w 13431789"/>
              <a:gd name="connsiteY3282" fmla="*/ 2619998 h 13716000"/>
              <a:gd name="connsiteX3283" fmla="*/ 7002961 w 13431789"/>
              <a:gd name="connsiteY3283" fmla="*/ 2586890 h 13716000"/>
              <a:gd name="connsiteX3284" fmla="*/ 7029755 w 13431789"/>
              <a:gd name="connsiteY3284" fmla="*/ 2612775 h 13716000"/>
              <a:gd name="connsiteX3285" fmla="*/ 6970557 w 13431789"/>
              <a:gd name="connsiteY3285" fmla="*/ 2588095 h 13716000"/>
              <a:gd name="connsiteX3286" fmla="*/ 7002961 w 13431789"/>
              <a:gd name="connsiteY3286" fmla="*/ 2586890 h 13716000"/>
              <a:gd name="connsiteX3287" fmla="*/ 6583583 w 13431789"/>
              <a:gd name="connsiteY3287" fmla="*/ 2582075 h 13716000"/>
              <a:gd name="connsiteX3288" fmla="*/ 6584829 w 13431789"/>
              <a:gd name="connsiteY3288" fmla="*/ 2594716 h 13716000"/>
              <a:gd name="connsiteX3289" fmla="*/ 6586697 w 13431789"/>
              <a:gd name="connsiteY3289" fmla="*/ 2592308 h 13716000"/>
              <a:gd name="connsiteX3290" fmla="*/ 6591683 w 13431789"/>
              <a:gd name="connsiteY3290" fmla="*/ 2586289 h 13716000"/>
              <a:gd name="connsiteX3291" fmla="*/ 7505841 w 13431789"/>
              <a:gd name="connsiteY3291" fmla="*/ 2574250 h 13716000"/>
              <a:gd name="connsiteX3292" fmla="*/ 7528899 w 13431789"/>
              <a:gd name="connsiteY3292" fmla="*/ 2592308 h 13716000"/>
              <a:gd name="connsiteX3293" fmla="*/ 7459727 w 13431789"/>
              <a:gd name="connsiteY3293" fmla="*/ 2617590 h 13716000"/>
              <a:gd name="connsiteX3294" fmla="*/ 7505841 w 13431789"/>
              <a:gd name="connsiteY3294" fmla="*/ 2574250 h 13716000"/>
              <a:gd name="connsiteX3295" fmla="*/ 906084 w 13431789"/>
              <a:gd name="connsiteY3295" fmla="*/ 2573648 h 13716000"/>
              <a:gd name="connsiteX3296" fmla="*/ 906706 w 13431789"/>
              <a:gd name="connsiteY3296" fmla="*/ 2591707 h 13716000"/>
              <a:gd name="connsiteX3297" fmla="*/ 914807 w 13431789"/>
              <a:gd name="connsiteY3297" fmla="*/ 2580269 h 13716000"/>
              <a:gd name="connsiteX3298" fmla="*/ 6829103 w 13431789"/>
              <a:gd name="connsiteY3298" fmla="*/ 2555590 h 13716000"/>
              <a:gd name="connsiteX3299" fmla="*/ 6880201 w 13431789"/>
              <a:gd name="connsiteY3299" fmla="*/ 2585687 h 13716000"/>
              <a:gd name="connsiteX3300" fmla="*/ 6774889 w 13431789"/>
              <a:gd name="connsiteY3300" fmla="*/ 2564618 h 13716000"/>
              <a:gd name="connsiteX3301" fmla="*/ 6829103 w 13431789"/>
              <a:gd name="connsiteY3301" fmla="*/ 2555590 h 13716000"/>
              <a:gd name="connsiteX3302" fmla="*/ 6712419 w 13431789"/>
              <a:gd name="connsiteY3302" fmla="*/ 2554310 h 13716000"/>
              <a:gd name="connsiteX3303" fmla="*/ 6721923 w 13431789"/>
              <a:gd name="connsiteY3303" fmla="*/ 2559202 h 13716000"/>
              <a:gd name="connsiteX3304" fmla="*/ 6723791 w 13431789"/>
              <a:gd name="connsiteY3304" fmla="*/ 2572445 h 13716000"/>
              <a:gd name="connsiteX3305" fmla="*/ 6684533 w 13431789"/>
              <a:gd name="connsiteY3305" fmla="*/ 2573648 h 13716000"/>
              <a:gd name="connsiteX3306" fmla="*/ 6700111 w 13431789"/>
              <a:gd name="connsiteY3306" fmla="*/ 2554385 h 13716000"/>
              <a:gd name="connsiteX3307" fmla="*/ 6712419 w 13431789"/>
              <a:gd name="connsiteY3307" fmla="*/ 2554310 h 13716000"/>
              <a:gd name="connsiteX3308" fmla="*/ 7303319 w 13431789"/>
              <a:gd name="connsiteY3308" fmla="*/ 2550172 h 13716000"/>
              <a:gd name="connsiteX3309" fmla="*/ 7348185 w 13431789"/>
              <a:gd name="connsiteY3309" fmla="*/ 2585085 h 13716000"/>
              <a:gd name="connsiteX3310" fmla="*/ 7362517 w 13431789"/>
              <a:gd name="connsiteY3310" fmla="*/ 2642872 h 13716000"/>
              <a:gd name="connsiteX3311" fmla="*/ 7300825 w 13431789"/>
              <a:gd name="connsiteY3311" fmla="*/ 2646483 h 13716000"/>
              <a:gd name="connsiteX3312" fmla="*/ 7297709 w 13431789"/>
              <a:gd name="connsiteY3312" fmla="*/ 2640464 h 13716000"/>
              <a:gd name="connsiteX3313" fmla="*/ 7297085 w 13431789"/>
              <a:gd name="connsiteY3313" fmla="*/ 2651300 h 13716000"/>
              <a:gd name="connsiteX3314" fmla="*/ 7280885 w 13431789"/>
              <a:gd name="connsiteY3314" fmla="*/ 2670561 h 13716000"/>
              <a:gd name="connsiteX3315" fmla="*/ 7263437 w 13431789"/>
              <a:gd name="connsiteY3315" fmla="*/ 2652503 h 13716000"/>
              <a:gd name="connsiteX3316" fmla="*/ 7270915 w 13431789"/>
              <a:gd name="connsiteY3316" fmla="*/ 2624212 h 13716000"/>
              <a:gd name="connsiteX3317" fmla="*/ 7288363 w 13431789"/>
              <a:gd name="connsiteY3317" fmla="*/ 2624212 h 13716000"/>
              <a:gd name="connsiteX3318" fmla="*/ 7278393 w 13431789"/>
              <a:gd name="connsiteY3318" fmla="*/ 2606755 h 13716000"/>
              <a:gd name="connsiteX3319" fmla="*/ 7282755 w 13431789"/>
              <a:gd name="connsiteY3319" fmla="*/ 2565822 h 13716000"/>
              <a:gd name="connsiteX3320" fmla="*/ 7303319 w 13431789"/>
              <a:gd name="connsiteY3320" fmla="*/ 2550172 h 13716000"/>
              <a:gd name="connsiteX3321" fmla="*/ 858101 w 13431789"/>
              <a:gd name="connsiteY3321" fmla="*/ 2542949 h 13716000"/>
              <a:gd name="connsiteX3322" fmla="*/ 851869 w 13431789"/>
              <a:gd name="connsiteY3322" fmla="*/ 2542949 h 13716000"/>
              <a:gd name="connsiteX3323" fmla="*/ 847507 w 13431789"/>
              <a:gd name="connsiteY3323" fmla="*/ 2562211 h 13716000"/>
              <a:gd name="connsiteX3324" fmla="*/ 841898 w 13431789"/>
              <a:gd name="connsiteY3324" fmla="*/ 2592309 h 13716000"/>
              <a:gd name="connsiteX3325" fmla="*/ 832551 w 13431789"/>
              <a:gd name="connsiteY3325" fmla="*/ 2600736 h 13716000"/>
              <a:gd name="connsiteX3326" fmla="*/ 830059 w 13431789"/>
              <a:gd name="connsiteY3326" fmla="*/ 2609765 h 13716000"/>
              <a:gd name="connsiteX3327" fmla="*/ 841899 w 13431789"/>
              <a:gd name="connsiteY3327" fmla="*/ 2611570 h 13716000"/>
              <a:gd name="connsiteX3328" fmla="*/ 873679 w 13431789"/>
              <a:gd name="connsiteY3328" fmla="*/ 2630231 h 13716000"/>
              <a:gd name="connsiteX3329" fmla="*/ 876795 w 13431789"/>
              <a:gd name="connsiteY3329" fmla="*/ 2641668 h 13716000"/>
              <a:gd name="connsiteX3330" fmla="*/ 883649 w 13431789"/>
              <a:gd name="connsiteY3330" fmla="*/ 2640464 h 13716000"/>
              <a:gd name="connsiteX3331" fmla="*/ 885519 w 13431789"/>
              <a:gd name="connsiteY3331" fmla="*/ 2640464 h 13716000"/>
              <a:gd name="connsiteX3332" fmla="*/ 887389 w 13431789"/>
              <a:gd name="connsiteY3332" fmla="*/ 2624211 h 13716000"/>
              <a:gd name="connsiteX3333" fmla="*/ 887389 w 13431789"/>
              <a:gd name="connsiteY3333" fmla="*/ 2615784 h 13716000"/>
              <a:gd name="connsiteX3334" fmla="*/ 876795 w 13431789"/>
              <a:gd name="connsiteY3334" fmla="*/ 2611570 h 13716000"/>
              <a:gd name="connsiteX3335" fmla="*/ 883649 w 13431789"/>
              <a:gd name="connsiteY3335" fmla="*/ 2592910 h 13716000"/>
              <a:gd name="connsiteX3336" fmla="*/ 889258 w 13431789"/>
              <a:gd name="connsiteY3336" fmla="*/ 2598327 h 13716000"/>
              <a:gd name="connsiteX3337" fmla="*/ 891750 w 13431789"/>
              <a:gd name="connsiteY3337" fmla="*/ 2579668 h 13716000"/>
              <a:gd name="connsiteX3338" fmla="*/ 899852 w 13431789"/>
              <a:gd name="connsiteY3338" fmla="*/ 2569435 h 13716000"/>
              <a:gd name="connsiteX3339" fmla="*/ 899228 w 13431789"/>
              <a:gd name="connsiteY3339" fmla="*/ 2568230 h 13716000"/>
              <a:gd name="connsiteX3340" fmla="*/ 901097 w 13431789"/>
              <a:gd name="connsiteY3340" fmla="*/ 2566424 h 13716000"/>
              <a:gd name="connsiteX3341" fmla="*/ 884896 w 13431789"/>
              <a:gd name="connsiteY3341" fmla="*/ 2552580 h 13716000"/>
              <a:gd name="connsiteX3342" fmla="*/ 883650 w 13431789"/>
              <a:gd name="connsiteY3342" fmla="*/ 2548366 h 13716000"/>
              <a:gd name="connsiteX3343" fmla="*/ 876171 w 13431789"/>
              <a:gd name="connsiteY3343" fmla="*/ 2549570 h 13716000"/>
              <a:gd name="connsiteX3344" fmla="*/ 524716 w 13431789"/>
              <a:gd name="connsiteY3344" fmla="*/ 2517065 h 13716000"/>
              <a:gd name="connsiteX3345" fmla="*/ 533440 w 13431789"/>
              <a:gd name="connsiteY3345" fmla="*/ 2551376 h 13716000"/>
              <a:gd name="connsiteX3346" fmla="*/ 513500 w 13431789"/>
              <a:gd name="connsiteY3346" fmla="*/ 2551376 h 13716000"/>
              <a:gd name="connsiteX3347" fmla="*/ 524716 w 13431789"/>
              <a:gd name="connsiteY3347" fmla="*/ 2517065 h 13716000"/>
              <a:gd name="connsiteX3348" fmla="*/ 8421247 w 13431789"/>
              <a:gd name="connsiteY3348" fmla="*/ 2516463 h 13716000"/>
              <a:gd name="connsiteX3349" fmla="*/ 8463619 w 13431789"/>
              <a:gd name="connsiteY3349" fmla="*/ 2528502 h 13716000"/>
              <a:gd name="connsiteX3350" fmla="*/ 8389463 w 13431789"/>
              <a:gd name="connsiteY3350" fmla="*/ 2529705 h 13716000"/>
              <a:gd name="connsiteX3351" fmla="*/ 8421247 w 13431789"/>
              <a:gd name="connsiteY3351" fmla="*/ 2516463 h 13716000"/>
              <a:gd name="connsiteX3352" fmla="*/ 446200 w 13431789"/>
              <a:gd name="connsiteY3352" fmla="*/ 2507433 h 13716000"/>
              <a:gd name="connsiteX3353" fmla="*/ 463648 w 13431789"/>
              <a:gd name="connsiteY3353" fmla="*/ 2520075 h 13716000"/>
              <a:gd name="connsiteX3354" fmla="*/ 444954 w 13431789"/>
              <a:gd name="connsiteY3354" fmla="*/ 2533919 h 13716000"/>
              <a:gd name="connsiteX3355" fmla="*/ 446200 w 13431789"/>
              <a:gd name="connsiteY3355" fmla="*/ 2507433 h 13716000"/>
              <a:gd name="connsiteX3356" fmla="*/ 9004511 w 13431789"/>
              <a:gd name="connsiteY3356" fmla="*/ 2500210 h 13716000"/>
              <a:gd name="connsiteX3357" fmla="*/ 8916025 w 13431789"/>
              <a:gd name="connsiteY3357" fmla="*/ 2647085 h 13716000"/>
              <a:gd name="connsiteX3358" fmla="*/ 9004511 w 13431789"/>
              <a:gd name="connsiteY3358" fmla="*/ 2500210 h 13716000"/>
              <a:gd name="connsiteX3359" fmla="*/ 57978 w 13431789"/>
              <a:gd name="connsiteY3359" fmla="*/ 2470716 h 13716000"/>
              <a:gd name="connsiteX3360" fmla="*/ 68572 w 13431789"/>
              <a:gd name="connsiteY3360" fmla="*/ 2473725 h 13716000"/>
              <a:gd name="connsiteX3361" fmla="*/ 36168 w 13431789"/>
              <a:gd name="connsiteY3361" fmla="*/ 2494793 h 13716000"/>
              <a:gd name="connsiteX3362" fmla="*/ 46762 w 13431789"/>
              <a:gd name="connsiteY3362" fmla="*/ 2474929 h 13716000"/>
              <a:gd name="connsiteX3363" fmla="*/ 57978 w 13431789"/>
              <a:gd name="connsiteY3363" fmla="*/ 2470716 h 13716000"/>
              <a:gd name="connsiteX3364" fmla="*/ 638752 w 13431789"/>
              <a:gd name="connsiteY3364" fmla="*/ 2467705 h 13716000"/>
              <a:gd name="connsiteX3365" fmla="*/ 597002 w 13431789"/>
              <a:gd name="connsiteY3365" fmla="*/ 2485162 h 13716000"/>
              <a:gd name="connsiteX3366" fmla="*/ 638752 w 13431789"/>
              <a:gd name="connsiteY3366" fmla="*/ 2467705 h 13716000"/>
              <a:gd name="connsiteX3367" fmla="*/ 892374 w 13431789"/>
              <a:gd name="connsiteY3367" fmla="*/ 2458676 h 13716000"/>
              <a:gd name="connsiteX3368" fmla="*/ 879911 w 13431789"/>
              <a:gd name="connsiteY3368" fmla="*/ 2474928 h 13716000"/>
              <a:gd name="connsiteX3369" fmla="*/ 859347 w 13431789"/>
              <a:gd name="connsiteY3369" fmla="*/ 2458676 h 13716000"/>
              <a:gd name="connsiteX3370" fmla="*/ 853115 w 13431789"/>
              <a:gd name="connsiteY3370" fmla="*/ 2491783 h 13716000"/>
              <a:gd name="connsiteX3371" fmla="*/ 875549 w 13431789"/>
              <a:gd name="connsiteY3371" fmla="*/ 2494191 h 13716000"/>
              <a:gd name="connsiteX3372" fmla="*/ 879287 w 13431789"/>
              <a:gd name="connsiteY3372" fmla="*/ 2500211 h 13716000"/>
              <a:gd name="connsiteX3373" fmla="*/ 883650 w 13431789"/>
              <a:gd name="connsiteY3373" fmla="*/ 2495997 h 13716000"/>
              <a:gd name="connsiteX3374" fmla="*/ 901097 w 13431789"/>
              <a:gd name="connsiteY3374" fmla="*/ 2479142 h 13716000"/>
              <a:gd name="connsiteX3375" fmla="*/ 6670823 w 13431789"/>
              <a:gd name="connsiteY3375" fmla="*/ 2456268 h 13716000"/>
              <a:gd name="connsiteX3376" fmla="*/ 6682663 w 13431789"/>
              <a:gd name="connsiteY3376" fmla="*/ 2479744 h 13716000"/>
              <a:gd name="connsiteX3377" fmla="*/ 6682663 w 13431789"/>
              <a:gd name="connsiteY3377" fmla="*/ 2480948 h 13716000"/>
              <a:gd name="connsiteX3378" fmla="*/ 6701981 w 13431789"/>
              <a:gd name="connsiteY3378" fmla="*/ 2485161 h 13716000"/>
              <a:gd name="connsiteX3379" fmla="*/ 6711951 w 13431789"/>
              <a:gd name="connsiteY3379" fmla="*/ 2500210 h 13716000"/>
              <a:gd name="connsiteX3380" fmla="*/ 6658361 w 13431789"/>
              <a:gd name="connsiteY3380" fmla="*/ 2505027 h 13716000"/>
              <a:gd name="connsiteX3381" fmla="*/ 6649635 w 13431789"/>
              <a:gd name="connsiteY3381" fmla="*/ 2491181 h 13716000"/>
              <a:gd name="connsiteX3382" fmla="*/ 6662099 w 13431789"/>
              <a:gd name="connsiteY3382" fmla="*/ 2485162 h 13716000"/>
              <a:gd name="connsiteX3383" fmla="*/ 6656491 w 13431789"/>
              <a:gd name="connsiteY3383" fmla="*/ 2458676 h 13716000"/>
              <a:gd name="connsiteX3384" fmla="*/ 6670823 w 13431789"/>
              <a:gd name="connsiteY3384" fmla="*/ 2456268 h 13716000"/>
              <a:gd name="connsiteX3385" fmla="*/ 507891 w 13431789"/>
              <a:gd name="connsiteY3385" fmla="*/ 2455063 h 13716000"/>
              <a:gd name="connsiteX3386" fmla="*/ 520355 w 13431789"/>
              <a:gd name="connsiteY3386" fmla="*/ 2458074 h 13716000"/>
              <a:gd name="connsiteX3387" fmla="*/ 525963 w 13431789"/>
              <a:gd name="connsiteY3387" fmla="*/ 2471316 h 13716000"/>
              <a:gd name="connsiteX3388" fmla="*/ 491066 w 13431789"/>
              <a:gd name="connsiteY3388" fmla="*/ 2501414 h 13716000"/>
              <a:gd name="connsiteX3389" fmla="*/ 476734 w 13431789"/>
              <a:gd name="connsiteY3389" fmla="*/ 2480948 h 13716000"/>
              <a:gd name="connsiteX3390" fmla="*/ 497298 w 13431789"/>
              <a:gd name="connsiteY3390" fmla="*/ 2459278 h 13716000"/>
              <a:gd name="connsiteX3391" fmla="*/ 507891 w 13431789"/>
              <a:gd name="connsiteY3391" fmla="*/ 2455063 h 13716000"/>
              <a:gd name="connsiteX3392" fmla="*/ 840029 w 13431789"/>
              <a:gd name="connsiteY3392" fmla="*/ 2450850 h 13716000"/>
              <a:gd name="connsiteX3393" fmla="*/ 827566 w 13431789"/>
              <a:gd name="connsiteY3393" fmla="*/ 2453259 h 13716000"/>
              <a:gd name="connsiteX3394" fmla="*/ 807625 w 13431789"/>
              <a:gd name="connsiteY3394" fmla="*/ 2498404 h 13716000"/>
              <a:gd name="connsiteX3395" fmla="*/ 802640 w 13431789"/>
              <a:gd name="connsiteY3395" fmla="*/ 2492987 h 13716000"/>
              <a:gd name="connsiteX3396" fmla="*/ 800148 w 13431789"/>
              <a:gd name="connsiteY3396" fmla="*/ 2509842 h 13716000"/>
              <a:gd name="connsiteX3397" fmla="*/ 791423 w 13431789"/>
              <a:gd name="connsiteY3397" fmla="*/ 2540541 h 13716000"/>
              <a:gd name="connsiteX3398" fmla="*/ 792670 w 13431789"/>
              <a:gd name="connsiteY3398" fmla="*/ 2580270 h 13716000"/>
              <a:gd name="connsiteX3399" fmla="*/ 786439 w 13431789"/>
              <a:gd name="connsiteY3399" fmla="*/ 2606755 h 13716000"/>
              <a:gd name="connsiteX3400" fmla="*/ 803887 w 13431789"/>
              <a:gd name="connsiteY3400" fmla="*/ 2604949 h 13716000"/>
              <a:gd name="connsiteX3401" fmla="*/ 807002 w 13431789"/>
              <a:gd name="connsiteY3401" fmla="*/ 2605552 h 13716000"/>
              <a:gd name="connsiteX3402" fmla="*/ 814481 w 13431789"/>
              <a:gd name="connsiteY3402" fmla="*/ 2575454 h 13716000"/>
              <a:gd name="connsiteX3403" fmla="*/ 819465 w 13431789"/>
              <a:gd name="connsiteY3403" fmla="*/ 2545958 h 13716000"/>
              <a:gd name="connsiteX3404" fmla="*/ 821958 w 13431789"/>
              <a:gd name="connsiteY3404" fmla="*/ 2521278 h 13716000"/>
              <a:gd name="connsiteX3405" fmla="*/ 821335 w 13431789"/>
              <a:gd name="connsiteY3405" fmla="*/ 2519473 h 13716000"/>
              <a:gd name="connsiteX3406" fmla="*/ 822581 w 13431789"/>
              <a:gd name="connsiteY3406" fmla="*/ 2518269 h 13716000"/>
              <a:gd name="connsiteX3407" fmla="*/ 823828 w 13431789"/>
              <a:gd name="connsiteY3407" fmla="*/ 2509842 h 13716000"/>
              <a:gd name="connsiteX3408" fmla="*/ 832551 w 13431789"/>
              <a:gd name="connsiteY3408" fmla="*/ 2483957 h 13716000"/>
              <a:gd name="connsiteX3409" fmla="*/ 6743733 w 13431789"/>
              <a:gd name="connsiteY3409" fmla="*/ 2441821 h 13716000"/>
              <a:gd name="connsiteX3410" fmla="*/ 6776137 w 13431789"/>
              <a:gd name="connsiteY3410" fmla="*/ 2481550 h 13716000"/>
              <a:gd name="connsiteX3411" fmla="*/ 6722545 w 13431789"/>
              <a:gd name="connsiteY3411" fmla="*/ 2447240 h 13716000"/>
              <a:gd name="connsiteX3412" fmla="*/ 6743733 w 13431789"/>
              <a:gd name="connsiteY3412" fmla="*/ 2441821 h 13716000"/>
              <a:gd name="connsiteX3413" fmla="*/ 557120 w 13431789"/>
              <a:gd name="connsiteY3413" fmla="*/ 2417141 h 13716000"/>
              <a:gd name="connsiteX3414" fmla="*/ 567713 w 13431789"/>
              <a:gd name="connsiteY3414" fmla="*/ 2429783 h 13716000"/>
              <a:gd name="connsiteX3415" fmla="*/ 558990 w 13431789"/>
              <a:gd name="connsiteY3415" fmla="*/ 2446036 h 13716000"/>
              <a:gd name="connsiteX3416" fmla="*/ 556496 w 13431789"/>
              <a:gd name="connsiteY3416" fmla="*/ 2447239 h 13716000"/>
              <a:gd name="connsiteX3417" fmla="*/ 565844 w 13431789"/>
              <a:gd name="connsiteY3417" fmla="*/ 2461084 h 13716000"/>
              <a:gd name="connsiteX3418" fmla="*/ 562728 w 13431789"/>
              <a:gd name="connsiteY3418" fmla="*/ 2477336 h 13716000"/>
              <a:gd name="connsiteX3419" fmla="*/ 526586 w 13431789"/>
              <a:gd name="connsiteY3419" fmla="*/ 2463492 h 13716000"/>
              <a:gd name="connsiteX3420" fmla="*/ 519731 w 13431789"/>
              <a:gd name="connsiteY3420" fmla="*/ 2449647 h 13716000"/>
              <a:gd name="connsiteX3421" fmla="*/ 504776 w 13431789"/>
              <a:gd name="connsiteY3421" fmla="*/ 2448443 h 13716000"/>
              <a:gd name="connsiteX3422" fmla="*/ 518485 w 13431789"/>
              <a:gd name="connsiteY3422" fmla="*/ 2441822 h 13716000"/>
              <a:gd name="connsiteX3423" fmla="*/ 520354 w 13431789"/>
              <a:gd name="connsiteY3423" fmla="*/ 2426171 h 13716000"/>
              <a:gd name="connsiteX3424" fmla="*/ 536556 w 13431789"/>
              <a:gd name="connsiteY3424" fmla="*/ 2431589 h 13716000"/>
              <a:gd name="connsiteX3425" fmla="*/ 6892041 w 13431789"/>
              <a:gd name="connsiteY3425" fmla="*/ 2370792 h 13716000"/>
              <a:gd name="connsiteX3426" fmla="*/ 6898271 w 13431789"/>
              <a:gd name="connsiteY3426" fmla="*/ 2405705 h 13716000"/>
              <a:gd name="connsiteX3427" fmla="*/ 6874593 w 13431789"/>
              <a:gd name="connsiteY3427" fmla="*/ 2380423 h 13716000"/>
              <a:gd name="connsiteX3428" fmla="*/ 6892041 w 13431789"/>
              <a:gd name="connsiteY3428" fmla="*/ 2370792 h 13716000"/>
              <a:gd name="connsiteX3429" fmla="*/ 8925371 w 13431789"/>
              <a:gd name="connsiteY3429" fmla="*/ 2361763 h 13716000"/>
              <a:gd name="connsiteX3430" fmla="*/ 8966501 w 13431789"/>
              <a:gd name="connsiteY3430" fmla="*/ 2369588 h 13716000"/>
              <a:gd name="connsiteX3431" fmla="*/ 9013859 w 13431789"/>
              <a:gd name="connsiteY3431" fmla="*/ 2464094 h 13716000"/>
              <a:gd name="connsiteX3432" fmla="*/ 8925371 w 13431789"/>
              <a:gd name="connsiteY3432" fmla="*/ 2361763 h 13716000"/>
              <a:gd name="connsiteX3433" fmla="*/ 8439939 w 13431789"/>
              <a:gd name="connsiteY3433" fmla="*/ 2360558 h 13716000"/>
              <a:gd name="connsiteX3434" fmla="*/ 8505371 w 13431789"/>
              <a:gd name="connsiteY3434" fmla="*/ 2449646 h 13716000"/>
              <a:gd name="connsiteX3435" fmla="*/ 8423113 w 13431789"/>
              <a:gd name="connsiteY3435" fmla="*/ 2362966 h 13716000"/>
              <a:gd name="connsiteX3436" fmla="*/ 8439939 w 13431789"/>
              <a:gd name="connsiteY3436" fmla="*/ 2360558 h 13716000"/>
              <a:gd name="connsiteX3437" fmla="*/ 570829 w 13431789"/>
              <a:gd name="connsiteY3437" fmla="*/ 2332869 h 13716000"/>
              <a:gd name="connsiteX3438" fmla="*/ 649969 w 13431789"/>
              <a:gd name="connsiteY3438" fmla="*/ 2397880 h 13716000"/>
              <a:gd name="connsiteX3439" fmla="*/ 598871 w 13431789"/>
              <a:gd name="connsiteY3439" fmla="*/ 2381025 h 13716000"/>
              <a:gd name="connsiteX3440" fmla="*/ 588900 w 13431789"/>
              <a:gd name="connsiteY3440" fmla="*/ 2371394 h 13716000"/>
              <a:gd name="connsiteX3441" fmla="*/ 588900 w 13431789"/>
              <a:gd name="connsiteY3441" fmla="*/ 2371995 h 13716000"/>
              <a:gd name="connsiteX3442" fmla="*/ 585161 w 13431789"/>
              <a:gd name="connsiteY3442" fmla="*/ 2378015 h 13716000"/>
              <a:gd name="connsiteX3443" fmla="*/ 592016 w 13431789"/>
              <a:gd name="connsiteY3443" fmla="*/ 2390657 h 13716000"/>
              <a:gd name="connsiteX3444" fmla="*/ 577060 w 13431789"/>
              <a:gd name="connsiteY3444" fmla="*/ 2396675 h 13716000"/>
              <a:gd name="connsiteX3445" fmla="*/ 570206 w 13431789"/>
              <a:gd name="connsiteY3445" fmla="*/ 2392462 h 13716000"/>
              <a:gd name="connsiteX3446" fmla="*/ 565221 w 13431789"/>
              <a:gd name="connsiteY3446" fmla="*/ 2395472 h 13716000"/>
              <a:gd name="connsiteX3447" fmla="*/ 550266 w 13431789"/>
              <a:gd name="connsiteY3447" fmla="*/ 2397277 h 13716000"/>
              <a:gd name="connsiteX3448" fmla="*/ 539049 w 13431789"/>
              <a:gd name="connsiteY3448" fmla="*/ 2375006 h 13716000"/>
              <a:gd name="connsiteX3449" fmla="*/ 562106 w 13431789"/>
              <a:gd name="connsiteY3449" fmla="*/ 2355743 h 13716000"/>
              <a:gd name="connsiteX3450" fmla="*/ 577060 w 13431789"/>
              <a:gd name="connsiteY3450" fmla="*/ 2357549 h 13716000"/>
              <a:gd name="connsiteX3451" fmla="*/ 8279793 w 13431789"/>
              <a:gd name="connsiteY3451" fmla="*/ 2331665 h 13716000"/>
              <a:gd name="connsiteX3452" fmla="*/ 8339613 w 13431789"/>
              <a:gd name="connsiteY3452" fmla="*/ 2341296 h 13716000"/>
              <a:gd name="connsiteX3453" fmla="*/ 8241155 w 13431789"/>
              <a:gd name="connsiteY3453" fmla="*/ 2371996 h 13716000"/>
              <a:gd name="connsiteX3454" fmla="*/ 8279793 w 13431789"/>
              <a:gd name="connsiteY3454" fmla="*/ 2331665 h 13716000"/>
              <a:gd name="connsiteX3455" fmla="*/ 7750739 w 13431789"/>
              <a:gd name="connsiteY3455" fmla="*/ 2327452 h 13716000"/>
              <a:gd name="connsiteX3456" fmla="*/ 7786881 w 13431789"/>
              <a:gd name="connsiteY3456" fmla="*/ 2357549 h 13716000"/>
              <a:gd name="connsiteX3457" fmla="*/ 7790621 w 13431789"/>
              <a:gd name="connsiteY3457" fmla="*/ 2394870 h 13716000"/>
              <a:gd name="connsiteX3458" fmla="*/ 7717711 w 13431789"/>
              <a:gd name="connsiteY3458" fmla="*/ 2351529 h 13716000"/>
              <a:gd name="connsiteX3459" fmla="*/ 7750739 w 13431789"/>
              <a:gd name="connsiteY3459" fmla="*/ 2327452 h 13716000"/>
              <a:gd name="connsiteX3460" fmla="*/ 125278 w 13431789"/>
              <a:gd name="connsiteY3460" fmla="*/ 2309393 h 13716000"/>
              <a:gd name="connsiteX3461" fmla="*/ 135249 w 13431789"/>
              <a:gd name="connsiteY3461" fmla="*/ 2314209 h 13716000"/>
              <a:gd name="connsiteX3462" fmla="*/ 100352 w 13431789"/>
              <a:gd name="connsiteY3462" fmla="*/ 2330461 h 13716000"/>
              <a:gd name="connsiteX3463" fmla="*/ 113439 w 13431789"/>
              <a:gd name="connsiteY3463" fmla="*/ 2311801 h 13716000"/>
              <a:gd name="connsiteX3464" fmla="*/ 125278 w 13431789"/>
              <a:gd name="connsiteY3464" fmla="*/ 2309393 h 13716000"/>
              <a:gd name="connsiteX3465" fmla="*/ 7105781 w 13431789"/>
              <a:gd name="connsiteY3465" fmla="*/ 2296752 h 13716000"/>
              <a:gd name="connsiteX3466" fmla="*/ 7126967 w 13431789"/>
              <a:gd name="connsiteY3466" fmla="*/ 2310597 h 13716000"/>
              <a:gd name="connsiteX3467" fmla="*/ 7115751 w 13431789"/>
              <a:gd name="connsiteY3467" fmla="*/ 2337685 h 13716000"/>
              <a:gd name="connsiteX3468" fmla="*/ 7095187 w 13431789"/>
              <a:gd name="connsiteY3468" fmla="*/ 2346714 h 13716000"/>
              <a:gd name="connsiteX3469" fmla="*/ 7105781 w 13431789"/>
              <a:gd name="connsiteY3469" fmla="*/ 2296752 h 13716000"/>
              <a:gd name="connsiteX3470" fmla="*/ 6525007 w 13431789"/>
              <a:gd name="connsiteY3470" fmla="*/ 2282306 h 13716000"/>
              <a:gd name="connsiteX3471" fmla="*/ 6528123 w 13431789"/>
              <a:gd name="connsiteY3471" fmla="*/ 2296752 h 13716000"/>
              <a:gd name="connsiteX3472" fmla="*/ 6533107 w 13431789"/>
              <a:gd name="connsiteY3472" fmla="*/ 2294345 h 13716000"/>
              <a:gd name="connsiteX3473" fmla="*/ 514745 w 13431789"/>
              <a:gd name="connsiteY3473" fmla="*/ 2261237 h 13716000"/>
              <a:gd name="connsiteX3474" fmla="*/ 532817 w 13431789"/>
              <a:gd name="connsiteY3474" fmla="*/ 2275684 h 13716000"/>
              <a:gd name="connsiteX3475" fmla="*/ 496675 w 13431789"/>
              <a:gd name="connsiteY3475" fmla="*/ 2281704 h 13716000"/>
              <a:gd name="connsiteX3476" fmla="*/ 514745 w 13431789"/>
              <a:gd name="connsiteY3476" fmla="*/ 2261237 h 13716000"/>
              <a:gd name="connsiteX3477" fmla="*/ 6733137 w 13431789"/>
              <a:gd name="connsiteY3477" fmla="*/ 2236558 h 13716000"/>
              <a:gd name="connsiteX3478" fmla="*/ 6748093 w 13431789"/>
              <a:gd name="connsiteY3478" fmla="*/ 2251606 h 13716000"/>
              <a:gd name="connsiteX3479" fmla="*/ 6749339 w 13431789"/>
              <a:gd name="connsiteY3479" fmla="*/ 2278694 h 13716000"/>
              <a:gd name="connsiteX3480" fmla="*/ 6733137 w 13431789"/>
              <a:gd name="connsiteY3480" fmla="*/ 2236558 h 13716000"/>
              <a:gd name="connsiteX3481" fmla="*/ 6839073 w 13431789"/>
              <a:gd name="connsiteY3481" fmla="*/ 2220907 h 13716000"/>
              <a:gd name="connsiteX3482" fmla="*/ 6844059 w 13431789"/>
              <a:gd name="connsiteY3482" fmla="*/ 2230538 h 13716000"/>
              <a:gd name="connsiteX3483" fmla="*/ 6804801 w 13431789"/>
              <a:gd name="connsiteY3483" fmla="*/ 2286520 h 13716000"/>
              <a:gd name="connsiteX3484" fmla="*/ 6839073 w 13431789"/>
              <a:gd name="connsiteY3484" fmla="*/ 2220907 h 13716000"/>
              <a:gd name="connsiteX3485" fmla="*/ 8444925 w 13431789"/>
              <a:gd name="connsiteY3485" fmla="*/ 2205256 h 13716000"/>
              <a:gd name="connsiteX3486" fmla="*/ 8471721 w 13431789"/>
              <a:gd name="connsiteY3486" fmla="*/ 2213684 h 13716000"/>
              <a:gd name="connsiteX3487" fmla="*/ 8441187 w 13431789"/>
              <a:gd name="connsiteY3487" fmla="*/ 2252208 h 13716000"/>
              <a:gd name="connsiteX3488" fmla="*/ 8429347 w 13431789"/>
              <a:gd name="connsiteY3488" fmla="*/ 2229334 h 13716000"/>
              <a:gd name="connsiteX3489" fmla="*/ 8444925 w 13431789"/>
              <a:gd name="connsiteY3489" fmla="*/ 2205256 h 13716000"/>
              <a:gd name="connsiteX3490" fmla="*/ 231213 w 13431789"/>
              <a:gd name="connsiteY3490" fmla="*/ 2187800 h 13716000"/>
              <a:gd name="connsiteX3491" fmla="*/ 259879 w 13431789"/>
              <a:gd name="connsiteY3491" fmla="*/ 2194422 h 13716000"/>
              <a:gd name="connsiteX3492" fmla="*/ 239315 w 13431789"/>
              <a:gd name="connsiteY3492" fmla="*/ 2229937 h 13716000"/>
              <a:gd name="connsiteX3493" fmla="*/ 203796 w 13431789"/>
              <a:gd name="connsiteY3493" fmla="*/ 2201645 h 13716000"/>
              <a:gd name="connsiteX3494" fmla="*/ 231213 w 13431789"/>
              <a:gd name="connsiteY3494" fmla="*/ 2187800 h 13716000"/>
              <a:gd name="connsiteX3495" fmla="*/ 7098303 w 13431789"/>
              <a:gd name="connsiteY3495" fmla="*/ 2178770 h 13716000"/>
              <a:gd name="connsiteX3496" fmla="*/ 7181181 w 13431789"/>
              <a:gd name="connsiteY3496" fmla="*/ 2244984 h 13716000"/>
              <a:gd name="connsiteX3497" fmla="*/ 7057799 w 13431789"/>
              <a:gd name="connsiteY3497" fmla="*/ 2189004 h 13716000"/>
              <a:gd name="connsiteX3498" fmla="*/ 7098303 w 13431789"/>
              <a:gd name="connsiteY3498" fmla="*/ 2178770 h 13716000"/>
              <a:gd name="connsiteX3499" fmla="*/ 7923351 w 13431789"/>
              <a:gd name="connsiteY3499" fmla="*/ 2171548 h 13716000"/>
              <a:gd name="connsiteX3500" fmla="*/ 8013085 w 13431789"/>
              <a:gd name="connsiteY3500" fmla="*/ 2258228 h 13716000"/>
              <a:gd name="connsiteX3501" fmla="*/ 7898425 w 13431789"/>
              <a:gd name="connsiteY3501" fmla="*/ 2173955 h 13716000"/>
              <a:gd name="connsiteX3502" fmla="*/ 7923351 w 13431789"/>
              <a:gd name="connsiteY3502" fmla="*/ 2171548 h 13716000"/>
              <a:gd name="connsiteX3503" fmla="*/ 444954 w 13431789"/>
              <a:gd name="connsiteY3503" fmla="*/ 2154693 h 13716000"/>
              <a:gd name="connsiteX3504" fmla="*/ 386377 w 13431789"/>
              <a:gd name="connsiteY3504" fmla="*/ 2194421 h 13716000"/>
              <a:gd name="connsiteX3505" fmla="*/ 444954 w 13431789"/>
              <a:gd name="connsiteY3505" fmla="*/ 2154693 h 13716000"/>
              <a:gd name="connsiteX3506" fmla="*/ 6541831 w 13431789"/>
              <a:gd name="connsiteY3506" fmla="*/ 2154090 h 13716000"/>
              <a:gd name="connsiteX3507" fmla="*/ 6564887 w 13431789"/>
              <a:gd name="connsiteY3507" fmla="*/ 2162518 h 13716000"/>
              <a:gd name="connsiteX3508" fmla="*/ 6518775 w 13431789"/>
              <a:gd name="connsiteY3508" fmla="*/ 2195625 h 13716000"/>
              <a:gd name="connsiteX3509" fmla="*/ 6519399 w 13431789"/>
              <a:gd name="connsiteY3509" fmla="*/ 2154091 h 13716000"/>
              <a:gd name="connsiteX3510" fmla="*/ 6541831 w 13431789"/>
              <a:gd name="connsiteY3510" fmla="*/ 2154090 h 13716000"/>
              <a:gd name="connsiteX3511" fmla="*/ 7517681 w 13431789"/>
              <a:gd name="connsiteY3511" fmla="*/ 2140848 h 13716000"/>
              <a:gd name="connsiteX3512" fmla="*/ 7532637 w 13431789"/>
              <a:gd name="connsiteY3512" fmla="*/ 2142052 h 13716000"/>
              <a:gd name="connsiteX3513" fmla="*/ 7530767 w 13431789"/>
              <a:gd name="connsiteY3513" fmla="*/ 2164926 h 13716000"/>
              <a:gd name="connsiteX3514" fmla="*/ 7510827 w 13431789"/>
              <a:gd name="connsiteY3514" fmla="*/ 2172750 h 13716000"/>
              <a:gd name="connsiteX3515" fmla="*/ 7517681 w 13431789"/>
              <a:gd name="connsiteY3515" fmla="*/ 2140848 h 13716000"/>
              <a:gd name="connsiteX3516" fmla="*/ 14982 w 13431789"/>
              <a:gd name="connsiteY3516" fmla="*/ 2099916 h 13716000"/>
              <a:gd name="connsiteX3517" fmla="*/ 31806 w 13431789"/>
              <a:gd name="connsiteY3517" fmla="*/ 2101721 h 13716000"/>
              <a:gd name="connsiteX3518" fmla="*/ 648 w 13431789"/>
              <a:gd name="connsiteY3518" fmla="*/ 2125800 h 13716000"/>
              <a:gd name="connsiteX3519" fmla="*/ 1895 w 13431789"/>
              <a:gd name="connsiteY3519" fmla="*/ 2112557 h 13716000"/>
              <a:gd name="connsiteX3520" fmla="*/ 14982 w 13431789"/>
              <a:gd name="connsiteY3520" fmla="*/ 2099916 h 13716000"/>
              <a:gd name="connsiteX3521" fmla="*/ 6639043 w 13431789"/>
              <a:gd name="connsiteY3521" fmla="*/ 2086673 h 13716000"/>
              <a:gd name="connsiteX3522" fmla="*/ 6606639 w 13431789"/>
              <a:gd name="connsiteY3522" fmla="*/ 2148673 h 13716000"/>
              <a:gd name="connsiteX3523" fmla="*/ 6639043 w 13431789"/>
              <a:gd name="connsiteY3523" fmla="*/ 2086673 h 13716000"/>
              <a:gd name="connsiteX3524" fmla="*/ 315338 w 13431789"/>
              <a:gd name="connsiteY3524" fmla="*/ 2082459 h 13716000"/>
              <a:gd name="connsiteX3525" fmla="*/ 212518 w 13431789"/>
              <a:gd name="connsiteY3525" fmla="*/ 2125799 h 13716000"/>
              <a:gd name="connsiteX3526" fmla="*/ 315338 w 13431789"/>
              <a:gd name="connsiteY3526" fmla="*/ 2082459 h 13716000"/>
              <a:gd name="connsiteX3527" fmla="*/ 698574 w 13431789"/>
              <a:gd name="connsiteY3527" fmla="*/ 2063798 h 13716000"/>
              <a:gd name="connsiteX3528" fmla="*/ 696082 w 13431789"/>
              <a:gd name="connsiteY3528" fmla="*/ 2106537 h 13716000"/>
              <a:gd name="connsiteX3529" fmla="*/ 651215 w 13431789"/>
              <a:gd name="connsiteY3529" fmla="*/ 2084867 h 13716000"/>
              <a:gd name="connsiteX3530" fmla="*/ 698574 w 13431789"/>
              <a:gd name="connsiteY3530" fmla="*/ 2063798 h 13716000"/>
              <a:gd name="connsiteX3531" fmla="*/ 499166 w 13431789"/>
              <a:gd name="connsiteY3531" fmla="*/ 2050556 h 13716000"/>
              <a:gd name="connsiteX3532" fmla="*/ 512254 w 13431789"/>
              <a:gd name="connsiteY3532" fmla="*/ 2051760 h 13716000"/>
              <a:gd name="connsiteX3533" fmla="*/ 490443 w 13431789"/>
              <a:gd name="connsiteY3533" fmla="*/ 2096905 h 13716000"/>
              <a:gd name="connsiteX3534" fmla="*/ 473619 w 13431789"/>
              <a:gd name="connsiteY3534" fmla="*/ 2079449 h 13716000"/>
              <a:gd name="connsiteX3535" fmla="*/ 499166 w 13431789"/>
              <a:gd name="connsiteY3535" fmla="*/ 2050556 h 13716000"/>
              <a:gd name="connsiteX3536" fmla="*/ 6748095 w 13431789"/>
              <a:gd name="connsiteY3536" fmla="*/ 2038516 h 13716000"/>
              <a:gd name="connsiteX3537" fmla="*/ 6754325 w 13431789"/>
              <a:gd name="connsiteY3537" fmla="*/ 2058983 h 13716000"/>
              <a:gd name="connsiteX3538" fmla="*/ 6802307 w 13431789"/>
              <a:gd name="connsiteY3538" fmla="*/ 2068013 h 13716000"/>
              <a:gd name="connsiteX3539" fmla="*/ 6824741 w 13431789"/>
              <a:gd name="connsiteY3539" fmla="*/ 2064400 h 13716000"/>
              <a:gd name="connsiteX3540" fmla="*/ 6756195 w 13431789"/>
              <a:gd name="connsiteY3540" fmla="*/ 2151082 h 13716000"/>
              <a:gd name="connsiteX3541" fmla="*/ 6752455 w 13431789"/>
              <a:gd name="connsiteY3541" fmla="*/ 2122187 h 13716000"/>
              <a:gd name="connsiteX3542" fmla="*/ 6763049 w 13431789"/>
              <a:gd name="connsiteY3542" fmla="*/ 2102925 h 13716000"/>
              <a:gd name="connsiteX3543" fmla="*/ 6756819 w 13431789"/>
              <a:gd name="connsiteY3543" fmla="*/ 2101721 h 13716000"/>
              <a:gd name="connsiteX3544" fmla="*/ 6749963 w 13431789"/>
              <a:gd name="connsiteY3544" fmla="*/ 2090885 h 13716000"/>
              <a:gd name="connsiteX3545" fmla="*/ 6744977 w 13431789"/>
              <a:gd name="connsiteY3545" fmla="*/ 2082459 h 13716000"/>
              <a:gd name="connsiteX3546" fmla="*/ 6739369 w 13431789"/>
              <a:gd name="connsiteY3546" fmla="*/ 2093895 h 13716000"/>
              <a:gd name="connsiteX3547" fmla="*/ 6716937 w 13431789"/>
              <a:gd name="connsiteY3547" fmla="*/ 2115567 h 13716000"/>
              <a:gd name="connsiteX3548" fmla="*/ 6685779 w 13431789"/>
              <a:gd name="connsiteY3548" fmla="*/ 2087877 h 13716000"/>
              <a:gd name="connsiteX3549" fmla="*/ 6678301 w 13431789"/>
              <a:gd name="connsiteY3549" fmla="*/ 2095702 h 13716000"/>
              <a:gd name="connsiteX3550" fmla="*/ 6660229 w 13431789"/>
              <a:gd name="connsiteY3550" fmla="*/ 2088479 h 13716000"/>
              <a:gd name="connsiteX3551" fmla="*/ 6667085 w 13431789"/>
              <a:gd name="connsiteY3551" fmla="*/ 2076439 h 13716000"/>
              <a:gd name="connsiteX3552" fmla="*/ 6687649 w 13431789"/>
              <a:gd name="connsiteY3552" fmla="*/ 2080051 h 13716000"/>
              <a:gd name="connsiteX3553" fmla="*/ 6686401 w 13431789"/>
              <a:gd name="connsiteY3553" fmla="*/ 2086071 h 13716000"/>
              <a:gd name="connsiteX3554" fmla="*/ 6748095 w 13431789"/>
              <a:gd name="connsiteY3554" fmla="*/ 2038516 h 13716000"/>
              <a:gd name="connsiteX3555" fmla="*/ 356466 w 13431789"/>
              <a:gd name="connsiteY3555" fmla="*/ 2019255 h 13716000"/>
              <a:gd name="connsiteX3556" fmla="*/ 373292 w 13431789"/>
              <a:gd name="connsiteY3556" fmla="*/ 2028284 h 13716000"/>
              <a:gd name="connsiteX3557" fmla="*/ 372668 w 13431789"/>
              <a:gd name="connsiteY3557" fmla="*/ 2080654 h 13716000"/>
              <a:gd name="connsiteX3558" fmla="*/ 356466 w 13431789"/>
              <a:gd name="connsiteY3558" fmla="*/ 2019255 h 13716000"/>
              <a:gd name="connsiteX3559" fmla="*/ 607595 w 13431789"/>
              <a:gd name="connsiteY3559" fmla="*/ 1992769 h 13716000"/>
              <a:gd name="connsiteX3560" fmla="*/ 512254 w 13431789"/>
              <a:gd name="connsiteY3560" fmla="*/ 2015041 h 13716000"/>
              <a:gd name="connsiteX3561" fmla="*/ 607595 w 13431789"/>
              <a:gd name="connsiteY3561" fmla="*/ 1992769 h 13716000"/>
              <a:gd name="connsiteX3562" fmla="*/ 9177125 w 13431789"/>
              <a:gd name="connsiteY3562" fmla="*/ 1959060 h 13716000"/>
              <a:gd name="connsiteX3563" fmla="*/ 9261871 w 13431789"/>
              <a:gd name="connsiteY3563" fmla="*/ 2073430 h 13716000"/>
              <a:gd name="connsiteX3564" fmla="*/ 9177125 w 13431789"/>
              <a:gd name="connsiteY3564" fmla="*/ 1959060 h 13716000"/>
              <a:gd name="connsiteX3565" fmla="*/ 6430287 w 13431789"/>
              <a:gd name="connsiteY3565" fmla="*/ 1928963 h 13716000"/>
              <a:gd name="connsiteX3566" fmla="*/ 6429041 w 13431789"/>
              <a:gd name="connsiteY3566" fmla="*/ 1931370 h 13716000"/>
              <a:gd name="connsiteX3567" fmla="*/ 6434651 w 13431789"/>
              <a:gd name="connsiteY3567" fmla="*/ 1930166 h 13716000"/>
              <a:gd name="connsiteX3568" fmla="*/ 6430911 w 13431789"/>
              <a:gd name="connsiteY3568" fmla="*/ 1930166 h 13716000"/>
              <a:gd name="connsiteX3569" fmla="*/ 632521 w 13431789"/>
              <a:gd name="connsiteY3569" fmla="*/ 1907292 h 13716000"/>
              <a:gd name="connsiteX3570" fmla="*/ 667417 w 13431789"/>
              <a:gd name="connsiteY3570" fmla="*/ 1916322 h 13716000"/>
              <a:gd name="connsiteX3571" fmla="*/ 593885 w 13431789"/>
              <a:gd name="connsiteY3571" fmla="*/ 1938594 h 13716000"/>
              <a:gd name="connsiteX3572" fmla="*/ 600741 w 13431789"/>
              <a:gd name="connsiteY3572" fmla="*/ 1919332 h 13716000"/>
              <a:gd name="connsiteX3573" fmla="*/ 632521 w 13431789"/>
              <a:gd name="connsiteY3573" fmla="*/ 1907292 h 13716000"/>
              <a:gd name="connsiteX3574" fmla="*/ 6785483 w 13431789"/>
              <a:gd name="connsiteY3574" fmla="*/ 1901874 h 13716000"/>
              <a:gd name="connsiteX3575" fmla="*/ 6791091 w 13431789"/>
              <a:gd name="connsiteY3575" fmla="*/ 1913311 h 13716000"/>
              <a:gd name="connsiteX3576" fmla="*/ 6754325 w 13431789"/>
              <a:gd name="connsiteY3576" fmla="*/ 1925953 h 13716000"/>
              <a:gd name="connsiteX3577" fmla="*/ 6785483 w 13431789"/>
              <a:gd name="connsiteY3577" fmla="*/ 1901874 h 13716000"/>
              <a:gd name="connsiteX3578" fmla="*/ 698574 w 13431789"/>
              <a:gd name="connsiteY3578" fmla="*/ 1880204 h 13716000"/>
              <a:gd name="connsiteX3579" fmla="*/ 725370 w 13431789"/>
              <a:gd name="connsiteY3579" fmla="*/ 1891039 h 13716000"/>
              <a:gd name="connsiteX3580" fmla="*/ 698575 w 13431789"/>
              <a:gd name="connsiteY3580" fmla="*/ 1922943 h 13716000"/>
              <a:gd name="connsiteX3581" fmla="*/ 668040 w 13431789"/>
              <a:gd name="connsiteY3581" fmla="*/ 1889234 h 13716000"/>
              <a:gd name="connsiteX3582" fmla="*/ 698574 w 13431789"/>
              <a:gd name="connsiteY3582" fmla="*/ 1880204 h 13716000"/>
              <a:gd name="connsiteX3583" fmla="*/ 7973203 w 13431789"/>
              <a:gd name="connsiteY3583" fmla="*/ 1874787 h 13716000"/>
              <a:gd name="connsiteX3584" fmla="*/ 7994391 w 13431789"/>
              <a:gd name="connsiteY3584" fmla="*/ 1875991 h 13716000"/>
              <a:gd name="connsiteX3585" fmla="*/ 8013707 w 13431789"/>
              <a:gd name="connsiteY3585" fmla="*/ 1923545 h 13716000"/>
              <a:gd name="connsiteX3586" fmla="*/ 7973203 w 13431789"/>
              <a:gd name="connsiteY3586" fmla="*/ 1874787 h 13716000"/>
              <a:gd name="connsiteX3587" fmla="*/ 795162 w 13431789"/>
              <a:gd name="connsiteY3587" fmla="*/ 1845894 h 13716000"/>
              <a:gd name="connsiteX3588" fmla="*/ 821335 w 13431789"/>
              <a:gd name="connsiteY3588" fmla="*/ 1862146 h 13716000"/>
              <a:gd name="connsiteX3589" fmla="*/ 795162 w 13431789"/>
              <a:gd name="connsiteY3589" fmla="*/ 1845894 h 13716000"/>
              <a:gd name="connsiteX3590" fmla="*/ 6743731 w 13431789"/>
              <a:gd name="connsiteY3590" fmla="*/ 1836864 h 13716000"/>
              <a:gd name="connsiteX3591" fmla="*/ 6758063 w 13431789"/>
              <a:gd name="connsiteY3591" fmla="*/ 1847700 h 13716000"/>
              <a:gd name="connsiteX3592" fmla="*/ 6708211 w 13431789"/>
              <a:gd name="connsiteY3592" fmla="*/ 1868166 h 13716000"/>
              <a:gd name="connsiteX3593" fmla="*/ 6695125 w 13431789"/>
              <a:gd name="connsiteY3593" fmla="*/ 1857331 h 13716000"/>
              <a:gd name="connsiteX3594" fmla="*/ 6743731 w 13431789"/>
              <a:gd name="connsiteY3594" fmla="*/ 1836864 h 13716000"/>
              <a:gd name="connsiteX3595" fmla="*/ 226852 w 13431789"/>
              <a:gd name="connsiteY3595" fmla="*/ 1829039 h 13716000"/>
              <a:gd name="connsiteX3596" fmla="*/ 241807 w 13431789"/>
              <a:gd name="connsiteY3596" fmla="*/ 1835661 h 13716000"/>
              <a:gd name="connsiteX3597" fmla="*/ 267357 w 13431789"/>
              <a:gd name="connsiteY3597" fmla="*/ 1836263 h 13716000"/>
              <a:gd name="connsiteX3598" fmla="*/ 290412 w 13431789"/>
              <a:gd name="connsiteY3598" fmla="*/ 1857331 h 13716000"/>
              <a:gd name="connsiteX3599" fmla="*/ 291036 w 13431789"/>
              <a:gd name="connsiteY3599" fmla="*/ 1874186 h 13716000"/>
              <a:gd name="connsiteX3600" fmla="*/ 243054 w 13431789"/>
              <a:gd name="connsiteY3600" fmla="*/ 1853719 h 13716000"/>
              <a:gd name="connsiteX3601" fmla="*/ 242431 w 13431789"/>
              <a:gd name="connsiteY3601" fmla="*/ 1852515 h 13716000"/>
              <a:gd name="connsiteX3602" fmla="*/ 235575 w 13431789"/>
              <a:gd name="connsiteY3602" fmla="*/ 1855525 h 13716000"/>
              <a:gd name="connsiteX3603" fmla="*/ 220620 w 13431789"/>
              <a:gd name="connsiteY3603" fmla="*/ 1845292 h 13716000"/>
              <a:gd name="connsiteX3604" fmla="*/ 226852 w 13431789"/>
              <a:gd name="connsiteY3604" fmla="*/ 1829039 h 13716000"/>
              <a:gd name="connsiteX3605" fmla="*/ 598870 w 13431789"/>
              <a:gd name="connsiteY3605" fmla="*/ 1775467 h 13716000"/>
              <a:gd name="connsiteX3606" fmla="*/ 618812 w 13431789"/>
              <a:gd name="connsiteY3606" fmla="*/ 1788709 h 13716000"/>
              <a:gd name="connsiteX3607" fmla="*/ 619435 w 13431789"/>
              <a:gd name="connsiteY3607" fmla="*/ 1807971 h 13716000"/>
              <a:gd name="connsiteX3608" fmla="*/ 571453 w 13431789"/>
              <a:gd name="connsiteY3608" fmla="*/ 1807971 h 13716000"/>
              <a:gd name="connsiteX3609" fmla="*/ 576438 w 13431789"/>
              <a:gd name="connsiteY3609" fmla="*/ 1782689 h 13716000"/>
              <a:gd name="connsiteX3610" fmla="*/ 598870 w 13431789"/>
              <a:gd name="connsiteY3610" fmla="*/ 1775467 h 13716000"/>
              <a:gd name="connsiteX3611" fmla="*/ 266110 w 13431789"/>
              <a:gd name="connsiteY3611" fmla="*/ 1767640 h 13716000"/>
              <a:gd name="connsiteX3612" fmla="*/ 282935 w 13431789"/>
              <a:gd name="connsiteY3612" fmla="*/ 1771252 h 13716000"/>
              <a:gd name="connsiteX3613" fmla="*/ 301006 w 13431789"/>
              <a:gd name="connsiteY3613" fmla="*/ 1784496 h 13716000"/>
              <a:gd name="connsiteX3614" fmla="*/ 266110 w 13431789"/>
              <a:gd name="connsiteY3614" fmla="*/ 1767640 h 13716000"/>
              <a:gd name="connsiteX3615" fmla="*/ 1117330 w 13431789"/>
              <a:gd name="connsiteY3615" fmla="*/ 1763426 h 13716000"/>
              <a:gd name="connsiteX3616" fmla="*/ 1111099 w 13431789"/>
              <a:gd name="connsiteY3616" fmla="*/ 1775467 h 13716000"/>
              <a:gd name="connsiteX3617" fmla="*/ 1102374 w 13431789"/>
              <a:gd name="connsiteY3617" fmla="*/ 1798340 h 13716000"/>
              <a:gd name="connsiteX3618" fmla="*/ 1124185 w 13431789"/>
              <a:gd name="connsiteY3618" fmla="*/ 1793524 h 13716000"/>
              <a:gd name="connsiteX3619" fmla="*/ 1134155 w 13431789"/>
              <a:gd name="connsiteY3619" fmla="*/ 1787505 h 13716000"/>
              <a:gd name="connsiteX3620" fmla="*/ 1128546 w 13431789"/>
              <a:gd name="connsiteY3620" fmla="*/ 1778476 h 13716000"/>
              <a:gd name="connsiteX3621" fmla="*/ 1128546 w 13431789"/>
              <a:gd name="connsiteY3621" fmla="*/ 1774262 h 13716000"/>
              <a:gd name="connsiteX3622" fmla="*/ 1099259 w 13431789"/>
              <a:gd name="connsiteY3622" fmla="*/ 1754398 h 13716000"/>
              <a:gd name="connsiteX3623" fmla="*/ 1084303 w 13431789"/>
              <a:gd name="connsiteY3623" fmla="*/ 1770048 h 13716000"/>
              <a:gd name="connsiteX3624" fmla="*/ 1074333 w 13431789"/>
              <a:gd name="connsiteY3624" fmla="*/ 1771252 h 13716000"/>
              <a:gd name="connsiteX3625" fmla="*/ 1081811 w 13431789"/>
              <a:gd name="connsiteY3625" fmla="*/ 1779679 h 13716000"/>
              <a:gd name="connsiteX3626" fmla="*/ 1084303 w 13431789"/>
              <a:gd name="connsiteY3626" fmla="*/ 1781485 h 13716000"/>
              <a:gd name="connsiteX3627" fmla="*/ 1086796 w 13431789"/>
              <a:gd name="connsiteY3627" fmla="*/ 1776068 h 13716000"/>
              <a:gd name="connsiteX3628" fmla="*/ 850623 w 13431789"/>
              <a:gd name="connsiteY3628" fmla="*/ 1734534 h 13716000"/>
              <a:gd name="connsiteX3629" fmla="*/ 865577 w 13431789"/>
              <a:gd name="connsiteY3629" fmla="*/ 1746572 h 13716000"/>
              <a:gd name="connsiteX3630" fmla="*/ 856231 w 13431789"/>
              <a:gd name="connsiteY3630" fmla="*/ 1797738 h 13716000"/>
              <a:gd name="connsiteX3631" fmla="*/ 850623 w 13431789"/>
              <a:gd name="connsiteY3631" fmla="*/ 1734534 h 13716000"/>
              <a:gd name="connsiteX3632" fmla="*/ 6678923 w 13431789"/>
              <a:gd name="connsiteY3632" fmla="*/ 1730921 h 13716000"/>
              <a:gd name="connsiteX3633" fmla="*/ 6696997 w 13431789"/>
              <a:gd name="connsiteY3633" fmla="*/ 1732728 h 13716000"/>
              <a:gd name="connsiteX3634" fmla="*/ 6700111 w 13431789"/>
              <a:gd name="connsiteY3634" fmla="*/ 1749582 h 13716000"/>
              <a:gd name="connsiteX3635" fmla="*/ 6669579 w 13431789"/>
              <a:gd name="connsiteY3635" fmla="*/ 1743563 h 13716000"/>
              <a:gd name="connsiteX3636" fmla="*/ 6678923 w 13431789"/>
              <a:gd name="connsiteY3636" fmla="*/ 1730921 h 13716000"/>
              <a:gd name="connsiteX3637" fmla="*/ 1038189 w 13431789"/>
              <a:gd name="connsiteY3637" fmla="*/ 1711660 h 13716000"/>
              <a:gd name="connsiteX3638" fmla="*/ 1046291 w 13431789"/>
              <a:gd name="connsiteY3638" fmla="*/ 1715271 h 13716000"/>
              <a:gd name="connsiteX3639" fmla="*/ 1050653 w 13431789"/>
              <a:gd name="connsiteY3639" fmla="*/ 1733932 h 13716000"/>
              <a:gd name="connsiteX3640" fmla="*/ 1028842 w 13431789"/>
              <a:gd name="connsiteY3640" fmla="*/ 1715272 h 13716000"/>
              <a:gd name="connsiteX3641" fmla="*/ 1038189 w 13431789"/>
              <a:gd name="connsiteY3641" fmla="*/ 1711660 h 13716000"/>
              <a:gd name="connsiteX3642" fmla="*/ 754035 w 13431789"/>
              <a:gd name="connsiteY3642" fmla="*/ 1679756 h 13716000"/>
              <a:gd name="connsiteX3643" fmla="*/ 763382 w 13431789"/>
              <a:gd name="connsiteY3643" fmla="*/ 1681562 h 13716000"/>
              <a:gd name="connsiteX3644" fmla="*/ 770859 w 13431789"/>
              <a:gd name="connsiteY3644" fmla="*/ 1699621 h 13716000"/>
              <a:gd name="connsiteX3645" fmla="*/ 767744 w 13431789"/>
              <a:gd name="connsiteY3645" fmla="*/ 1701426 h 13716000"/>
              <a:gd name="connsiteX3646" fmla="*/ 770860 w 13431789"/>
              <a:gd name="connsiteY3646" fmla="*/ 1703232 h 13716000"/>
              <a:gd name="connsiteX3647" fmla="*/ 774599 w 13431789"/>
              <a:gd name="connsiteY3647" fmla="*/ 1737544 h 13716000"/>
              <a:gd name="connsiteX3648" fmla="*/ 735341 w 13431789"/>
              <a:gd name="connsiteY3648" fmla="*/ 1691194 h 13716000"/>
              <a:gd name="connsiteX3649" fmla="*/ 749050 w 13431789"/>
              <a:gd name="connsiteY3649" fmla="*/ 1691795 h 13716000"/>
              <a:gd name="connsiteX3650" fmla="*/ 745310 w 13431789"/>
              <a:gd name="connsiteY3650" fmla="*/ 1685776 h 13716000"/>
              <a:gd name="connsiteX3651" fmla="*/ 754035 w 13431789"/>
              <a:gd name="connsiteY3651" fmla="*/ 1679756 h 13716000"/>
              <a:gd name="connsiteX3652" fmla="*/ 393856 w 13431789"/>
              <a:gd name="connsiteY3652" fmla="*/ 1644843 h 13716000"/>
              <a:gd name="connsiteX3653" fmla="*/ 419404 w 13431789"/>
              <a:gd name="connsiteY3653" fmla="*/ 1648455 h 13716000"/>
              <a:gd name="connsiteX3654" fmla="*/ 433113 w 13431789"/>
              <a:gd name="connsiteY3654" fmla="*/ 1694204 h 13716000"/>
              <a:gd name="connsiteX3655" fmla="*/ 413797 w 13431789"/>
              <a:gd name="connsiteY3655" fmla="*/ 1715271 h 13716000"/>
              <a:gd name="connsiteX3656" fmla="*/ 370176 w 13431789"/>
              <a:gd name="connsiteY3656" fmla="*/ 1650261 h 13716000"/>
              <a:gd name="connsiteX3657" fmla="*/ 393856 w 13431789"/>
              <a:gd name="connsiteY3657" fmla="*/ 1644843 h 13716000"/>
              <a:gd name="connsiteX3658" fmla="*/ 785815 w 13431789"/>
              <a:gd name="connsiteY3658" fmla="*/ 1636416 h 13716000"/>
              <a:gd name="connsiteX3659" fmla="*/ 866824 w 13431789"/>
              <a:gd name="connsiteY3659" fmla="*/ 1706242 h 13716000"/>
              <a:gd name="connsiteX3660" fmla="*/ 785815 w 13431789"/>
              <a:gd name="connsiteY3660" fmla="*/ 1636416 h 13716000"/>
              <a:gd name="connsiteX3661" fmla="*/ 7695901 w 13431789"/>
              <a:gd name="connsiteY3661" fmla="*/ 1626785 h 13716000"/>
              <a:gd name="connsiteX3662" fmla="*/ 7730175 w 13431789"/>
              <a:gd name="connsiteY3662" fmla="*/ 1641834 h 13716000"/>
              <a:gd name="connsiteX3663" fmla="*/ 7732667 w 13431789"/>
              <a:gd name="connsiteY3663" fmla="*/ 1676747 h 13716000"/>
              <a:gd name="connsiteX3664" fmla="*/ 7695901 w 13431789"/>
              <a:gd name="connsiteY3664" fmla="*/ 1626785 h 13716000"/>
              <a:gd name="connsiteX3665" fmla="*/ 1230120 w 13431789"/>
              <a:gd name="connsiteY3665" fmla="*/ 1576221 h 13716000"/>
              <a:gd name="connsiteX3666" fmla="*/ 1220149 w 13431789"/>
              <a:gd name="connsiteY3666" fmla="*/ 1592474 h 13716000"/>
              <a:gd name="connsiteX3667" fmla="*/ 1172167 w 13431789"/>
              <a:gd name="connsiteY3667" fmla="*/ 1665912 h 13716000"/>
              <a:gd name="connsiteX3668" fmla="*/ 1173412 w 13431789"/>
              <a:gd name="connsiteY3668" fmla="*/ 1666514 h 13716000"/>
              <a:gd name="connsiteX3669" fmla="*/ 1161573 w 13431789"/>
              <a:gd name="connsiteY3669" fmla="*/ 1708650 h 13716000"/>
              <a:gd name="connsiteX3670" fmla="*/ 1160950 w 13431789"/>
              <a:gd name="connsiteY3670" fmla="*/ 1708048 h 13716000"/>
              <a:gd name="connsiteX3671" fmla="*/ 1165935 w 13431789"/>
              <a:gd name="connsiteY3671" fmla="*/ 1724903 h 13716000"/>
              <a:gd name="connsiteX3672" fmla="*/ 1160950 w 13431789"/>
              <a:gd name="connsiteY3672" fmla="*/ 1746572 h 13716000"/>
              <a:gd name="connsiteX3673" fmla="*/ 1177152 w 13431789"/>
              <a:gd name="connsiteY3673" fmla="*/ 1745970 h 13716000"/>
              <a:gd name="connsiteX3674" fmla="*/ 1191485 w 13431789"/>
              <a:gd name="connsiteY3674" fmla="*/ 1732127 h 13716000"/>
              <a:gd name="connsiteX3675" fmla="*/ 1185254 w 13431789"/>
              <a:gd name="connsiteY3675" fmla="*/ 1687581 h 13716000"/>
              <a:gd name="connsiteX3676" fmla="*/ 1193977 w 13431789"/>
              <a:gd name="connsiteY3676" fmla="*/ 1664707 h 13716000"/>
              <a:gd name="connsiteX3677" fmla="*/ 1191485 w 13431789"/>
              <a:gd name="connsiteY3677" fmla="*/ 1658688 h 13716000"/>
              <a:gd name="connsiteX3678" fmla="*/ 1197716 w 13431789"/>
              <a:gd name="connsiteY3678" fmla="*/ 1655076 h 13716000"/>
              <a:gd name="connsiteX3679" fmla="*/ 1202077 w 13431789"/>
              <a:gd name="connsiteY3679" fmla="*/ 1644241 h 13716000"/>
              <a:gd name="connsiteX3680" fmla="*/ 1224512 w 13431789"/>
              <a:gd name="connsiteY3680" fmla="*/ 1624377 h 13716000"/>
              <a:gd name="connsiteX3681" fmla="*/ 1210179 w 13431789"/>
              <a:gd name="connsiteY3681" fmla="*/ 1609931 h 13716000"/>
              <a:gd name="connsiteX3682" fmla="*/ 1230120 w 13431789"/>
              <a:gd name="connsiteY3682" fmla="*/ 1586454 h 13716000"/>
              <a:gd name="connsiteX3683" fmla="*/ 1363473 w 13431789"/>
              <a:gd name="connsiteY3683" fmla="*/ 1568998 h 13716000"/>
              <a:gd name="connsiteX3684" fmla="*/ 1347271 w 13431789"/>
              <a:gd name="connsiteY3684" fmla="*/ 1583445 h 13716000"/>
              <a:gd name="connsiteX3685" fmla="*/ 1346025 w 13431789"/>
              <a:gd name="connsiteY3685" fmla="*/ 1593678 h 13716000"/>
              <a:gd name="connsiteX3686" fmla="*/ 1352880 w 13431789"/>
              <a:gd name="connsiteY3686" fmla="*/ 1595484 h 13716000"/>
              <a:gd name="connsiteX3687" fmla="*/ 1356619 w 13431789"/>
              <a:gd name="connsiteY3687" fmla="*/ 1597289 h 13716000"/>
              <a:gd name="connsiteX3688" fmla="*/ 1360358 w 13431789"/>
              <a:gd name="connsiteY3688" fmla="*/ 1574416 h 13716000"/>
              <a:gd name="connsiteX3689" fmla="*/ 6491355 w 13431789"/>
              <a:gd name="connsiteY3689" fmla="*/ 1565988 h 13716000"/>
              <a:gd name="connsiteX3690" fmla="*/ 6516281 w 13431789"/>
              <a:gd name="connsiteY3690" fmla="*/ 1567193 h 13716000"/>
              <a:gd name="connsiteX3691" fmla="*/ 6482633 w 13431789"/>
              <a:gd name="connsiteY3691" fmla="*/ 1612338 h 13716000"/>
              <a:gd name="connsiteX3692" fmla="*/ 6470171 w 13431789"/>
              <a:gd name="connsiteY3692" fmla="*/ 1573212 h 13716000"/>
              <a:gd name="connsiteX3693" fmla="*/ 6491355 w 13431789"/>
              <a:gd name="connsiteY3693" fmla="*/ 1565988 h 13716000"/>
              <a:gd name="connsiteX3694" fmla="*/ 1352880 w 13431789"/>
              <a:gd name="connsiteY3694" fmla="*/ 1559969 h 13716000"/>
              <a:gd name="connsiteX3695" fmla="*/ 1349764 w 13431789"/>
              <a:gd name="connsiteY3695" fmla="*/ 1572610 h 13716000"/>
              <a:gd name="connsiteX3696" fmla="*/ 1358488 w 13431789"/>
              <a:gd name="connsiteY3696" fmla="*/ 1564784 h 13716000"/>
              <a:gd name="connsiteX3697" fmla="*/ 966528 w 13431789"/>
              <a:gd name="connsiteY3697" fmla="*/ 1546726 h 13716000"/>
              <a:gd name="connsiteX3698" fmla="*/ 999555 w 13431789"/>
              <a:gd name="connsiteY3698" fmla="*/ 1546726 h 13716000"/>
              <a:gd name="connsiteX3699" fmla="*/ 1016380 w 13431789"/>
              <a:gd name="connsiteY3699" fmla="*/ 1560571 h 13716000"/>
              <a:gd name="connsiteX3700" fmla="*/ 1021989 w 13431789"/>
              <a:gd name="connsiteY3700" fmla="*/ 1558765 h 13716000"/>
              <a:gd name="connsiteX3701" fmla="*/ 1061870 w 13431789"/>
              <a:gd name="connsiteY3701" fmla="*/ 1562978 h 13716000"/>
              <a:gd name="connsiteX3702" fmla="*/ 1043175 w 13431789"/>
              <a:gd name="connsiteY3702" fmla="*/ 1599095 h 13716000"/>
              <a:gd name="connsiteX3703" fmla="*/ 1016380 w 13431789"/>
              <a:gd name="connsiteY3703" fmla="*/ 1597289 h 13716000"/>
              <a:gd name="connsiteX3704" fmla="*/ 1014510 w 13431789"/>
              <a:gd name="connsiteY3704" fmla="*/ 1601503 h 13716000"/>
              <a:gd name="connsiteX3705" fmla="*/ 1007033 w 13431789"/>
              <a:gd name="connsiteY3705" fmla="*/ 1600901 h 13716000"/>
              <a:gd name="connsiteX3706" fmla="*/ 1014510 w 13431789"/>
              <a:gd name="connsiteY3706" fmla="*/ 1624377 h 13716000"/>
              <a:gd name="connsiteX3707" fmla="*/ 1005163 w 13431789"/>
              <a:gd name="connsiteY3707" fmla="*/ 1669523 h 13716000"/>
              <a:gd name="connsiteX3708" fmla="*/ 983353 w 13431789"/>
              <a:gd name="connsiteY3708" fmla="*/ 1691795 h 13716000"/>
              <a:gd name="connsiteX3709" fmla="*/ 984599 w 13431789"/>
              <a:gd name="connsiteY3709" fmla="*/ 1693601 h 13716000"/>
              <a:gd name="connsiteX3710" fmla="*/ 988961 w 13431789"/>
              <a:gd name="connsiteY3710" fmla="*/ 1694203 h 13716000"/>
              <a:gd name="connsiteX3711" fmla="*/ 986468 w 13431789"/>
              <a:gd name="connsiteY3711" fmla="*/ 1696611 h 13716000"/>
              <a:gd name="connsiteX3712" fmla="*/ 992700 w 13431789"/>
              <a:gd name="connsiteY3712" fmla="*/ 1705639 h 13716000"/>
              <a:gd name="connsiteX3713" fmla="*/ 995815 w 13431789"/>
              <a:gd name="connsiteY3713" fmla="*/ 1724903 h 13716000"/>
              <a:gd name="connsiteX3714" fmla="*/ 959673 w 13431789"/>
              <a:gd name="connsiteY3714" fmla="*/ 1731523 h 13716000"/>
              <a:gd name="connsiteX3715" fmla="*/ 952819 w 13431789"/>
              <a:gd name="connsiteY3715" fmla="*/ 1718883 h 13716000"/>
              <a:gd name="connsiteX3716" fmla="*/ 954688 w 13431789"/>
              <a:gd name="connsiteY3716" fmla="*/ 1712863 h 13716000"/>
              <a:gd name="connsiteX3717" fmla="*/ 952196 w 13431789"/>
              <a:gd name="connsiteY3717" fmla="*/ 1712262 h 13716000"/>
              <a:gd name="connsiteX3718" fmla="*/ 950949 w 13431789"/>
              <a:gd name="connsiteY3718" fmla="*/ 1702630 h 13716000"/>
              <a:gd name="connsiteX3719" fmla="*/ 959050 w 13431789"/>
              <a:gd name="connsiteY3719" fmla="*/ 1698416 h 13716000"/>
              <a:gd name="connsiteX3720" fmla="*/ 934747 w 13431789"/>
              <a:gd name="connsiteY3720" fmla="*/ 1677348 h 13716000"/>
              <a:gd name="connsiteX3721" fmla="*/ 952819 w 13431789"/>
              <a:gd name="connsiteY3721" fmla="*/ 1549134 h 13716000"/>
              <a:gd name="connsiteX3722" fmla="*/ 965281 w 13431789"/>
              <a:gd name="connsiteY3722" fmla="*/ 1547327 h 13716000"/>
              <a:gd name="connsiteX3723" fmla="*/ 965905 w 13431789"/>
              <a:gd name="connsiteY3723" fmla="*/ 1547930 h 13716000"/>
              <a:gd name="connsiteX3724" fmla="*/ 1131662 w 13431789"/>
              <a:gd name="connsiteY3724" fmla="*/ 1534687 h 13716000"/>
              <a:gd name="connsiteX3725" fmla="*/ 1149111 w 13431789"/>
              <a:gd name="connsiteY3725" fmla="*/ 1550939 h 13716000"/>
              <a:gd name="connsiteX3726" fmla="*/ 1146618 w 13431789"/>
              <a:gd name="connsiteY3726" fmla="*/ 1570202 h 13716000"/>
              <a:gd name="connsiteX3727" fmla="*/ 1099259 w 13431789"/>
              <a:gd name="connsiteY3727" fmla="*/ 1561774 h 13716000"/>
              <a:gd name="connsiteX3728" fmla="*/ 1107982 w 13431789"/>
              <a:gd name="connsiteY3728" fmla="*/ 1538299 h 13716000"/>
              <a:gd name="connsiteX3729" fmla="*/ 1131662 w 13431789"/>
              <a:gd name="connsiteY3729" fmla="*/ 1534687 h 13716000"/>
              <a:gd name="connsiteX3730" fmla="*/ 1265638 w 13431789"/>
              <a:gd name="connsiteY3730" fmla="*/ 1534085 h 13716000"/>
              <a:gd name="connsiteX3731" fmla="*/ 1271247 w 13431789"/>
              <a:gd name="connsiteY3731" fmla="*/ 1541910 h 13716000"/>
              <a:gd name="connsiteX3732" fmla="*/ 1274987 w 13431789"/>
              <a:gd name="connsiteY3732" fmla="*/ 1537095 h 13716000"/>
              <a:gd name="connsiteX3733" fmla="*/ 1268132 w 13431789"/>
              <a:gd name="connsiteY3733" fmla="*/ 1536493 h 13716000"/>
              <a:gd name="connsiteX3734" fmla="*/ 873056 w 13431789"/>
              <a:gd name="connsiteY3734" fmla="*/ 1524454 h 13716000"/>
              <a:gd name="connsiteX3735" fmla="*/ 883027 w 13431789"/>
              <a:gd name="connsiteY3735" fmla="*/ 1546124 h 13716000"/>
              <a:gd name="connsiteX3736" fmla="*/ 873056 w 13431789"/>
              <a:gd name="connsiteY3736" fmla="*/ 1524454 h 13716000"/>
              <a:gd name="connsiteX3737" fmla="*/ 1041929 w 13431789"/>
              <a:gd name="connsiteY3737" fmla="*/ 1512415 h 13716000"/>
              <a:gd name="connsiteX3738" fmla="*/ 1064985 w 13431789"/>
              <a:gd name="connsiteY3738" fmla="*/ 1514221 h 13716000"/>
              <a:gd name="connsiteX3739" fmla="*/ 1081187 w 13431789"/>
              <a:gd name="connsiteY3739" fmla="*/ 1547328 h 13716000"/>
              <a:gd name="connsiteX3740" fmla="*/ 1021364 w 13431789"/>
              <a:gd name="connsiteY3740" fmla="*/ 1532279 h 13716000"/>
              <a:gd name="connsiteX3741" fmla="*/ 1041929 w 13431789"/>
              <a:gd name="connsiteY3741" fmla="*/ 1512415 h 13716000"/>
              <a:gd name="connsiteX3742" fmla="*/ 1289319 w 13431789"/>
              <a:gd name="connsiteY3742" fmla="*/ 1511813 h 13716000"/>
              <a:gd name="connsiteX3743" fmla="*/ 1279972 w 13431789"/>
              <a:gd name="connsiteY3743" fmla="*/ 1519036 h 13716000"/>
              <a:gd name="connsiteX3744" fmla="*/ 1285579 w 13431789"/>
              <a:gd name="connsiteY3744" fmla="*/ 1520842 h 13716000"/>
              <a:gd name="connsiteX3745" fmla="*/ 1288073 w 13431789"/>
              <a:gd name="connsiteY3745" fmla="*/ 1516628 h 13716000"/>
              <a:gd name="connsiteX3746" fmla="*/ 1289942 w 13431789"/>
              <a:gd name="connsiteY3746" fmla="*/ 1511813 h 13716000"/>
              <a:gd name="connsiteX3747" fmla="*/ 773352 w 13431789"/>
              <a:gd name="connsiteY3747" fmla="*/ 1508803 h 13716000"/>
              <a:gd name="connsiteX3748" fmla="*/ 792670 w 13431789"/>
              <a:gd name="connsiteY3748" fmla="*/ 1513017 h 13716000"/>
              <a:gd name="connsiteX3749" fmla="*/ 852492 w 13431789"/>
              <a:gd name="connsiteY3749" fmla="*/ 1556959 h 13716000"/>
              <a:gd name="connsiteX3750" fmla="*/ 851869 w 13431789"/>
              <a:gd name="connsiteY3750" fmla="*/ 1568998 h 13716000"/>
              <a:gd name="connsiteX3751" fmla="*/ 858723 w 13431789"/>
              <a:gd name="connsiteY3751" fmla="*/ 1570202 h 13716000"/>
              <a:gd name="connsiteX3752" fmla="*/ 884896 w 13431789"/>
              <a:gd name="connsiteY3752" fmla="*/ 1585250 h 13716000"/>
              <a:gd name="connsiteX3753" fmla="*/ 833175 w 13431789"/>
              <a:gd name="connsiteY3753" fmla="*/ 1597290 h 13716000"/>
              <a:gd name="connsiteX3754" fmla="*/ 793917 w 13431789"/>
              <a:gd name="connsiteY3754" fmla="*/ 1579231 h 13716000"/>
              <a:gd name="connsiteX3755" fmla="*/ 793292 w 13431789"/>
              <a:gd name="connsiteY3755" fmla="*/ 1579231 h 13716000"/>
              <a:gd name="connsiteX3756" fmla="*/ 777714 w 13431789"/>
              <a:gd name="connsiteY3756" fmla="*/ 1571407 h 13716000"/>
              <a:gd name="connsiteX3757" fmla="*/ 780830 w 13431789"/>
              <a:gd name="connsiteY3757" fmla="*/ 1570804 h 13716000"/>
              <a:gd name="connsiteX3758" fmla="*/ 777092 w 13431789"/>
              <a:gd name="connsiteY3758" fmla="*/ 1568998 h 13716000"/>
              <a:gd name="connsiteX3759" fmla="*/ 768991 w 13431789"/>
              <a:gd name="connsiteY3759" fmla="*/ 1534686 h 13716000"/>
              <a:gd name="connsiteX3760" fmla="*/ 781454 w 13431789"/>
              <a:gd name="connsiteY3760" fmla="*/ 1534085 h 13716000"/>
              <a:gd name="connsiteX3761" fmla="*/ 813857 w 13431789"/>
              <a:gd name="connsiteY3761" fmla="*/ 1563581 h 13716000"/>
              <a:gd name="connsiteX3762" fmla="*/ 813234 w 13431789"/>
              <a:gd name="connsiteY3762" fmla="*/ 1564784 h 13716000"/>
              <a:gd name="connsiteX3763" fmla="*/ 815103 w 13431789"/>
              <a:gd name="connsiteY3763" fmla="*/ 1564785 h 13716000"/>
              <a:gd name="connsiteX3764" fmla="*/ 825073 w 13431789"/>
              <a:gd name="connsiteY3764" fmla="*/ 1565988 h 13716000"/>
              <a:gd name="connsiteX3765" fmla="*/ 807625 w 13431789"/>
              <a:gd name="connsiteY3765" fmla="*/ 1550338 h 13716000"/>
              <a:gd name="connsiteX3766" fmla="*/ 773352 w 13431789"/>
              <a:gd name="connsiteY3766" fmla="*/ 1508803 h 13716000"/>
              <a:gd name="connsiteX3767" fmla="*/ 6342423 w 13431789"/>
              <a:gd name="connsiteY3767" fmla="*/ 1506997 h 13716000"/>
              <a:gd name="connsiteX3768" fmla="*/ 6349279 w 13431789"/>
              <a:gd name="connsiteY3768" fmla="*/ 1516027 h 13716000"/>
              <a:gd name="connsiteX3769" fmla="*/ 6319991 w 13431789"/>
              <a:gd name="connsiteY3769" fmla="*/ 1577426 h 13716000"/>
              <a:gd name="connsiteX3770" fmla="*/ 6342423 w 13431789"/>
              <a:gd name="connsiteY3770" fmla="*/ 1506997 h 13716000"/>
              <a:gd name="connsiteX3771" fmla="*/ 398840 w 13431789"/>
              <a:gd name="connsiteY3771" fmla="*/ 1503988 h 13716000"/>
              <a:gd name="connsiteX3772" fmla="*/ 399463 w 13431789"/>
              <a:gd name="connsiteY3772" fmla="*/ 1552144 h 13716000"/>
              <a:gd name="connsiteX3773" fmla="*/ 368306 w 13431789"/>
              <a:gd name="connsiteY3773" fmla="*/ 1561173 h 13716000"/>
              <a:gd name="connsiteX3774" fmla="*/ 370176 w 13431789"/>
              <a:gd name="connsiteY3774" fmla="*/ 1562978 h 13716000"/>
              <a:gd name="connsiteX3775" fmla="*/ 286051 w 13431789"/>
              <a:gd name="connsiteY3775" fmla="*/ 1596086 h 13716000"/>
              <a:gd name="connsiteX3776" fmla="*/ 314092 w 13431789"/>
              <a:gd name="connsiteY3776" fmla="*/ 1556357 h 13716000"/>
              <a:gd name="connsiteX3777" fmla="*/ 332163 w 13431789"/>
              <a:gd name="connsiteY3777" fmla="*/ 1552745 h 13716000"/>
              <a:gd name="connsiteX3778" fmla="*/ 337772 w 13431789"/>
              <a:gd name="connsiteY3778" fmla="*/ 1530474 h 13716000"/>
              <a:gd name="connsiteX3779" fmla="*/ 398840 w 13431789"/>
              <a:gd name="connsiteY3779" fmla="*/ 1503988 h 13716000"/>
              <a:gd name="connsiteX3780" fmla="*/ 908575 w 13431789"/>
              <a:gd name="connsiteY3780" fmla="*/ 1498571 h 13716000"/>
              <a:gd name="connsiteX3781" fmla="*/ 926647 w 13431789"/>
              <a:gd name="connsiteY3781" fmla="*/ 1503386 h 13716000"/>
              <a:gd name="connsiteX3782" fmla="*/ 957804 w 13431789"/>
              <a:gd name="connsiteY3782" fmla="*/ 1527464 h 13716000"/>
              <a:gd name="connsiteX3783" fmla="*/ 894243 w 13431789"/>
              <a:gd name="connsiteY3783" fmla="*/ 1505793 h 13716000"/>
              <a:gd name="connsiteX3784" fmla="*/ 908575 w 13431789"/>
              <a:gd name="connsiteY3784" fmla="*/ 1498571 h 13716000"/>
              <a:gd name="connsiteX3785" fmla="*/ 6564267 w 13431789"/>
              <a:gd name="connsiteY3785" fmla="*/ 1473890 h 13716000"/>
              <a:gd name="connsiteX3786" fmla="*/ 6552425 w 13431789"/>
              <a:gd name="connsiteY3786" fmla="*/ 1542513 h 13716000"/>
              <a:gd name="connsiteX3787" fmla="*/ 6564267 w 13431789"/>
              <a:gd name="connsiteY3787" fmla="*/ 1473890 h 13716000"/>
              <a:gd name="connsiteX3788" fmla="*/ 805133 w 13431789"/>
              <a:gd name="connsiteY3788" fmla="*/ 1471483 h 13716000"/>
              <a:gd name="connsiteX3789" fmla="*/ 836913 w 13431789"/>
              <a:gd name="connsiteY3789" fmla="*/ 1493754 h 13716000"/>
              <a:gd name="connsiteX3790" fmla="*/ 805133 w 13431789"/>
              <a:gd name="connsiteY3790" fmla="*/ 1471483 h 13716000"/>
              <a:gd name="connsiteX3791" fmla="*/ 1050031 w 13431789"/>
              <a:gd name="connsiteY3791" fmla="*/ 1471482 h 13716000"/>
              <a:gd name="connsiteX3792" fmla="*/ 1056885 w 13431789"/>
              <a:gd name="connsiteY3792" fmla="*/ 1478103 h 13716000"/>
              <a:gd name="connsiteX3793" fmla="*/ 1075579 w 13431789"/>
              <a:gd name="connsiteY3793" fmla="*/ 1472084 h 13716000"/>
              <a:gd name="connsiteX3794" fmla="*/ 1089289 w 13431789"/>
              <a:gd name="connsiteY3794" fmla="*/ 1473890 h 13716000"/>
              <a:gd name="connsiteX3795" fmla="*/ 1030713 w 13431789"/>
              <a:gd name="connsiteY3795" fmla="*/ 1504590 h 13716000"/>
              <a:gd name="connsiteX3796" fmla="*/ 1038190 w 13431789"/>
              <a:gd name="connsiteY3796" fmla="*/ 1493755 h 13716000"/>
              <a:gd name="connsiteX3797" fmla="*/ 1029466 w 13431789"/>
              <a:gd name="connsiteY3797" fmla="*/ 1490143 h 13716000"/>
              <a:gd name="connsiteX3798" fmla="*/ 1023235 w 13431789"/>
              <a:gd name="connsiteY3798" fmla="*/ 1475696 h 13716000"/>
              <a:gd name="connsiteX3799" fmla="*/ 1050031 w 13431789"/>
              <a:gd name="connsiteY3799" fmla="*/ 1471482 h 13716000"/>
              <a:gd name="connsiteX3800" fmla="*/ 528533 w 13431789"/>
              <a:gd name="connsiteY3800" fmla="*/ 1434604 h 13716000"/>
              <a:gd name="connsiteX3801" fmla="*/ 551511 w 13431789"/>
              <a:gd name="connsiteY3801" fmla="*/ 1434764 h 13716000"/>
              <a:gd name="connsiteX3802" fmla="*/ 471750 w 13431789"/>
              <a:gd name="connsiteY3802" fmla="*/ 1473288 h 13716000"/>
              <a:gd name="connsiteX3803" fmla="*/ 528533 w 13431789"/>
              <a:gd name="connsiteY3803" fmla="*/ 1434604 h 13716000"/>
              <a:gd name="connsiteX3804" fmla="*/ 865577 w 13431789"/>
              <a:gd name="connsiteY3804" fmla="*/ 1415502 h 13716000"/>
              <a:gd name="connsiteX3805" fmla="*/ 894243 w 13431789"/>
              <a:gd name="connsiteY3805" fmla="*/ 1427541 h 13716000"/>
              <a:gd name="connsiteX3806" fmla="*/ 901722 w 13431789"/>
              <a:gd name="connsiteY3806" fmla="*/ 1449812 h 13716000"/>
              <a:gd name="connsiteX3807" fmla="*/ 896735 w 13431789"/>
              <a:gd name="connsiteY3807" fmla="*/ 1455230 h 13716000"/>
              <a:gd name="connsiteX3808" fmla="*/ 909198 w 13431789"/>
              <a:gd name="connsiteY3808" fmla="*/ 1454628 h 13716000"/>
              <a:gd name="connsiteX3809" fmla="*/ 962789 w 13431789"/>
              <a:gd name="connsiteY3809" fmla="*/ 1453424 h 13716000"/>
              <a:gd name="connsiteX3810" fmla="*/ 872433 w 13431789"/>
              <a:gd name="connsiteY3810" fmla="*/ 1479308 h 13716000"/>
              <a:gd name="connsiteX3811" fmla="*/ 864955 w 13431789"/>
              <a:gd name="connsiteY3811" fmla="*/ 1473289 h 13716000"/>
              <a:gd name="connsiteX3812" fmla="*/ 863709 w 13431789"/>
              <a:gd name="connsiteY3812" fmla="*/ 1473289 h 13716000"/>
              <a:gd name="connsiteX3813" fmla="*/ 835044 w 13431789"/>
              <a:gd name="connsiteY3813" fmla="*/ 1436570 h 13716000"/>
              <a:gd name="connsiteX3814" fmla="*/ 865577 w 13431789"/>
              <a:gd name="connsiteY3814" fmla="*/ 1415502 h 13716000"/>
              <a:gd name="connsiteX3815" fmla="*/ 1293058 w 13431789"/>
              <a:gd name="connsiteY3815" fmla="*/ 1413696 h 13716000"/>
              <a:gd name="connsiteX3816" fmla="*/ 1288073 w 13431789"/>
              <a:gd name="connsiteY3816" fmla="*/ 1419715 h 13716000"/>
              <a:gd name="connsiteX3817" fmla="*/ 1260654 w 13431789"/>
              <a:gd name="connsiteY3817" fmla="*/ 1454026 h 13716000"/>
              <a:gd name="connsiteX3818" fmla="*/ 1247568 w 13431789"/>
              <a:gd name="connsiteY3818" fmla="*/ 1470880 h 13716000"/>
              <a:gd name="connsiteX3819" fmla="*/ 1242583 w 13431789"/>
              <a:gd name="connsiteY3819" fmla="*/ 1479910 h 13716000"/>
              <a:gd name="connsiteX3820" fmla="*/ 1233235 w 13431789"/>
              <a:gd name="connsiteY3820" fmla="*/ 1488337 h 13716000"/>
              <a:gd name="connsiteX3821" fmla="*/ 1229497 w 13431789"/>
              <a:gd name="connsiteY3821" fmla="*/ 1496162 h 13716000"/>
              <a:gd name="connsiteX3822" fmla="*/ 1235728 w 13431789"/>
              <a:gd name="connsiteY3822" fmla="*/ 1495561 h 13716000"/>
              <a:gd name="connsiteX3823" fmla="*/ 1241960 w 13431789"/>
              <a:gd name="connsiteY3823" fmla="*/ 1501580 h 13716000"/>
              <a:gd name="connsiteX3824" fmla="*/ 1243206 w 13431789"/>
              <a:gd name="connsiteY3824" fmla="*/ 1500977 h 13716000"/>
              <a:gd name="connsiteX3825" fmla="*/ 1245075 w 13431789"/>
              <a:gd name="connsiteY3825" fmla="*/ 1504590 h 13716000"/>
              <a:gd name="connsiteX3826" fmla="*/ 1253176 w 13431789"/>
              <a:gd name="connsiteY3826" fmla="*/ 1513016 h 13716000"/>
              <a:gd name="connsiteX3827" fmla="*/ 1253175 w 13431789"/>
              <a:gd name="connsiteY3827" fmla="*/ 1519037 h 13716000"/>
              <a:gd name="connsiteX3828" fmla="*/ 1255046 w 13431789"/>
              <a:gd name="connsiteY3828" fmla="*/ 1521444 h 13716000"/>
              <a:gd name="connsiteX3829" fmla="*/ 1260654 w 13431789"/>
              <a:gd name="connsiteY3829" fmla="*/ 1514221 h 13716000"/>
              <a:gd name="connsiteX3830" fmla="*/ 1279348 w 13431789"/>
              <a:gd name="connsiteY3830" fmla="*/ 1475094 h 13716000"/>
              <a:gd name="connsiteX3831" fmla="*/ 1309882 w 13431789"/>
              <a:gd name="connsiteY3831" fmla="*/ 1426939 h 13716000"/>
              <a:gd name="connsiteX3832" fmla="*/ 1314245 w 13431789"/>
              <a:gd name="connsiteY3832" fmla="*/ 1416705 h 13716000"/>
              <a:gd name="connsiteX3833" fmla="*/ 1306143 w 13431789"/>
              <a:gd name="connsiteY3833" fmla="*/ 1416705 h 13716000"/>
              <a:gd name="connsiteX3834" fmla="*/ 6654621 w 13431789"/>
              <a:gd name="connsiteY3834" fmla="*/ 1396240 h 13716000"/>
              <a:gd name="connsiteX3835" fmla="*/ 6668331 w 13431789"/>
              <a:gd name="connsiteY3835" fmla="*/ 1417909 h 13716000"/>
              <a:gd name="connsiteX3836" fmla="*/ 6647145 w 13431789"/>
              <a:gd name="connsiteY3836" fmla="*/ 1478705 h 13716000"/>
              <a:gd name="connsiteX3837" fmla="*/ 6654621 w 13431789"/>
              <a:gd name="connsiteY3837" fmla="*/ 1396240 h 13716000"/>
              <a:gd name="connsiteX3838" fmla="*/ 1061246 w 13431789"/>
              <a:gd name="connsiteY3838" fmla="*/ 1392628 h 13716000"/>
              <a:gd name="connsiteX3839" fmla="*/ 1044421 w 13431789"/>
              <a:gd name="connsiteY3839" fmla="*/ 1444395 h 13716000"/>
              <a:gd name="connsiteX3840" fmla="*/ 1042552 w 13431789"/>
              <a:gd name="connsiteY3840" fmla="*/ 1442589 h 13716000"/>
              <a:gd name="connsiteX3841" fmla="*/ 1007032 w 13431789"/>
              <a:gd name="connsiteY3841" fmla="*/ 1448609 h 13716000"/>
              <a:gd name="connsiteX3842" fmla="*/ 1018249 w 13431789"/>
              <a:gd name="connsiteY3842" fmla="*/ 1431754 h 13716000"/>
              <a:gd name="connsiteX3843" fmla="*/ 1034451 w 13431789"/>
              <a:gd name="connsiteY3843" fmla="*/ 1429346 h 13716000"/>
              <a:gd name="connsiteX3844" fmla="*/ 1036320 w 13431789"/>
              <a:gd name="connsiteY3844" fmla="*/ 1419716 h 13716000"/>
              <a:gd name="connsiteX3845" fmla="*/ 1061246 w 13431789"/>
              <a:gd name="connsiteY3845" fmla="*/ 1392628 h 13716000"/>
              <a:gd name="connsiteX3846" fmla="*/ 6744355 w 13431789"/>
              <a:gd name="connsiteY3846" fmla="*/ 1381792 h 13716000"/>
              <a:gd name="connsiteX3847" fmla="*/ 6749963 w 13431789"/>
              <a:gd name="connsiteY3847" fmla="*/ 1393831 h 13716000"/>
              <a:gd name="connsiteX3848" fmla="*/ 6745601 w 13431789"/>
              <a:gd name="connsiteY3848" fmla="*/ 1411889 h 13716000"/>
              <a:gd name="connsiteX3849" fmla="*/ 6731269 w 13431789"/>
              <a:gd name="connsiteY3849" fmla="*/ 1417909 h 13716000"/>
              <a:gd name="connsiteX3850" fmla="*/ 6728151 w 13431789"/>
              <a:gd name="connsiteY3850" fmla="*/ 1429948 h 13716000"/>
              <a:gd name="connsiteX3851" fmla="*/ 6696373 w 13431789"/>
              <a:gd name="connsiteY3851" fmla="*/ 1502182 h 13716000"/>
              <a:gd name="connsiteX3852" fmla="*/ 6710081 w 13431789"/>
              <a:gd name="connsiteY3852" fmla="*/ 1411288 h 13716000"/>
              <a:gd name="connsiteX3853" fmla="*/ 6724413 w 13431789"/>
              <a:gd name="connsiteY3853" fmla="*/ 1404064 h 13716000"/>
              <a:gd name="connsiteX3854" fmla="*/ 6721923 w 13431789"/>
              <a:gd name="connsiteY3854" fmla="*/ 1396239 h 13716000"/>
              <a:gd name="connsiteX3855" fmla="*/ 6744355 w 13431789"/>
              <a:gd name="connsiteY3855" fmla="*/ 1381792 h 13716000"/>
              <a:gd name="connsiteX3856" fmla="*/ 672402 w 13431789"/>
              <a:gd name="connsiteY3856" fmla="*/ 1375773 h 13716000"/>
              <a:gd name="connsiteX3857" fmla="*/ 687982 w 13431789"/>
              <a:gd name="connsiteY3857" fmla="*/ 1382394 h 13716000"/>
              <a:gd name="connsiteX3858" fmla="*/ 649968 w 13431789"/>
              <a:gd name="connsiteY3858" fmla="*/ 1395637 h 13716000"/>
              <a:gd name="connsiteX3859" fmla="*/ 655577 w 13431789"/>
              <a:gd name="connsiteY3859" fmla="*/ 1383598 h 13716000"/>
              <a:gd name="connsiteX3860" fmla="*/ 672402 w 13431789"/>
              <a:gd name="connsiteY3860" fmla="*/ 1375773 h 13716000"/>
              <a:gd name="connsiteX3861" fmla="*/ 1327954 w 13431789"/>
              <a:gd name="connsiteY3861" fmla="*/ 1373366 h 13716000"/>
              <a:gd name="connsiteX3862" fmla="*/ 1315491 w 13431789"/>
              <a:gd name="connsiteY3862" fmla="*/ 1388414 h 13716000"/>
              <a:gd name="connsiteX3863" fmla="*/ 1307390 w 13431789"/>
              <a:gd name="connsiteY3863" fmla="*/ 1397443 h 13716000"/>
              <a:gd name="connsiteX3864" fmla="*/ 1316737 w 13431789"/>
              <a:gd name="connsiteY3864" fmla="*/ 1404065 h 13716000"/>
              <a:gd name="connsiteX3865" fmla="*/ 1326084 w 13431789"/>
              <a:gd name="connsiteY3865" fmla="*/ 1393831 h 13716000"/>
              <a:gd name="connsiteX3866" fmla="*/ 986469 w 13431789"/>
              <a:gd name="connsiteY3866" fmla="*/ 1353501 h 13716000"/>
              <a:gd name="connsiteX3867" fmla="*/ 1001425 w 13431789"/>
              <a:gd name="connsiteY3867" fmla="*/ 1368550 h 13716000"/>
              <a:gd name="connsiteX3868" fmla="*/ 982107 w 13431789"/>
              <a:gd name="connsiteY3868" fmla="*/ 1398045 h 13716000"/>
              <a:gd name="connsiteX3869" fmla="*/ 981484 w 13431789"/>
              <a:gd name="connsiteY3869" fmla="*/ 1397444 h 13716000"/>
              <a:gd name="connsiteX3870" fmla="*/ 977745 w 13431789"/>
              <a:gd name="connsiteY3870" fmla="*/ 1404666 h 13716000"/>
              <a:gd name="connsiteX3871" fmla="*/ 974006 w 13431789"/>
              <a:gd name="connsiteY3871" fmla="*/ 1413696 h 13716000"/>
              <a:gd name="connsiteX3872" fmla="*/ 990207 w 13431789"/>
              <a:gd name="connsiteY3872" fmla="*/ 1410685 h 13716000"/>
              <a:gd name="connsiteX3873" fmla="*/ 1016380 w 13431789"/>
              <a:gd name="connsiteY3873" fmla="*/ 1402258 h 13716000"/>
              <a:gd name="connsiteX3874" fmla="*/ 968398 w 13431789"/>
              <a:gd name="connsiteY3874" fmla="*/ 1443793 h 13716000"/>
              <a:gd name="connsiteX3875" fmla="*/ 961543 w 13431789"/>
              <a:gd name="connsiteY3875" fmla="*/ 1443793 h 13716000"/>
              <a:gd name="connsiteX3876" fmla="*/ 959673 w 13431789"/>
              <a:gd name="connsiteY3876" fmla="*/ 1444395 h 13716000"/>
              <a:gd name="connsiteX3877" fmla="*/ 959673 w 13431789"/>
              <a:gd name="connsiteY3877" fmla="*/ 1443793 h 13716000"/>
              <a:gd name="connsiteX3878" fmla="*/ 932254 w 13431789"/>
              <a:gd name="connsiteY3878" fmla="*/ 1443793 h 13716000"/>
              <a:gd name="connsiteX3879" fmla="*/ 906706 w 13431789"/>
              <a:gd name="connsiteY3879" fmla="*/ 1429949 h 13716000"/>
              <a:gd name="connsiteX3880" fmla="*/ 935994 w 13431789"/>
              <a:gd name="connsiteY3880" fmla="*/ 1419715 h 13716000"/>
              <a:gd name="connsiteX3881" fmla="*/ 947834 w 13431789"/>
              <a:gd name="connsiteY3881" fmla="*/ 1417909 h 13716000"/>
              <a:gd name="connsiteX3882" fmla="*/ 944095 w 13431789"/>
              <a:gd name="connsiteY3882" fmla="*/ 1408880 h 13716000"/>
              <a:gd name="connsiteX3883" fmla="*/ 928516 w 13431789"/>
              <a:gd name="connsiteY3883" fmla="*/ 1372763 h 13716000"/>
              <a:gd name="connsiteX3884" fmla="*/ 952818 w 13431789"/>
              <a:gd name="connsiteY3884" fmla="*/ 1371560 h 13716000"/>
              <a:gd name="connsiteX3885" fmla="*/ 967152 w 13431789"/>
              <a:gd name="connsiteY3885" fmla="*/ 1376374 h 13716000"/>
              <a:gd name="connsiteX3886" fmla="*/ 970267 w 13431789"/>
              <a:gd name="connsiteY3886" fmla="*/ 1368550 h 13716000"/>
              <a:gd name="connsiteX3887" fmla="*/ 986469 w 13431789"/>
              <a:gd name="connsiteY3887" fmla="*/ 1353501 h 13716000"/>
              <a:gd name="connsiteX3888" fmla="*/ 552135 w 13431789"/>
              <a:gd name="connsiteY3888" fmla="*/ 1349287 h 13716000"/>
              <a:gd name="connsiteX3889" fmla="*/ 550265 w 13431789"/>
              <a:gd name="connsiteY3889" fmla="*/ 1384200 h 13716000"/>
              <a:gd name="connsiteX3890" fmla="*/ 531571 w 13431789"/>
              <a:gd name="connsiteY3890" fmla="*/ 1378181 h 13716000"/>
              <a:gd name="connsiteX3891" fmla="*/ 552135 w 13431789"/>
              <a:gd name="connsiteY3891" fmla="*/ 1349287 h 13716000"/>
              <a:gd name="connsiteX3892" fmla="*/ 1365343 w 13431789"/>
              <a:gd name="connsiteY3892" fmla="*/ 1327015 h 13716000"/>
              <a:gd name="connsiteX3893" fmla="*/ 1355995 w 13431789"/>
              <a:gd name="connsiteY3893" fmla="*/ 1339054 h 13716000"/>
              <a:gd name="connsiteX3894" fmla="*/ 1359735 w 13431789"/>
              <a:gd name="connsiteY3894" fmla="*/ 1349287 h 13716000"/>
              <a:gd name="connsiteX3895" fmla="*/ 1372820 w 13431789"/>
              <a:gd name="connsiteY3895" fmla="*/ 1345675 h 13716000"/>
              <a:gd name="connsiteX3896" fmla="*/ 1373444 w 13431789"/>
              <a:gd name="connsiteY3896" fmla="*/ 1341461 h 13716000"/>
              <a:gd name="connsiteX3897" fmla="*/ 1279972 w 13431789"/>
              <a:gd name="connsiteY3897" fmla="*/ 1315578 h 13716000"/>
              <a:gd name="connsiteX3898" fmla="*/ 1292435 w 13431789"/>
              <a:gd name="connsiteY3898" fmla="*/ 1316782 h 13716000"/>
              <a:gd name="connsiteX3899" fmla="*/ 1291188 w 13431789"/>
              <a:gd name="connsiteY3899" fmla="*/ 1339657 h 13716000"/>
              <a:gd name="connsiteX3900" fmla="*/ 1274986 w 13431789"/>
              <a:gd name="connsiteY3900" fmla="*/ 1325209 h 13716000"/>
              <a:gd name="connsiteX3901" fmla="*/ 1279972 w 13431789"/>
              <a:gd name="connsiteY3901" fmla="*/ 1315578 h 13716000"/>
              <a:gd name="connsiteX3902" fmla="*/ 1375936 w 13431789"/>
              <a:gd name="connsiteY3902" fmla="*/ 1312568 h 13716000"/>
              <a:gd name="connsiteX3903" fmla="*/ 1374690 w 13431789"/>
              <a:gd name="connsiteY3903" fmla="*/ 1314374 h 13716000"/>
              <a:gd name="connsiteX3904" fmla="*/ 1375313 w 13431789"/>
              <a:gd name="connsiteY3904" fmla="*/ 1314976 h 13716000"/>
              <a:gd name="connsiteX3905" fmla="*/ 6411243 w 13431789"/>
              <a:gd name="connsiteY3905" fmla="*/ 1309512 h 13716000"/>
              <a:gd name="connsiteX3906" fmla="*/ 6421565 w 13431789"/>
              <a:gd name="connsiteY3906" fmla="*/ 1309558 h 13716000"/>
              <a:gd name="connsiteX3907" fmla="*/ 6411595 w 13431789"/>
              <a:gd name="connsiteY3907" fmla="*/ 1339054 h 13716000"/>
              <a:gd name="connsiteX3908" fmla="*/ 6411243 w 13431789"/>
              <a:gd name="connsiteY3908" fmla="*/ 1309512 h 13716000"/>
              <a:gd name="connsiteX3909" fmla="*/ 6282603 w 13431789"/>
              <a:gd name="connsiteY3909" fmla="*/ 1302336 h 13716000"/>
              <a:gd name="connsiteX3910" fmla="*/ 6311889 w 13431789"/>
              <a:gd name="connsiteY3910" fmla="*/ 1311967 h 13716000"/>
              <a:gd name="connsiteX3911" fmla="*/ 6208449 w 13431789"/>
              <a:gd name="connsiteY3911" fmla="*/ 1339656 h 13716000"/>
              <a:gd name="connsiteX3912" fmla="*/ 6282603 w 13431789"/>
              <a:gd name="connsiteY3912" fmla="*/ 1302336 h 13716000"/>
              <a:gd name="connsiteX3913" fmla="*/ 927270 w 13431789"/>
              <a:gd name="connsiteY3913" fmla="*/ 1298122 h 13716000"/>
              <a:gd name="connsiteX3914" fmla="*/ 963412 w 13431789"/>
              <a:gd name="connsiteY3914" fmla="*/ 1307753 h 13716000"/>
              <a:gd name="connsiteX3915" fmla="*/ 896735 w 13431789"/>
              <a:gd name="connsiteY3915" fmla="*/ 1327617 h 13716000"/>
              <a:gd name="connsiteX3916" fmla="*/ 894243 w 13431789"/>
              <a:gd name="connsiteY3916" fmla="*/ 1311364 h 13716000"/>
              <a:gd name="connsiteX3917" fmla="*/ 927270 w 13431789"/>
              <a:gd name="connsiteY3917" fmla="*/ 1298122 h 13716000"/>
              <a:gd name="connsiteX3918" fmla="*/ 1004541 w 13431789"/>
              <a:gd name="connsiteY3918" fmla="*/ 1295112 h 13716000"/>
              <a:gd name="connsiteX3919" fmla="*/ 1021988 w 13431789"/>
              <a:gd name="connsiteY3919" fmla="*/ 1304743 h 13716000"/>
              <a:gd name="connsiteX3920" fmla="*/ 979615 w 13431789"/>
              <a:gd name="connsiteY3920" fmla="*/ 1322199 h 13716000"/>
              <a:gd name="connsiteX3921" fmla="*/ 977744 w 13431789"/>
              <a:gd name="connsiteY3921" fmla="*/ 1302335 h 13716000"/>
              <a:gd name="connsiteX3922" fmla="*/ 1004541 w 13431789"/>
              <a:gd name="connsiteY3922" fmla="*/ 1295112 h 13716000"/>
              <a:gd name="connsiteX3923" fmla="*/ 1292434 w 13431789"/>
              <a:gd name="connsiteY3923" fmla="*/ 1274044 h 13716000"/>
              <a:gd name="connsiteX3924" fmla="*/ 1303028 w 13431789"/>
              <a:gd name="connsiteY3924" fmla="*/ 1280064 h 13716000"/>
              <a:gd name="connsiteX3925" fmla="*/ 1305521 w 13431789"/>
              <a:gd name="connsiteY3925" fmla="*/ 1292102 h 13716000"/>
              <a:gd name="connsiteX3926" fmla="*/ 1272494 w 13431789"/>
              <a:gd name="connsiteY3926" fmla="*/ 1296317 h 13716000"/>
              <a:gd name="connsiteX3927" fmla="*/ 1292434 w 13431789"/>
              <a:gd name="connsiteY3927" fmla="*/ 1274044 h 13716000"/>
              <a:gd name="connsiteX3928" fmla="*/ 636260 w 13431789"/>
              <a:gd name="connsiteY3928" fmla="*/ 1205422 h 13716000"/>
              <a:gd name="connsiteX3929" fmla="*/ 658070 w 13431789"/>
              <a:gd name="connsiteY3929" fmla="*/ 1213849 h 13716000"/>
              <a:gd name="connsiteX3930" fmla="*/ 613204 w 13431789"/>
              <a:gd name="connsiteY3930" fmla="*/ 1241539 h 13716000"/>
              <a:gd name="connsiteX3931" fmla="*/ 608218 w 13431789"/>
              <a:gd name="connsiteY3931" fmla="*/ 1216858 h 13716000"/>
              <a:gd name="connsiteX3932" fmla="*/ 636260 w 13431789"/>
              <a:gd name="connsiteY3932" fmla="*/ 1205422 h 13716000"/>
              <a:gd name="connsiteX3933" fmla="*/ 1124184 w 13431789"/>
              <a:gd name="connsiteY3933" fmla="*/ 1189169 h 13716000"/>
              <a:gd name="connsiteX3934" fmla="*/ 1136024 w 13431789"/>
              <a:gd name="connsiteY3934" fmla="*/ 1217461 h 13716000"/>
              <a:gd name="connsiteX3935" fmla="*/ 1144125 w 13431789"/>
              <a:gd name="connsiteY3935" fmla="*/ 1219266 h 13716000"/>
              <a:gd name="connsiteX3936" fmla="*/ 1142256 w 13431789"/>
              <a:gd name="connsiteY3936" fmla="*/ 1233112 h 13716000"/>
              <a:gd name="connsiteX3937" fmla="*/ 1142879 w 13431789"/>
              <a:gd name="connsiteY3937" fmla="*/ 1234918 h 13716000"/>
              <a:gd name="connsiteX3938" fmla="*/ 1142880 w 13431789"/>
              <a:gd name="connsiteY3938" fmla="*/ 1263209 h 13716000"/>
              <a:gd name="connsiteX3939" fmla="*/ 1147864 w 13431789"/>
              <a:gd name="connsiteY3939" fmla="*/ 1262005 h 13716000"/>
              <a:gd name="connsiteX3940" fmla="*/ 1182761 w 13431789"/>
              <a:gd name="connsiteY3940" fmla="*/ 1276451 h 13716000"/>
              <a:gd name="connsiteX3941" fmla="*/ 1182761 w 13431789"/>
              <a:gd name="connsiteY3941" fmla="*/ 1298724 h 13716000"/>
              <a:gd name="connsiteX3942" fmla="*/ 1175906 w 13431789"/>
              <a:gd name="connsiteY3942" fmla="*/ 1301734 h 13716000"/>
              <a:gd name="connsiteX3943" fmla="*/ 1177152 w 13431789"/>
              <a:gd name="connsiteY3943" fmla="*/ 1302336 h 13716000"/>
              <a:gd name="connsiteX3944" fmla="*/ 1203948 w 13431789"/>
              <a:gd name="connsiteY3944" fmla="*/ 1327617 h 13716000"/>
              <a:gd name="connsiteX3945" fmla="*/ 1200832 w 13431789"/>
              <a:gd name="connsiteY3945" fmla="*/ 1327617 h 13716000"/>
              <a:gd name="connsiteX3946" fmla="*/ 1211426 w 13431789"/>
              <a:gd name="connsiteY3946" fmla="*/ 1342064 h 13716000"/>
              <a:gd name="connsiteX3947" fmla="*/ 1170921 w 13431789"/>
              <a:gd name="connsiteY3947" fmla="*/ 1358316 h 13716000"/>
              <a:gd name="connsiteX3948" fmla="*/ 1180891 w 13431789"/>
              <a:gd name="connsiteY3948" fmla="*/ 1337248 h 13716000"/>
              <a:gd name="connsiteX3949" fmla="*/ 1196470 w 13431789"/>
              <a:gd name="connsiteY3949" fmla="*/ 1327015 h 13716000"/>
              <a:gd name="connsiteX3950" fmla="*/ 1169674 w 13431789"/>
              <a:gd name="connsiteY3950" fmla="*/ 1324607 h 13716000"/>
              <a:gd name="connsiteX3951" fmla="*/ 1141009 w 13431789"/>
              <a:gd name="connsiteY3951" fmla="*/ 1305947 h 13716000"/>
              <a:gd name="connsiteX3952" fmla="*/ 1131662 w 13431789"/>
              <a:gd name="connsiteY3952" fmla="*/ 1331229 h 13716000"/>
              <a:gd name="connsiteX3953" fmla="*/ 1104244 w 13431789"/>
              <a:gd name="connsiteY3953" fmla="*/ 1293307 h 13716000"/>
              <a:gd name="connsiteX3954" fmla="*/ 1030713 w 13431789"/>
              <a:gd name="connsiteY3954" fmla="*/ 1249966 h 13716000"/>
              <a:gd name="connsiteX3955" fmla="*/ 1102997 w 13431789"/>
              <a:gd name="connsiteY3955" fmla="*/ 1263209 h 13716000"/>
              <a:gd name="connsiteX3956" fmla="*/ 1104244 w 13431789"/>
              <a:gd name="connsiteY3956" fmla="*/ 1237928 h 13716000"/>
              <a:gd name="connsiteX3957" fmla="*/ 1099259 w 13431789"/>
              <a:gd name="connsiteY3957" fmla="*/ 1216257 h 13716000"/>
              <a:gd name="connsiteX3958" fmla="*/ 1106113 w 13431789"/>
              <a:gd name="connsiteY3958" fmla="*/ 1215655 h 13716000"/>
              <a:gd name="connsiteX3959" fmla="*/ 1109229 w 13431789"/>
              <a:gd name="connsiteY3959" fmla="*/ 1202412 h 13716000"/>
              <a:gd name="connsiteX3960" fmla="*/ 1124184 w 13431789"/>
              <a:gd name="connsiteY3960" fmla="*/ 1189169 h 13716000"/>
              <a:gd name="connsiteX3961" fmla="*/ 1220149 w 13431789"/>
              <a:gd name="connsiteY3961" fmla="*/ 1176529 h 13716000"/>
              <a:gd name="connsiteX3962" fmla="*/ 1206439 w 13431789"/>
              <a:gd name="connsiteY3962" fmla="*/ 1219869 h 13716000"/>
              <a:gd name="connsiteX3963" fmla="*/ 1202077 w 13431789"/>
              <a:gd name="connsiteY3963" fmla="*/ 1180742 h 13716000"/>
              <a:gd name="connsiteX3964" fmla="*/ 1220149 w 13431789"/>
              <a:gd name="connsiteY3964" fmla="*/ 1176529 h 13716000"/>
              <a:gd name="connsiteX3965" fmla="*/ 954065 w 13431789"/>
              <a:gd name="connsiteY3965" fmla="*/ 1169907 h 13716000"/>
              <a:gd name="connsiteX3966" fmla="*/ 962166 w 13431789"/>
              <a:gd name="connsiteY3966" fmla="*/ 1186160 h 13716000"/>
              <a:gd name="connsiteX3967" fmla="*/ 974005 w 13431789"/>
              <a:gd name="connsiteY3967" fmla="*/ 1196995 h 13716000"/>
              <a:gd name="connsiteX3968" fmla="*/ 977744 w 13431789"/>
              <a:gd name="connsiteY3968" fmla="*/ 1212042 h 13716000"/>
              <a:gd name="connsiteX3969" fmla="*/ 961543 w 13431789"/>
              <a:gd name="connsiteY3969" fmla="*/ 1213849 h 13716000"/>
              <a:gd name="connsiteX3970" fmla="*/ 950949 w 13431789"/>
              <a:gd name="connsiteY3970" fmla="*/ 1199402 h 13716000"/>
              <a:gd name="connsiteX3971" fmla="*/ 957804 w 13431789"/>
              <a:gd name="connsiteY3971" fmla="*/ 1190976 h 13716000"/>
              <a:gd name="connsiteX3972" fmla="*/ 952818 w 13431789"/>
              <a:gd name="connsiteY3972" fmla="*/ 1192781 h 13716000"/>
              <a:gd name="connsiteX3973" fmla="*/ 940979 w 13431789"/>
              <a:gd name="connsiteY3973" fmla="*/ 1192781 h 13716000"/>
              <a:gd name="connsiteX3974" fmla="*/ 954065 w 13431789"/>
              <a:gd name="connsiteY3974" fmla="*/ 1169907 h 13716000"/>
              <a:gd name="connsiteX3975" fmla="*/ 6202839 w 13431789"/>
              <a:gd name="connsiteY3975" fmla="*/ 1150645 h 13716000"/>
              <a:gd name="connsiteX3976" fmla="*/ 6217795 w 13431789"/>
              <a:gd name="connsiteY3976" fmla="*/ 1153653 h 13716000"/>
              <a:gd name="connsiteX3977" fmla="*/ 6210317 w 13431789"/>
              <a:gd name="connsiteY3977" fmla="*/ 1207829 h 13716000"/>
              <a:gd name="connsiteX3978" fmla="*/ 6202839 w 13431789"/>
              <a:gd name="connsiteY3978" fmla="*/ 1150645 h 13716000"/>
              <a:gd name="connsiteX3979" fmla="*/ 6166073 w 13431789"/>
              <a:gd name="connsiteY3979" fmla="*/ 1139809 h 13716000"/>
              <a:gd name="connsiteX3980" fmla="*/ 6159841 w 13431789"/>
              <a:gd name="connsiteY3980" fmla="*/ 1186761 h 13716000"/>
              <a:gd name="connsiteX3981" fmla="*/ 6141147 w 13431789"/>
              <a:gd name="connsiteY3981" fmla="*/ 1139810 h 13716000"/>
              <a:gd name="connsiteX3982" fmla="*/ 6166073 w 13431789"/>
              <a:gd name="connsiteY3982" fmla="*/ 1139809 h 13716000"/>
              <a:gd name="connsiteX3983" fmla="*/ 1094897 w 13431789"/>
              <a:gd name="connsiteY3983" fmla="*/ 1138004 h 13716000"/>
              <a:gd name="connsiteX3984" fmla="*/ 1098012 w 13431789"/>
              <a:gd name="connsiteY3984" fmla="*/ 1154257 h 13716000"/>
              <a:gd name="connsiteX3985" fmla="*/ 1033827 w 13431789"/>
              <a:gd name="connsiteY3985" fmla="*/ 1143421 h 13716000"/>
              <a:gd name="connsiteX3986" fmla="*/ 1094897 w 13431789"/>
              <a:gd name="connsiteY3986" fmla="*/ 1138004 h 13716000"/>
              <a:gd name="connsiteX3987" fmla="*/ 6513167 w 13431789"/>
              <a:gd name="connsiteY3987" fmla="*/ 1118741 h 13716000"/>
              <a:gd name="connsiteX3988" fmla="*/ 6521267 w 13431789"/>
              <a:gd name="connsiteY3988" fmla="*/ 1133790 h 13716000"/>
              <a:gd name="connsiteX3989" fmla="*/ 6490733 w 13431789"/>
              <a:gd name="connsiteY3989" fmla="*/ 1136800 h 13716000"/>
              <a:gd name="connsiteX3990" fmla="*/ 6495717 w 13431789"/>
              <a:gd name="connsiteY3990" fmla="*/ 1122353 h 13716000"/>
              <a:gd name="connsiteX3991" fmla="*/ 6513167 w 13431789"/>
              <a:gd name="connsiteY3991" fmla="*/ 1118741 h 13716000"/>
              <a:gd name="connsiteX3992" fmla="*/ 963412 w 13431789"/>
              <a:gd name="connsiteY3992" fmla="*/ 1112721 h 13716000"/>
              <a:gd name="connsiteX3993" fmla="*/ 973383 w 13431789"/>
              <a:gd name="connsiteY3993" fmla="*/ 1126567 h 13716000"/>
              <a:gd name="connsiteX3994" fmla="*/ 955311 w 13431789"/>
              <a:gd name="connsiteY3994" fmla="*/ 1147033 h 13716000"/>
              <a:gd name="connsiteX3995" fmla="*/ 937240 w 13431789"/>
              <a:gd name="connsiteY3995" fmla="*/ 1132586 h 13716000"/>
              <a:gd name="connsiteX3996" fmla="*/ 963412 w 13431789"/>
              <a:gd name="connsiteY3996" fmla="*/ 1112721 h 13716000"/>
              <a:gd name="connsiteX3997" fmla="*/ 669287 w 13431789"/>
              <a:gd name="connsiteY3997" fmla="*/ 1101887 h 13716000"/>
              <a:gd name="connsiteX3998" fmla="*/ 687982 w 13431789"/>
              <a:gd name="connsiteY3998" fmla="*/ 1110916 h 13716000"/>
              <a:gd name="connsiteX3999" fmla="*/ 655578 w 13431789"/>
              <a:gd name="connsiteY3999" fmla="*/ 1114527 h 13716000"/>
              <a:gd name="connsiteX4000" fmla="*/ 669287 w 13431789"/>
              <a:gd name="connsiteY4000" fmla="*/ 1101887 h 13716000"/>
              <a:gd name="connsiteX4001" fmla="*/ 6231505 w 13431789"/>
              <a:gd name="connsiteY4001" fmla="*/ 1086838 h 13716000"/>
              <a:gd name="connsiteX4002" fmla="*/ 6248951 w 13431789"/>
              <a:gd name="connsiteY4002" fmla="*/ 1117538 h 13716000"/>
              <a:gd name="connsiteX4003" fmla="*/ 6217795 w 13431789"/>
              <a:gd name="connsiteY4003" fmla="*/ 1100683 h 13716000"/>
              <a:gd name="connsiteX4004" fmla="*/ 6231505 w 13431789"/>
              <a:gd name="connsiteY4004" fmla="*/ 1086838 h 13716000"/>
              <a:gd name="connsiteX4005" fmla="*/ 1145994 w 13431789"/>
              <a:gd name="connsiteY4005" fmla="*/ 1068780 h 13716000"/>
              <a:gd name="connsiteX4006" fmla="*/ 1186500 w 13431789"/>
              <a:gd name="connsiteY4006" fmla="*/ 1161480 h 13716000"/>
              <a:gd name="connsiteX4007" fmla="*/ 1166559 w 13431789"/>
              <a:gd name="connsiteY4007" fmla="*/ 1147033 h 13716000"/>
              <a:gd name="connsiteX4008" fmla="*/ 1157211 w 13431789"/>
              <a:gd name="connsiteY4008" fmla="*/ 1134995 h 13716000"/>
              <a:gd name="connsiteX4009" fmla="*/ 1151603 w 13431789"/>
              <a:gd name="connsiteY4009" fmla="*/ 1141014 h 13716000"/>
              <a:gd name="connsiteX4010" fmla="*/ 1134155 w 13431789"/>
              <a:gd name="connsiteY4010" fmla="*/ 1131383 h 13716000"/>
              <a:gd name="connsiteX4011" fmla="*/ 1142256 w 13431789"/>
              <a:gd name="connsiteY4011" fmla="*/ 1114528 h 13716000"/>
              <a:gd name="connsiteX4012" fmla="*/ 1144749 w 13431789"/>
              <a:gd name="connsiteY4012" fmla="*/ 1113324 h 13716000"/>
              <a:gd name="connsiteX4013" fmla="*/ 1139140 w 13431789"/>
              <a:gd name="connsiteY4013" fmla="*/ 1096470 h 13716000"/>
              <a:gd name="connsiteX4014" fmla="*/ 1145994 w 13431789"/>
              <a:gd name="connsiteY4014" fmla="*/ 1068780 h 13716000"/>
              <a:gd name="connsiteX4015" fmla="*/ 6020257 w 13431789"/>
              <a:gd name="connsiteY4015" fmla="*/ 1065168 h 13716000"/>
              <a:gd name="connsiteX4016" fmla="*/ 6040199 w 13431789"/>
              <a:gd name="connsiteY4016" fmla="*/ 1072391 h 13716000"/>
              <a:gd name="connsiteX4017" fmla="*/ 6053907 w 13431789"/>
              <a:gd name="connsiteY4017" fmla="*/ 1095868 h 13716000"/>
              <a:gd name="connsiteX4018" fmla="*/ 6020257 w 13431789"/>
              <a:gd name="connsiteY4018" fmla="*/ 1065168 h 13716000"/>
              <a:gd name="connsiteX4019" fmla="*/ 6064501 w 13431789"/>
              <a:gd name="connsiteY4019" fmla="*/ 1062761 h 13716000"/>
              <a:gd name="connsiteX4020" fmla="*/ 6080703 w 13431789"/>
              <a:gd name="connsiteY4020" fmla="*/ 1090450 h 13716000"/>
              <a:gd name="connsiteX4021" fmla="*/ 6065747 w 13431789"/>
              <a:gd name="connsiteY4021" fmla="*/ 1098877 h 13716000"/>
              <a:gd name="connsiteX4022" fmla="*/ 6047675 w 13431789"/>
              <a:gd name="connsiteY4022" fmla="*/ 1078411 h 13716000"/>
              <a:gd name="connsiteX4023" fmla="*/ 6064501 w 13431789"/>
              <a:gd name="connsiteY4023" fmla="*/ 1062761 h 13716000"/>
              <a:gd name="connsiteX4024" fmla="*/ 221244 w 13431789"/>
              <a:gd name="connsiteY4024" fmla="*/ 1034469 h 13716000"/>
              <a:gd name="connsiteX4025" fmla="*/ 241185 w 13431789"/>
              <a:gd name="connsiteY4025" fmla="*/ 1042294 h 13716000"/>
              <a:gd name="connsiteX4026" fmla="*/ 203171 w 13431789"/>
              <a:gd name="connsiteY4026" fmla="*/ 1048314 h 13716000"/>
              <a:gd name="connsiteX4027" fmla="*/ 221244 w 13431789"/>
              <a:gd name="connsiteY4027" fmla="*/ 1034469 h 13716000"/>
              <a:gd name="connsiteX4028" fmla="*/ 1086796 w 13431789"/>
              <a:gd name="connsiteY4028" fmla="*/ 1006178 h 13716000"/>
              <a:gd name="connsiteX4029" fmla="*/ 1093027 w 13431789"/>
              <a:gd name="connsiteY4029" fmla="*/ 1007984 h 13716000"/>
              <a:gd name="connsiteX4030" fmla="*/ 1076826 w 13431789"/>
              <a:gd name="connsiteY4030" fmla="*/ 1025439 h 13716000"/>
              <a:gd name="connsiteX4031" fmla="*/ 1081188 w 13431789"/>
              <a:gd name="connsiteY4031" fmla="*/ 1010993 h 13716000"/>
              <a:gd name="connsiteX4032" fmla="*/ 1086796 w 13431789"/>
              <a:gd name="connsiteY4032" fmla="*/ 1006178 h 13716000"/>
              <a:gd name="connsiteX4033" fmla="*/ 6106875 w 13431789"/>
              <a:gd name="connsiteY4033" fmla="*/ 1004974 h 13716000"/>
              <a:gd name="connsiteX4034" fmla="*/ 6116221 w 13431789"/>
              <a:gd name="connsiteY4034" fmla="*/ 1010993 h 13716000"/>
              <a:gd name="connsiteX4035" fmla="*/ 6106875 w 13431789"/>
              <a:gd name="connsiteY4035" fmla="*/ 1078411 h 13716000"/>
              <a:gd name="connsiteX4036" fmla="*/ 6106875 w 13431789"/>
              <a:gd name="connsiteY4036" fmla="*/ 1004974 h 13716000"/>
              <a:gd name="connsiteX4037" fmla="*/ 1128546 w 13431789"/>
              <a:gd name="connsiteY4037" fmla="*/ 980293 h 13716000"/>
              <a:gd name="connsiteX4038" fmla="*/ 1137894 w 13431789"/>
              <a:gd name="connsiteY4038" fmla="*/ 1001362 h 13716000"/>
              <a:gd name="connsiteX4039" fmla="*/ 1102997 w 13431789"/>
              <a:gd name="connsiteY4039" fmla="*/ 990527 h 13716000"/>
              <a:gd name="connsiteX4040" fmla="*/ 1128546 w 13431789"/>
              <a:gd name="connsiteY4040" fmla="*/ 980293 h 13716000"/>
              <a:gd name="connsiteX4041" fmla="*/ 1021132 w 13431789"/>
              <a:gd name="connsiteY4041" fmla="*/ 967803 h 13716000"/>
              <a:gd name="connsiteX4042" fmla="*/ 1033828 w 13431789"/>
              <a:gd name="connsiteY4042" fmla="*/ 968856 h 13716000"/>
              <a:gd name="connsiteX4043" fmla="*/ 1062493 w 13431789"/>
              <a:gd name="connsiteY4043" fmla="*/ 970662 h 13716000"/>
              <a:gd name="connsiteX4044" fmla="*/ 1007032 w 13431789"/>
              <a:gd name="connsiteY4044" fmla="*/ 971264 h 13716000"/>
              <a:gd name="connsiteX4045" fmla="*/ 1021132 w 13431789"/>
              <a:gd name="connsiteY4045" fmla="*/ 967803 h 13716000"/>
              <a:gd name="connsiteX4046" fmla="*/ 1314868 w 13431789"/>
              <a:gd name="connsiteY4046" fmla="*/ 928526 h 13716000"/>
              <a:gd name="connsiteX4047" fmla="*/ 1329824 w 13431789"/>
              <a:gd name="connsiteY4047" fmla="*/ 929127 h 13716000"/>
              <a:gd name="connsiteX4048" fmla="*/ 1347895 w 13431789"/>
              <a:gd name="connsiteY4048" fmla="*/ 942371 h 13716000"/>
              <a:gd name="connsiteX4049" fmla="*/ 1316737 w 13431789"/>
              <a:gd name="connsiteY4049" fmla="*/ 981497 h 13716000"/>
              <a:gd name="connsiteX4050" fmla="*/ 1296796 w 13431789"/>
              <a:gd name="connsiteY4050" fmla="*/ 935148 h 13716000"/>
              <a:gd name="connsiteX4051" fmla="*/ 1314868 w 13431789"/>
              <a:gd name="connsiteY4051" fmla="*/ 928526 h 13716000"/>
              <a:gd name="connsiteX4052" fmla="*/ 1108606 w 13431789"/>
              <a:gd name="connsiteY4052" fmla="*/ 921904 h 13716000"/>
              <a:gd name="connsiteX4053" fmla="*/ 1139763 w 13431789"/>
              <a:gd name="connsiteY4053" fmla="*/ 930331 h 13716000"/>
              <a:gd name="connsiteX4054" fmla="*/ 1160327 w 13431789"/>
              <a:gd name="connsiteY4054" fmla="*/ 945983 h 13716000"/>
              <a:gd name="connsiteX4055" fmla="*/ 1165935 w 13431789"/>
              <a:gd name="connsiteY4055" fmla="*/ 938157 h 13716000"/>
              <a:gd name="connsiteX4056" fmla="*/ 1200209 w 13431789"/>
              <a:gd name="connsiteY4056" fmla="*/ 929128 h 13716000"/>
              <a:gd name="connsiteX4057" fmla="*/ 1231366 w 13431789"/>
              <a:gd name="connsiteY4057" fmla="*/ 932138 h 13716000"/>
              <a:gd name="connsiteX4058" fmla="*/ 1239466 w 13431789"/>
              <a:gd name="connsiteY4058" fmla="*/ 950196 h 13716000"/>
              <a:gd name="connsiteX4059" fmla="*/ 1238843 w 13431789"/>
              <a:gd name="connsiteY4059" fmla="*/ 954410 h 13716000"/>
              <a:gd name="connsiteX4060" fmla="*/ 1251307 w 13431789"/>
              <a:gd name="connsiteY4060" fmla="*/ 956215 h 13716000"/>
              <a:gd name="connsiteX4061" fmla="*/ 1276855 w 13431789"/>
              <a:gd name="connsiteY4061" fmla="*/ 976080 h 13716000"/>
              <a:gd name="connsiteX4062" fmla="*/ 1282464 w 13431789"/>
              <a:gd name="connsiteY4062" fmla="*/ 989925 h 13716000"/>
              <a:gd name="connsiteX4063" fmla="*/ 1293058 w 13431789"/>
              <a:gd name="connsiteY4063" fmla="*/ 993536 h 13716000"/>
              <a:gd name="connsiteX4064" fmla="*/ 1286203 w 13431789"/>
              <a:gd name="connsiteY4064" fmla="*/ 1049517 h 13716000"/>
              <a:gd name="connsiteX4065" fmla="*/ 1269378 w 13431789"/>
              <a:gd name="connsiteY4065" fmla="*/ 1043498 h 13716000"/>
              <a:gd name="connsiteX4066" fmla="*/ 1265639 w 13431789"/>
              <a:gd name="connsiteY4066" fmla="*/ 1040488 h 13716000"/>
              <a:gd name="connsiteX4067" fmla="*/ 1265016 w 13431789"/>
              <a:gd name="connsiteY4067" fmla="*/ 1040489 h 13716000"/>
              <a:gd name="connsiteX4068" fmla="*/ 1236351 w 13431789"/>
              <a:gd name="connsiteY4068" fmla="*/ 1048314 h 13716000"/>
              <a:gd name="connsiteX4069" fmla="*/ 1227003 w 13431789"/>
              <a:gd name="connsiteY4069" fmla="*/ 1045906 h 13716000"/>
              <a:gd name="connsiteX4070" fmla="*/ 1207686 w 13431789"/>
              <a:gd name="connsiteY4070" fmla="*/ 1066372 h 13716000"/>
              <a:gd name="connsiteX4071" fmla="*/ 1149734 w 13431789"/>
              <a:gd name="connsiteY4071" fmla="*/ 974876 h 13716000"/>
              <a:gd name="connsiteX4072" fmla="*/ 1160328 w 13431789"/>
              <a:gd name="connsiteY4072" fmla="*/ 970662 h 13716000"/>
              <a:gd name="connsiteX4073" fmla="*/ 1137894 w 13431789"/>
              <a:gd name="connsiteY4073" fmla="*/ 964041 h 13716000"/>
              <a:gd name="connsiteX4074" fmla="*/ 1108606 w 13431789"/>
              <a:gd name="connsiteY4074" fmla="*/ 921904 h 13716000"/>
              <a:gd name="connsiteX4075" fmla="*/ 926647 w 13431789"/>
              <a:gd name="connsiteY4075" fmla="*/ 884584 h 13716000"/>
              <a:gd name="connsiteX4076" fmla="*/ 905460 w 13431789"/>
              <a:gd name="connsiteY4076" fmla="*/ 925516 h 13716000"/>
              <a:gd name="connsiteX4077" fmla="*/ 907329 w 13431789"/>
              <a:gd name="connsiteY4077" fmla="*/ 904448 h 13716000"/>
              <a:gd name="connsiteX4078" fmla="*/ 926647 w 13431789"/>
              <a:gd name="connsiteY4078" fmla="*/ 884584 h 13716000"/>
              <a:gd name="connsiteX4079" fmla="*/ 1331693 w 13431789"/>
              <a:gd name="connsiteY4079" fmla="*/ 883381 h 13716000"/>
              <a:gd name="connsiteX4080" fmla="*/ 1383414 w 13431789"/>
              <a:gd name="connsiteY4080" fmla="*/ 885186 h 13716000"/>
              <a:gd name="connsiteX4081" fmla="*/ 1361603 w 13431789"/>
              <a:gd name="connsiteY4081" fmla="*/ 922507 h 13716000"/>
              <a:gd name="connsiteX4082" fmla="*/ 1331693 w 13431789"/>
              <a:gd name="connsiteY4082" fmla="*/ 883381 h 13716000"/>
              <a:gd name="connsiteX4083" fmla="*/ 1317361 w 13431789"/>
              <a:gd name="connsiteY4083" fmla="*/ 882176 h 13716000"/>
              <a:gd name="connsiteX4084" fmla="*/ 1334184 w 13431789"/>
              <a:gd name="connsiteY4084" fmla="*/ 894215 h 13716000"/>
              <a:gd name="connsiteX4085" fmla="*/ 1302406 w 13431789"/>
              <a:gd name="connsiteY4085" fmla="*/ 892409 h 13716000"/>
              <a:gd name="connsiteX4086" fmla="*/ 1317361 w 13431789"/>
              <a:gd name="connsiteY4086" fmla="*/ 882176 h 13716000"/>
              <a:gd name="connsiteX4087" fmla="*/ 5569720 w 13431789"/>
              <a:gd name="connsiteY4087" fmla="*/ 838836 h 13716000"/>
              <a:gd name="connsiteX4088" fmla="*/ 5590284 w 13431789"/>
              <a:gd name="connsiteY4088" fmla="*/ 868934 h 13716000"/>
              <a:gd name="connsiteX4089" fmla="*/ 5629543 w 13431789"/>
              <a:gd name="connsiteY4089" fmla="*/ 905051 h 13716000"/>
              <a:gd name="connsiteX4090" fmla="*/ 5637644 w 13431789"/>
              <a:gd name="connsiteY4090" fmla="*/ 895419 h 13716000"/>
              <a:gd name="connsiteX4091" fmla="*/ 5641384 w 13431789"/>
              <a:gd name="connsiteY4091" fmla="*/ 892409 h 13716000"/>
              <a:gd name="connsiteX4092" fmla="*/ 5632660 w 13431789"/>
              <a:gd name="connsiteY4092" fmla="*/ 885788 h 13716000"/>
              <a:gd name="connsiteX4093" fmla="*/ 5630790 w 13431789"/>
              <a:gd name="connsiteY4093" fmla="*/ 890604 h 13716000"/>
              <a:gd name="connsiteX4094" fmla="*/ 5618950 w 13431789"/>
              <a:gd name="connsiteY4094" fmla="*/ 875554 h 13716000"/>
              <a:gd name="connsiteX4095" fmla="*/ 853738 w 13431789"/>
              <a:gd name="connsiteY4095" fmla="*/ 832215 h 13716000"/>
              <a:gd name="connsiteX4096" fmla="*/ 894243 w 13431789"/>
              <a:gd name="connsiteY4096" fmla="*/ 840040 h 13716000"/>
              <a:gd name="connsiteX4097" fmla="*/ 821957 w 13431789"/>
              <a:gd name="connsiteY4097" fmla="*/ 860505 h 13716000"/>
              <a:gd name="connsiteX4098" fmla="*/ 825697 w 13431789"/>
              <a:gd name="connsiteY4098" fmla="*/ 850273 h 13716000"/>
              <a:gd name="connsiteX4099" fmla="*/ 853738 w 13431789"/>
              <a:gd name="connsiteY4099" fmla="*/ 832215 h 13716000"/>
              <a:gd name="connsiteX4100" fmla="*/ 6049545 w 13431789"/>
              <a:gd name="connsiteY4100" fmla="*/ 828001 h 13716000"/>
              <a:gd name="connsiteX4101" fmla="*/ 6029605 w 13431789"/>
              <a:gd name="connsiteY4101" fmla="*/ 871943 h 13716000"/>
              <a:gd name="connsiteX4102" fmla="*/ 5981621 w 13431789"/>
              <a:gd name="connsiteY4102" fmla="*/ 864118 h 13716000"/>
              <a:gd name="connsiteX4103" fmla="*/ 5970405 w 13431789"/>
              <a:gd name="connsiteY4103" fmla="*/ 837632 h 13716000"/>
              <a:gd name="connsiteX4104" fmla="*/ 6049545 w 13431789"/>
              <a:gd name="connsiteY4104" fmla="*/ 828001 h 13716000"/>
              <a:gd name="connsiteX4105" fmla="*/ 6123699 w 13431789"/>
              <a:gd name="connsiteY4105" fmla="*/ 793088 h 13716000"/>
              <a:gd name="connsiteX4106" fmla="*/ 6122453 w 13431789"/>
              <a:gd name="connsiteY4106" fmla="*/ 824390 h 13716000"/>
              <a:gd name="connsiteX4107" fmla="*/ 6123699 w 13431789"/>
              <a:gd name="connsiteY4107" fmla="*/ 793088 h 13716000"/>
              <a:gd name="connsiteX4108" fmla="*/ 878041 w 13431789"/>
              <a:gd name="connsiteY4108" fmla="*/ 789476 h 13716000"/>
              <a:gd name="connsiteX4109" fmla="*/ 909822 w 13431789"/>
              <a:gd name="connsiteY4109" fmla="*/ 789477 h 13716000"/>
              <a:gd name="connsiteX4110" fmla="*/ 932254 w 13431789"/>
              <a:gd name="connsiteY4110" fmla="*/ 807535 h 13716000"/>
              <a:gd name="connsiteX4111" fmla="*/ 896735 w 13431789"/>
              <a:gd name="connsiteY4111" fmla="*/ 830408 h 13716000"/>
              <a:gd name="connsiteX4112" fmla="*/ 878041 w 13431789"/>
              <a:gd name="connsiteY4112" fmla="*/ 789476 h 13716000"/>
              <a:gd name="connsiteX4113" fmla="*/ 1391516 w 13431789"/>
              <a:gd name="connsiteY4113" fmla="*/ 783457 h 13716000"/>
              <a:gd name="connsiteX4114" fmla="*/ 1357242 w 13431789"/>
              <a:gd name="connsiteY4114" fmla="*/ 866525 h 13716000"/>
              <a:gd name="connsiteX4115" fmla="*/ 1391516 w 13431789"/>
              <a:gd name="connsiteY4115" fmla="*/ 783457 h 13716000"/>
              <a:gd name="connsiteX4116" fmla="*/ 6453967 w 13431789"/>
              <a:gd name="connsiteY4116" fmla="*/ 769612 h 13716000"/>
              <a:gd name="connsiteX4117" fmla="*/ 6463315 w 13431789"/>
              <a:gd name="connsiteY4117" fmla="*/ 779845 h 13716000"/>
              <a:gd name="connsiteX4118" fmla="*/ 6450229 w 13431789"/>
              <a:gd name="connsiteY4118" fmla="*/ 808739 h 13716000"/>
              <a:gd name="connsiteX4119" fmla="*/ 6453967 w 13431789"/>
              <a:gd name="connsiteY4119" fmla="*/ 769612 h 13716000"/>
              <a:gd name="connsiteX4120" fmla="*/ 1240090 w 13431789"/>
              <a:gd name="connsiteY4120" fmla="*/ 759379 h 13716000"/>
              <a:gd name="connsiteX4121" fmla="*/ 1335431 w 13431789"/>
              <a:gd name="connsiteY4121" fmla="*/ 781651 h 13716000"/>
              <a:gd name="connsiteX4122" fmla="*/ 1240090 w 13431789"/>
              <a:gd name="connsiteY4122" fmla="*/ 759379 h 13716000"/>
              <a:gd name="connsiteX4123" fmla="*/ 5756042 w 13431789"/>
              <a:gd name="connsiteY4123" fmla="*/ 759379 h 13716000"/>
              <a:gd name="connsiteX4124" fmla="*/ 5769752 w 13431789"/>
              <a:gd name="connsiteY4124" fmla="*/ 762388 h 13716000"/>
              <a:gd name="connsiteX4125" fmla="*/ 5773490 w 13431789"/>
              <a:gd name="connsiteY4125" fmla="*/ 777438 h 13716000"/>
              <a:gd name="connsiteX4126" fmla="*/ 5739840 w 13431789"/>
              <a:gd name="connsiteY4126" fmla="*/ 781651 h 13716000"/>
              <a:gd name="connsiteX4127" fmla="*/ 5756042 w 13431789"/>
              <a:gd name="connsiteY4127" fmla="*/ 759379 h 13716000"/>
              <a:gd name="connsiteX4128" fmla="*/ 6018387 w 13431789"/>
              <a:gd name="connsiteY4128" fmla="*/ 724466 h 13716000"/>
              <a:gd name="connsiteX4129" fmla="*/ 6035837 w 13431789"/>
              <a:gd name="connsiteY4129" fmla="*/ 743729 h 13716000"/>
              <a:gd name="connsiteX4130" fmla="*/ 6025243 w 13431789"/>
              <a:gd name="connsiteY4130" fmla="*/ 807534 h 13716000"/>
              <a:gd name="connsiteX4131" fmla="*/ 6018387 w 13431789"/>
              <a:gd name="connsiteY4131" fmla="*/ 724466 h 13716000"/>
              <a:gd name="connsiteX4132" fmla="*/ 1839559 w 13431789"/>
              <a:gd name="connsiteY4132" fmla="*/ 720252 h 13716000"/>
              <a:gd name="connsiteX4133" fmla="*/ 1853891 w 13431789"/>
              <a:gd name="connsiteY4133" fmla="*/ 727476 h 13716000"/>
              <a:gd name="connsiteX4134" fmla="*/ 1850151 w 13431789"/>
              <a:gd name="connsiteY4134" fmla="*/ 746136 h 13716000"/>
              <a:gd name="connsiteX4135" fmla="*/ 1839559 w 13431789"/>
              <a:gd name="connsiteY4135" fmla="*/ 720252 h 13716000"/>
              <a:gd name="connsiteX4136" fmla="*/ 1099260 w 13431789"/>
              <a:gd name="connsiteY4136" fmla="*/ 694368 h 13716000"/>
              <a:gd name="connsiteX4137" fmla="*/ 1109852 w 13431789"/>
              <a:gd name="connsiteY4137" fmla="*/ 710019 h 13716000"/>
              <a:gd name="connsiteX4138" fmla="*/ 1084926 w 13431789"/>
              <a:gd name="connsiteY4138" fmla="*/ 756370 h 13716000"/>
              <a:gd name="connsiteX4139" fmla="*/ 1099260 w 13431789"/>
              <a:gd name="connsiteY4139" fmla="*/ 694368 h 13716000"/>
              <a:gd name="connsiteX4140" fmla="*/ 5709930 w 13431789"/>
              <a:gd name="connsiteY4140" fmla="*/ 689553 h 13716000"/>
              <a:gd name="connsiteX4141" fmla="*/ 5729870 w 13431789"/>
              <a:gd name="connsiteY4141" fmla="*/ 690757 h 13716000"/>
              <a:gd name="connsiteX4142" fmla="*/ 5746071 w 13431789"/>
              <a:gd name="connsiteY4142" fmla="*/ 703398 h 13716000"/>
              <a:gd name="connsiteX4143" fmla="*/ 5679395 w 13431789"/>
              <a:gd name="connsiteY4143" fmla="*/ 712427 h 13716000"/>
              <a:gd name="connsiteX4144" fmla="*/ 5709930 w 13431789"/>
              <a:gd name="connsiteY4144" fmla="*/ 689553 h 13716000"/>
              <a:gd name="connsiteX4145" fmla="*/ 1401485 w 13431789"/>
              <a:gd name="connsiteY4145" fmla="*/ 686543 h 13716000"/>
              <a:gd name="connsiteX4146" fmla="*/ 1405224 w 13431789"/>
              <a:gd name="connsiteY4146" fmla="*/ 716640 h 13716000"/>
              <a:gd name="connsiteX4147" fmla="*/ 1401485 w 13431789"/>
              <a:gd name="connsiteY4147" fmla="*/ 720252 h 13716000"/>
              <a:gd name="connsiteX4148" fmla="*/ 1423919 w 13431789"/>
              <a:gd name="connsiteY4148" fmla="*/ 739515 h 13716000"/>
              <a:gd name="connsiteX4149" fmla="*/ 1389022 w 13431789"/>
              <a:gd name="connsiteY4149" fmla="*/ 737709 h 13716000"/>
              <a:gd name="connsiteX4150" fmla="*/ 1387776 w 13431789"/>
              <a:gd name="connsiteY4150" fmla="*/ 737106 h 13716000"/>
              <a:gd name="connsiteX4151" fmla="*/ 1379052 w 13431789"/>
              <a:gd name="connsiteY4151" fmla="*/ 746137 h 13716000"/>
              <a:gd name="connsiteX4152" fmla="*/ 1367835 w 13431789"/>
              <a:gd name="connsiteY4152" fmla="*/ 732291 h 13716000"/>
              <a:gd name="connsiteX4153" fmla="*/ 1347894 w 13431789"/>
              <a:gd name="connsiteY4153" fmla="*/ 727476 h 13716000"/>
              <a:gd name="connsiteX4154" fmla="*/ 1363473 w 13431789"/>
              <a:gd name="connsiteY4154" fmla="*/ 713029 h 13716000"/>
              <a:gd name="connsiteX4155" fmla="*/ 1373443 w 13431789"/>
              <a:gd name="connsiteY4155" fmla="*/ 714233 h 13716000"/>
              <a:gd name="connsiteX4156" fmla="*/ 1373443 w 13431789"/>
              <a:gd name="connsiteY4156" fmla="*/ 712427 h 13716000"/>
              <a:gd name="connsiteX4157" fmla="*/ 1401485 w 13431789"/>
              <a:gd name="connsiteY4157" fmla="*/ 686543 h 13716000"/>
              <a:gd name="connsiteX4158" fmla="*/ 5976637 w 13431789"/>
              <a:gd name="connsiteY4158" fmla="*/ 675709 h 13716000"/>
              <a:gd name="connsiteX4159" fmla="*/ 5985361 w 13431789"/>
              <a:gd name="connsiteY4159" fmla="*/ 684738 h 13716000"/>
              <a:gd name="connsiteX4160" fmla="*/ 5954825 w 13431789"/>
              <a:gd name="connsiteY4160" fmla="*/ 708816 h 13716000"/>
              <a:gd name="connsiteX4161" fmla="*/ 5976637 w 13431789"/>
              <a:gd name="connsiteY4161" fmla="*/ 675709 h 13716000"/>
              <a:gd name="connsiteX4162" fmla="*/ 1807778 w 13431789"/>
              <a:gd name="connsiteY4162" fmla="*/ 670290 h 13716000"/>
              <a:gd name="connsiteX4163" fmla="*/ 1804662 w 13431789"/>
              <a:gd name="connsiteY4163" fmla="*/ 714233 h 13716000"/>
              <a:gd name="connsiteX4164" fmla="*/ 1769765 w 13431789"/>
              <a:gd name="connsiteY4164" fmla="*/ 704000 h 13716000"/>
              <a:gd name="connsiteX4165" fmla="*/ 1807778 w 13431789"/>
              <a:gd name="connsiteY4165" fmla="*/ 670290 h 13716000"/>
              <a:gd name="connsiteX4166" fmla="*/ 1713059 w 13431789"/>
              <a:gd name="connsiteY4166" fmla="*/ 662466 h 13716000"/>
              <a:gd name="connsiteX4167" fmla="*/ 1737362 w 13431789"/>
              <a:gd name="connsiteY4167" fmla="*/ 677514 h 13716000"/>
              <a:gd name="connsiteX4168" fmla="*/ 1739855 w 13431789"/>
              <a:gd name="connsiteY4168" fmla="*/ 687747 h 13716000"/>
              <a:gd name="connsiteX4169" fmla="*/ 1744840 w 13431789"/>
              <a:gd name="connsiteY4169" fmla="*/ 690756 h 13716000"/>
              <a:gd name="connsiteX4170" fmla="*/ 1744216 w 13431789"/>
              <a:gd name="connsiteY4170" fmla="*/ 705204 h 13716000"/>
              <a:gd name="connsiteX4171" fmla="*/ 1744840 w 13431789"/>
              <a:gd name="connsiteY4171" fmla="*/ 708213 h 13716000"/>
              <a:gd name="connsiteX4172" fmla="*/ 1742971 w 13431789"/>
              <a:gd name="connsiteY4172" fmla="*/ 708214 h 13716000"/>
              <a:gd name="connsiteX4173" fmla="*/ 1728638 w 13431789"/>
              <a:gd name="connsiteY4173" fmla="*/ 719049 h 13716000"/>
              <a:gd name="connsiteX4174" fmla="*/ 1706204 w 13431789"/>
              <a:gd name="connsiteY4174" fmla="*/ 713029 h 13716000"/>
              <a:gd name="connsiteX4175" fmla="*/ 1706827 w 13431789"/>
              <a:gd name="connsiteY4175" fmla="*/ 707009 h 13716000"/>
              <a:gd name="connsiteX4176" fmla="*/ 1705582 w 13431789"/>
              <a:gd name="connsiteY4176" fmla="*/ 706407 h 13716000"/>
              <a:gd name="connsiteX4177" fmla="*/ 1704958 w 13431789"/>
              <a:gd name="connsiteY4177" fmla="*/ 684135 h 13716000"/>
              <a:gd name="connsiteX4178" fmla="*/ 1713059 w 13431789"/>
              <a:gd name="connsiteY4178" fmla="*/ 662466 h 13716000"/>
              <a:gd name="connsiteX4179" fmla="*/ 5915569 w 13431789"/>
              <a:gd name="connsiteY4179" fmla="*/ 626951 h 13716000"/>
              <a:gd name="connsiteX4180" fmla="*/ 5933015 w 13431789"/>
              <a:gd name="connsiteY4180" fmla="*/ 633572 h 13716000"/>
              <a:gd name="connsiteX4181" fmla="*/ 5892513 w 13431789"/>
              <a:gd name="connsiteY4181" fmla="*/ 667883 h 13716000"/>
              <a:gd name="connsiteX4182" fmla="*/ 5881919 w 13431789"/>
              <a:gd name="connsiteY4182" fmla="*/ 664271 h 13716000"/>
              <a:gd name="connsiteX4183" fmla="*/ 5881295 w 13431789"/>
              <a:gd name="connsiteY4183" fmla="*/ 664271 h 13716000"/>
              <a:gd name="connsiteX4184" fmla="*/ 5879425 w 13431789"/>
              <a:gd name="connsiteY4184" fmla="*/ 663067 h 13716000"/>
              <a:gd name="connsiteX4185" fmla="*/ 5876933 w 13431789"/>
              <a:gd name="connsiteY4185" fmla="*/ 661863 h 13716000"/>
              <a:gd name="connsiteX4186" fmla="*/ 5876933 w 13431789"/>
              <a:gd name="connsiteY4186" fmla="*/ 660659 h 13716000"/>
              <a:gd name="connsiteX4187" fmla="*/ 5865717 w 13431789"/>
              <a:gd name="connsiteY4187" fmla="*/ 652233 h 13716000"/>
              <a:gd name="connsiteX4188" fmla="*/ 5875063 w 13431789"/>
              <a:gd name="connsiteY4188" fmla="*/ 634776 h 13716000"/>
              <a:gd name="connsiteX4189" fmla="*/ 5888149 w 13431789"/>
              <a:gd name="connsiteY4189" fmla="*/ 640193 h 13716000"/>
              <a:gd name="connsiteX4190" fmla="*/ 5889395 w 13431789"/>
              <a:gd name="connsiteY4190" fmla="*/ 637785 h 13716000"/>
              <a:gd name="connsiteX4191" fmla="*/ 5915569 w 13431789"/>
              <a:gd name="connsiteY4191" fmla="*/ 626951 h 13716000"/>
              <a:gd name="connsiteX4192" fmla="*/ 1903119 w 13431789"/>
              <a:gd name="connsiteY4192" fmla="*/ 626950 h 13716000"/>
              <a:gd name="connsiteX4193" fmla="*/ 1923060 w 13431789"/>
              <a:gd name="connsiteY4193" fmla="*/ 675708 h 13716000"/>
              <a:gd name="connsiteX4194" fmla="*/ 1921814 w 13431789"/>
              <a:gd name="connsiteY4194" fmla="*/ 676911 h 13716000"/>
              <a:gd name="connsiteX4195" fmla="*/ 1926800 w 13431789"/>
              <a:gd name="connsiteY4195" fmla="*/ 687145 h 13716000"/>
              <a:gd name="connsiteX4196" fmla="*/ 1911843 w 13431789"/>
              <a:gd name="connsiteY4196" fmla="*/ 713631 h 13716000"/>
              <a:gd name="connsiteX4197" fmla="*/ 1894396 w 13431789"/>
              <a:gd name="connsiteY4197" fmla="*/ 711824 h 13716000"/>
              <a:gd name="connsiteX4198" fmla="*/ 1893772 w 13431789"/>
              <a:gd name="connsiteY4198" fmla="*/ 711223 h 13716000"/>
              <a:gd name="connsiteX4199" fmla="*/ 1876947 w 13431789"/>
              <a:gd name="connsiteY4199" fmla="*/ 711825 h 13716000"/>
              <a:gd name="connsiteX4200" fmla="*/ 1847035 w 13431789"/>
              <a:gd name="connsiteY4200" fmla="*/ 681126 h 13716000"/>
              <a:gd name="connsiteX4201" fmla="*/ 1852644 w 13431789"/>
              <a:gd name="connsiteY4201" fmla="*/ 670291 h 13716000"/>
              <a:gd name="connsiteX4202" fmla="*/ 1882555 w 13431789"/>
              <a:gd name="connsiteY4202" fmla="*/ 671495 h 13716000"/>
              <a:gd name="connsiteX4203" fmla="*/ 1887540 w 13431789"/>
              <a:gd name="connsiteY4203" fmla="*/ 675106 h 13716000"/>
              <a:gd name="connsiteX4204" fmla="*/ 1896265 w 13431789"/>
              <a:gd name="connsiteY4204" fmla="*/ 667281 h 13716000"/>
              <a:gd name="connsiteX4205" fmla="*/ 1891279 w 13431789"/>
              <a:gd name="connsiteY4205" fmla="*/ 658854 h 13716000"/>
              <a:gd name="connsiteX4206" fmla="*/ 1903119 w 13431789"/>
              <a:gd name="connsiteY4206" fmla="*/ 626950 h 13716000"/>
              <a:gd name="connsiteX4207" fmla="*/ 1863238 w 13431789"/>
              <a:gd name="connsiteY4207" fmla="*/ 620931 h 13716000"/>
              <a:gd name="connsiteX4208" fmla="*/ 1879440 w 13431789"/>
              <a:gd name="connsiteY4208" fmla="*/ 626950 h 13716000"/>
              <a:gd name="connsiteX4209" fmla="*/ 1861369 w 13431789"/>
              <a:gd name="connsiteY4209" fmla="*/ 660659 h 13716000"/>
              <a:gd name="connsiteX4210" fmla="*/ 1849529 w 13431789"/>
              <a:gd name="connsiteY4210" fmla="*/ 638387 h 13716000"/>
              <a:gd name="connsiteX4211" fmla="*/ 1863238 w 13431789"/>
              <a:gd name="connsiteY4211" fmla="*/ 620931 h 13716000"/>
              <a:gd name="connsiteX4212" fmla="*/ 1719290 w 13431789"/>
              <a:gd name="connsiteY4212" fmla="*/ 614310 h 13716000"/>
              <a:gd name="connsiteX4213" fmla="*/ 1740478 w 13431789"/>
              <a:gd name="connsiteY4213" fmla="*/ 658854 h 13716000"/>
              <a:gd name="connsiteX4214" fmla="*/ 1701219 w 13431789"/>
              <a:gd name="connsiteY4214" fmla="*/ 631766 h 13716000"/>
              <a:gd name="connsiteX4215" fmla="*/ 1719290 w 13431789"/>
              <a:gd name="connsiteY4215" fmla="*/ 614310 h 13716000"/>
              <a:gd name="connsiteX4216" fmla="*/ 1560387 w 13431789"/>
              <a:gd name="connsiteY4216" fmla="*/ 609494 h 13716000"/>
              <a:gd name="connsiteX4217" fmla="*/ 1574097 w 13431789"/>
              <a:gd name="connsiteY4217" fmla="*/ 611901 h 13716000"/>
              <a:gd name="connsiteX4218" fmla="*/ 1589676 w 13431789"/>
              <a:gd name="connsiteY4218" fmla="*/ 625145 h 13716000"/>
              <a:gd name="connsiteX4219" fmla="*/ 1551041 w 13431789"/>
              <a:gd name="connsiteY4219" fmla="*/ 617319 h 13716000"/>
              <a:gd name="connsiteX4220" fmla="*/ 1560387 w 13431789"/>
              <a:gd name="connsiteY4220" fmla="*/ 609494 h 13716000"/>
              <a:gd name="connsiteX4221" fmla="*/ 1982259 w 13431789"/>
              <a:gd name="connsiteY4221" fmla="*/ 609494 h 13716000"/>
              <a:gd name="connsiteX4222" fmla="*/ 2002822 w 13431789"/>
              <a:gd name="connsiteY4222" fmla="*/ 681727 h 13716000"/>
              <a:gd name="connsiteX4223" fmla="*/ 1951725 w 13431789"/>
              <a:gd name="connsiteY4223" fmla="*/ 620931 h 13716000"/>
              <a:gd name="connsiteX4224" fmla="*/ 1982259 w 13431789"/>
              <a:gd name="connsiteY4224" fmla="*/ 609494 h 13716000"/>
              <a:gd name="connsiteX4225" fmla="*/ 2235258 w 13431789"/>
              <a:gd name="connsiteY4225" fmla="*/ 586018 h 13716000"/>
              <a:gd name="connsiteX4226" fmla="*/ 2234634 w 13431789"/>
              <a:gd name="connsiteY4226" fmla="*/ 601668 h 13716000"/>
              <a:gd name="connsiteX4227" fmla="*/ 2242111 w 13431789"/>
              <a:gd name="connsiteY4227" fmla="*/ 599863 h 13716000"/>
              <a:gd name="connsiteX4228" fmla="*/ 2243358 w 13431789"/>
              <a:gd name="connsiteY4228" fmla="*/ 599863 h 13716000"/>
              <a:gd name="connsiteX4229" fmla="*/ 2240865 w 13431789"/>
              <a:gd name="connsiteY4229" fmla="*/ 589630 h 13716000"/>
              <a:gd name="connsiteX4230" fmla="*/ 1066231 w 13431789"/>
              <a:gd name="connsiteY4230" fmla="*/ 582407 h 13716000"/>
              <a:gd name="connsiteX4231" fmla="*/ 1122315 w 13431789"/>
              <a:gd name="connsiteY4231" fmla="*/ 672096 h 13716000"/>
              <a:gd name="connsiteX4232" fmla="*/ 1066231 w 13431789"/>
              <a:gd name="connsiteY4232" fmla="*/ 582407 h 13716000"/>
              <a:gd name="connsiteX4233" fmla="*/ 1403356 w 13431789"/>
              <a:gd name="connsiteY4233" fmla="*/ 580601 h 13716000"/>
              <a:gd name="connsiteX4234" fmla="*/ 1427035 w 13431789"/>
              <a:gd name="connsiteY4234" fmla="*/ 584212 h 13716000"/>
              <a:gd name="connsiteX4235" fmla="*/ 1438874 w 13431789"/>
              <a:gd name="connsiteY4235" fmla="*/ 604679 h 13716000"/>
              <a:gd name="connsiteX4236" fmla="*/ 1430773 w 13431789"/>
              <a:gd name="connsiteY4236" fmla="*/ 622135 h 13716000"/>
              <a:gd name="connsiteX4237" fmla="*/ 1387776 w 13431789"/>
              <a:gd name="connsiteY4237" fmla="*/ 600465 h 13716000"/>
              <a:gd name="connsiteX4238" fmla="*/ 1403356 w 13431789"/>
              <a:gd name="connsiteY4238" fmla="*/ 580601 h 13716000"/>
              <a:gd name="connsiteX4239" fmla="*/ 1315491 w 13431789"/>
              <a:gd name="connsiteY4239" fmla="*/ 575183 h 13716000"/>
              <a:gd name="connsiteX4240" fmla="*/ 1351633 w 13431789"/>
              <a:gd name="connsiteY4240" fmla="*/ 590834 h 13716000"/>
              <a:gd name="connsiteX4241" fmla="*/ 1280595 w 13431789"/>
              <a:gd name="connsiteY4241" fmla="*/ 589027 h 13716000"/>
              <a:gd name="connsiteX4242" fmla="*/ 1315491 w 13431789"/>
              <a:gd name="connsiteY4242" fmla="*/ 575183 h 13716000"/>
              <a:gd name="connsiteX4243" fmla="*/ 1588429 w 13431789"/>
              <a:gd name="connsiteY4243" fmla="*/ 569164 h 13716000"/>
              <a:gd name="connsiteX4244" fmla="*/ 1613978 w 13431789"/>
              <a:gd name="connsiteY4244" fmla="*/ 595650 h 13716000"/>
              <a:gd name="connsiteX4245" fmla="*/ 1602139 w 13431789"/>
              <a:gd name="connsiteY4245" fmla="*/ 626950 h 13716000"/>
              <a:gd name="connsiteX4246" fmla="*/ 1588429 w 13431789"/>
              <a:gd name="connsiteY4246" fmla="*/ 569164 h 13716000"/>
              <a:gd name="connsiteX4247" fmla="*/ 5538563 w 13431789"/>
              <a:gd name="connsiteY4247" fmla="*/ 565552 h 13716000"/>
              <a:gd name="connsiteX4248" fmla="*/ 5572837 w 13431789"/>
              <a:gd name="connsiteY4248" fmla="*/ 571571 h 13716000"/>
              <a:gd name="connsiteX4249" fmla="*/ 5514261 w 13431789"/>
              <a:gd name="connsiteY4249" fmla="*/ 587824 h 13716000"/>
              <a:gd name="connsiteX4250" fmla="*/ 5538563 w 13431789"/>
              <a:gd name="connsiteY4250" fmla="*/ 565552 h 13716000"/>
              <a:gd name="connsiteX4251" fmla="*/ 2119974 w 13431789"/>
              <a:gd name="connsiteY4251" fmla="*/ 557727 h 13716000"/>
              <a:gd name="connsiteX4252" fmla="*/ 2135554 w 13431789"/>
              <a:gd name="connsiteY4252" fmla="*/ 558931 h 13716000"/>
              <a:gd name="connsiteX4253" fmla="*/ 2151132 w 13431789"/>
              <a:gd name="connsiteY4253" fmla="*/ 581804 h 13716000"/>
              <a:gd name="connsiteX4254" fmla="*/ 2108758 w 13431789"/>
              <a:gd name="connsiteY4254" fmla="*/ 566755 h 13716000"/>
              <a:gd name="connsiteX4255" fmla="*/ 2119974 w 13431789"/>
              <a:gd name="connsiteY4255" fmla="*/ 557727 h 13716000"/>
              <a:gd name="connsiteX4256" fmla="*/ 1441601 w 13431789"/>
              <a:gd name="connsiteY4256" fmla="*/ 537712 h 13716000"/>
              <a:gd name="connsiteX4257" fmla="*/ 1458815 w 13431789"/>
              <a:gd name="connsiteY4257" fmla="*/ 537862 h 13716000"/>
              <a:gd name="connsiteX4258" fmla="*/ 1468786 w 13431789"/>
              <a:gd name="connsiteY4258" fmla="*/ 546290 h 13716000"/>
              <a:gd name="connsiteX4259" fmla="*/ 1423295 w 13431789"/>
              <a:gd name="connsiteY4259" fmla="*/ 569765 h 13716000"/>
              <a:gd name="connsiteX4260" fmla="*/ 1420179 w 13431789"/>
              <a:gd name="connsiteY4260" fmla="*/ 545687 h 13716000"/>
              <a:gd name="connsiteX4261" fmla="*/ 1441601 w 13431789"/>
              <a:gd name="connsiteY4261" fmla="*/ 537712 h 13716000"/>
              <a:gd name="connsiteX4262" fmla="*/ 5222627 w 13431789"/>
              <a:gd name="connsiteY4262" fmla="*/ 536659 h 13716000"/>
              <a:gd name="connsiteX4263" fmla="*/ 5222628 w 13431789"/>
              <a:gd name="connsiteY4263" fmla="*/ 539066 h 13716000"/>
              <a:gd name="connsiteX4264" fmla="*/ 5223874 w 13431789"/>
              <a:gd name="connsiteY4264" fmla="*/ 537261 h 13716000"/>
              <a:gd name="connsiteX4265" fmla="*/ 5403964 w 13431789"/>
              <a:gd name="connsiteY4265" fmla="*/ 531241 h 13716000"/>
              <a:gd name="connsiteX4266" fmla="*/ 5419542 w 13431789"/>
              <a:gd name="connsiteY4266" fmla="*/ 594446 h 13716000"/>
              <a:gd name="connsiteX4267" fmla="*/ 5403964 w 13431789"/>
              <a:gd name="connsiteY4267" fmla="*/ 531241 h 13716000"/>
              <a:gd name="connsiteX4268" fmla="*/ 5465032 w 13431789"/>
              <a:gd name="connsiteY4268" fmla="*/ 522814 h 13716000"/>
              <a:gd name="connsiteX4269" fmla="*/ 5478741 w 13431789"/>
              <a:gd name="connsiteY4269" fmla="*/ 537260 h 13716000"/>
              <a:gd name="connsiteX4270" fmla="*/ 5476872 w 13431789"/>
              <a:gd name="connsiteY4270" fmla="*/ 557727 h 13716000"/>
              <a:gd name="connsiteX4271" fmla="*/ 5479988 w 13431789"/>
              <a:gd name="connsiteY4271" fmla="*/ 557726 h 13716000"/>
              <a:gd name="connsiteX4272" fmla="*/ 5492451 w 13431789"/>
              <a:gd name="connsiteY4272" fmla="*/ 552911 h 13716000"/>
              <a:gd name="connsiteX4273" fmla="*/ 5494320 w 13431789"/>
              <a:gd name="connsiteY4273" fmla="*/ 600465 h 13716000"/>
              <a:gd name="connsiteX4274" fmla="*/ 5464409 w 13431789"/>
              <a:gd name="connsiteY4274" fmla="*/ 571571 h 13716000"/>
              <a:gd name="connsiteX4275" fmla="*/ 5467525 w 13431789"/>
              <a:gd name="connsiteY4275" fmla="*/ 558931 h 13716000"/>
              <a:gd name="connsiteX4276" fmla="*/ 5461916 w 13431789"/>
              <a:gd name="connsiteY4276" fmla="*/ 557726 h 13716000"/>
              <a:gd name="connsiteX4277" fmla="*/ 5465032 w 13431789"/>
              <a:gd name="connsiteY4277" fmla="*/ 522814 h 13716000"/>
              <a:gd name="connsiteX4278" fmla="*/ 1934276 w 13431789"/>
              <a:gd name="connsiteY4278" fmla="*/ 511376 h 13716000"/>
              <a:gd name="connsiteX4279" fmla="*/ 1901250 w 13431789"/>
              <a:gd name="connsiteY4279" fmla="*/ 543882 h 13716000"/>
              <a:gd name="connsiteX4280" fmla="*/ 1909974 w 13431789"/>
              <a:gd name="connsiteY4280" fmla="*/ 524619 h 13716000"/>
              <a:gd name="connsiteX4281" fmla="*/ 1934276 w 13431789"/>
              <a:gd name="connsiteY4281" fmla="*/ 511376 h 13716000"/>
              <a:gd name="connsiteX4282" fmla="*/ 1362227 w 13431789"/>
              <a:gd name="connsiteY4282" fmla="*/ 508367 h 13716000"/>
              <a:gd name="connsiteX4283" fmla="*/ 1392762 w 13431789"/>
              <a:gd name="connsiteY4283" fmla="*/ 508367 h 13716000"/>
              <a:gd name="connsiteX4284" fmla="*/ 1405224 w 13431789"/>
              <a:gd name="connsiteY4284" fmla="*/ 513785 h 13716000"/>
              <a:gd name="connsiteX4285" fmla="*/ 1340416 w 13431789"/>
              <a:gd name="connsiteY4285" fmla="*/ 526426 h 13716000"/>
              <a:gd name="connsiteX4286" fmla="*/ 1362227 w 13431789"/>
              <a:gd name="connsiteY4286" fmla="*/ 508367 h 13716000"/>
              <a:gd name="connsiteX4287" fmla="*/ 1787836 w 13431789"/>
              <a:gd name="connsiteY4287" fmla="*/ 501745 h 13716000"/>
              <a:gd name="connsiteX4288" fmla="*/ 1814009 w 13431789"/>
              <a:gd name="connsiteY4288" fmla="*/ 544484 h 13716000"/>
              <a:gd name="connsiteX4289" fmla="*/ 1787836 w 13431789"/>
              <a:gd name="connsiteY4289" fmla="*/ 501745 h 13716000"/>
              <a:gd name="connsiteX4290" fmla="*/ 1080565 w 13431789"/>
              <a:gd name="connsiteY4290" fmla="*/ 480075 h 13716000"/>
              <a:gd name="connsiteX4291" fmla="*/ 1092404 w 13431789"/>
              <a:gd name="connsiteY4291" fmla="*/ 482483 h 13716000"/>
              <a:gd name="connsiteX4292" fmla="*/ 1114837 w 13431789"/>
              <a:gd name="connsiteY4292" fmla="*/ 520406 h 13716000"/>
              <a:gd name="connsiteX4293" fmla="*/ 1107983 w 13431789"/>
              <a:gd name="connsiteY4293" fmla="*/ 535454 h 13716000"/>
              <a:gd name="connsiteX4294" fmla="*/ 1080565 w 13431789"/>
              <a:gd name="connsiteY4294" fmla="*/ 480075 h 13716000"/>
              <a:gd name="connsiteX4295" fmla="*/ 5831443 w 13431789"/>
              <a:gd name="connsiteY4295" fmla="*/ 474658 h 13716000"/>
              <a:gd name="connsiteX4296" fmla="*/ 5841413 w 13431789"/>
              <a:gd name="connsiteY4296" fmla="*/ 488503 h 13716000"/>
              <a:gd name="connsiteX4297" fmla="*/ 5811502 w 13431789"/>
              <a:gd name="connsiteY4297" fmla="*/ 496930 h 13716000"/>
              <a:gd name="connsiteX4298" fmla="*/ 5813996 w 13431789"/>
              <a:gd name="connsiteY4298" fmla="*/ 481279 h 13716000"/>
              <a:gd name="connsiteX4299" fmla="*/ 5831443 w 13431789"/>
              <a:gd name="connsiteY4299" fmla="*/ 474658 h 13716000"/>
              <a:gd name="connsiteX4300" fmla="*/ 5336664 w 13431789"/>
              <a:gd name="connsiteY4300" fmla="*/ 457201 h 13716000"/>
              <a:gd name="connsiteX4301" fmla="*/ 5344142 w 13431789"/>
              <a:gd name="connsiteY4301" fmla="*/ 470444 h 13716000"/>
              <a:gd name="connsiteX4302" fmla="*/ 5312984 w 13431789"/>
              <a:gd name="connsiteY4302" fmla="*/ 484891 h 13716000"/>
              <a:gd name="connsiteX4303" fmla="*/ 5322331 w 13431789"/>
              <a:gd name="connsiteY4303" fmla="*/ 458406 h 13716000"/>
              <a:gd name="connsiteX4304" fmla="*/ 5336664 w 13431789"/>
              <a:gd name="connsiteY4304" fmla="*/ 457201 h 13716000"/>
              <a:gd name="connsiteX4305" fmla="*/ 1349764 w 13431789"/>
              <a:gd name="connsiteY4305" fmla="*/ 453589 h 13716000"/>
              <a:gd name="connsiteX4306" fmla="*/ 1372820 w 13431789"/>
              <a:gd name="connsiteY4306" fmla="*/ 456599 h 13716000"/>
              <a:gd name="connsiteX4307" fmla="*/ 1333563 w 13431789"/>
              <a:gd name="connsiteY4307" fmla="*/ 465629 h 13716000"/>
              <a:gd name="connsiteX4308" fmla="*/ 1349764 w 13431789"/>
              <a:gd name="connsiteY4308" fmla="*/ 453589 h 13716000"/>
              <a:gd name="connsiteX4309" fmla="*/ 5623312 w 13431789"/>
              <a:gd name="connsiteY4309" fmla="*/ 439143 h 13716000"/>
              <a:gd name="connsiteX4310" fmla="*/ 5617703 w 13431789"/>
              <a:gd name="connsiteY4310" fmla="*/ 487299 h 13716000"/>
              <a:gd name="connsiteX4311" fmla="*/ 5603995 w 13431789"/>
              <a:gd name="connsiteY4311" fmla="*/ 493920 h 13716000"/>
              <a:gd name="connsiteX4312" fmla="*/ 5598386 w 13431789"/>
              <a:gd name="connsiteY4312" fmla="*/ 491512 h 13716000"/>
              <a:gd name="connsiteX4313" fmla="*/ 5594023 w 13431789"/>
              <a:gd name="connsiteY4313" fmla="*/ 496930 h 13716000"/>
              <a:gd name="connsiteX4314" fmla="*/ 5580938 w 13431789"/>
              <a:gd name="connsiteY4314" fmla="*/ 484891 h 13716000"/>
              <a:gd name="connsiteX4315" fmla="*/ 5569099 w 13431789"/>
              <a:gd name="connsiteY4315" fmla="*/ 493920 h 13716000"/>
              <a:gd name="connsiteX4316" fmla="*/ 5550404 w 13431789"/>
              <a:gd name="connsiteY4316" fmla="*/ 472250 h 13716000"/>
              <a:gd name="connsiteX4317" fmla="*/ 5570344 w 13431789"/>
              <a:gd name="connsiteY4317" fmla="*/ 463221 h 13716000"/>
              <a:gd name="connsiteX4318" fmla="*/ 5569721 w 13431789"/>
              <a:gd name="connsiteY4318" fmla="*/ 463221 h 13716000"/>
              <a:gd name="connsiteX4319" fmla="*/ 5611472 w 13431789"/>
              <a:gd name="connsiteY4319" fmla="*/ 443958 h 13716000"/>
              <a:gd name="connsiteX4320" fmla="*/ 5611472 w 13431789"/>
              <a:gd name="connsiteY4320" fmla="*/ 444561 h 13716000"/>
              <a:gd name="connsiteX4321" fmla="*/ 1866976 w 13431789"/>
              <a:gd name="connsiteY4321" fmla="*/ 439143 h 13716000"/>
              <a:gd name="connsiteX4322" fmla="*/ 1919322 w 13431789"/>
              <a:gd name="connsiteY4322" fmla="*/ 459609 h 13716000"/>
              <a:gd name="connsiteX4323" fmla="*/ 1843920 w 13431789"/>
              <a:gd name="connsiteY4323" fmla="*/ 455998 h 13716000"/>
              <a:gd name="connsiteX4324" fmla="*/ 1850775 w 13431789"/>
              <a:gd name="connsiteY4324" fmla="*/ 447570 h 13716000"/>
              <a:gd name="connsiteX4325" fmla="*/ 1866976 w 13431789"/>
              <a:gd name="connsiteY4325" fmla="*/ 439143 h 13716000"/>
              <a:gd name="connsiteX4326" fmla="*/ 1217657 w 13431789"/>
              <a:gd name="connsiteY4326" fmla="*/ 431317 h 13716000"/>
              <a:gd name="connsiteX4327" fmla="*/ 1228250 w 13431789"/>
              <a:gd name="connsiteY4327" fmla="*/ 440949 h 13716000"/>
              <a:gd name="connsiteX4328" fmla="*/ 1238844 w 13431789"/>
              <a:gd name="connsiteY4328" fmla="*/ 443356 h 13716000"/>
              <a:gd name="connsiteX4329" fmla="*/ 1289942 w 13431789"/>
              <a:gd name="connsiteY4329" fmla="*/ 457804 h 13716000"/>
              <a:gd name="connsiteX4330" fmla="*/ 1180891 w 13431789"/>
              <a:gd name="connsiteY4330" fmla="*/ 434328 h 13716000"/>
              <a:gd name="connsiteX4331" fmla="*/ 1203948 w 13431789"/>
              <a:gd name="connsiteY4331" fmla="*/ 436736 h 13716000"/>
              <a:gd name="connsiteX4332" fmla="*/ 1134155 w 13431789"/>
              <a:gd name="connsiteY4332" fmla="*/ 429512 h 13716000"/>
              <a:gd name="connsiteX4333" fmla="*/ 1157835 w 13431789"/>
              <a:gd name="connsiteY4333" fmla="*/ 460813 h 13716000"/>
              <a:gd name="connsiteX4334" fmla="*/ 1134155 w 13431789"/>
              <a:gd name="connsiteY4334" fmla="*/ 429512 h 13716000"/>
              <a:gd name="connsiteX4335" fmla="*/ 1706205 w 13431789"/>
              <a:gd name="connsiteY4335" fmla="*/ 423492 h 13716000"/>
              <a:gd name="connsiteX4336" fmla="*/ 1754187 w 13431789"/>
              <a:gd name="connsiteY4336" fmla="*/ 500542 h 13716000"/>
              <a:gd name="connsiteX4337" fmla="*/ 1741724 w 13431789"/>
              <a:gd name="connsiteY4337" fmla="*/ 524619 h 13716000"/>
              <a:gd name="connsiteX4338" fmla="*/ 1706205 w 13431789"/>
              <a:gd name="connsiteY4338" fmla="*/ 423492 h 13716000"/>
              <a:gd name="connsiteX4339" fmla="*/ 1634542 w 13431789"/>
              <a:gd name="connsiteY4339" fmla="*/ 417473 h 13716000"/>
              <a:gd name="connsiteX4340" fmla="*/ 1646383 w 13431789"/>
              <a:gd name="connsiteY4340" fmla="*/ 421687 h 13716000"/>
              <a:gd name="connsiteX4341" fmla="*/ 1638281 w 13431789"/>
              <a:gd name="connsiteY4341" fmla="*/ 443357 h 13716000"/>
              <a:gd name="connsiteX4342" fmla="*/ 1627065 w 13431789"/>
              <a:gd name="connsiteY4342" fmla="*/ 425298 h 13716000"/>
              <a:gd name="connsiteX4343" fmla="*/ 1634542 w 13431789"/>
              <a:gd name="connsiteY4343" fmla="*/ 417473 h 13716000"/>
              <a:gd name="connsiteX4344" fmla="*/ 1861369 w 13431789"/>
              <a:gd name="connsiteY4344" fmla="*/ 411454 h 13716000"/>
              <a:gd name="connsiteX4345" fmla="*/ 1971665 w 13431789"/>
              <a:gd name="connsiteY4345" fmla="*/ 434929 h 13716000"/>
              <a:gd name="connsiteX4346" fmla="*/ 1861369 w 13431789"/>
              <a:gd name="connsiteY4346" fmla="*/ 411454 h 13716000"/>
              <a:gd name="connsiteX4347" fmla="*/ 2207215 w 13431789"/>
              <a:gd name="connsiteY4347" fmla="*/ 410851 h 13716000"/>
              <a:gd name="connsiteX4348" fmla="*/ 2220302 w 13431789"/>
              <a:gd name="connsiteY4348" fmla="*/ 412055 h 13716000"/>
              <a:gd name="connsiteX4349" fmla="*/ 2238372 w 13431789"/>
              <a:gd name="connsiteY4349" fmla="*/ 426502 h 13716000"/>
              <a:gd name="connsiteX4350" fmla="*/ 2230895 w 13431789"/>
              <a:gd name="connsiteY4350" fmla="*/ 462619 h 13716000"/>
              <a:gd name="connsiteX4351" fmla="*/ 2221548 w 13431789"/>
              <a:gd name="connsiteY4351" fmla="*/ 463823 h 13716000"/>
              <a:gd name="connsiteX4352" fmla="*/ 2222171 w 13431789"/>
              <a:gd name="connsiteY4352" fmla="*/ 465027 h 13716000"/>
              <a:gd name="connsiteX4353" fmla="*/ 2225910 w 13431789"/>
              <a:gd name="connsiteY4353" fmla="*/ 480075 h 13716000"/>
              <a:gd name="connsiteX4354" fmla="*/ 2197869 w 13431789"/>
              <a:gd name="connsiteY4354" fmla="*/ 460813 h 13716000"/>
              <a:gd name="connsiteX4355" fmla="*/ 2199115 w 13431789"/>
              <a:gd name="connsiteY4355" fmla="*/ 450580 h 13716000"/>
              <a:gd name="connsiteX4356" fmla="*/ 2191013 w 13431789"/>
              <a:gd name="connsiteY4356" fmla="*/ 436133 h 13716000"/>
              <a:gd name="connsiteX4357" fmla="*/ 2191637 w 13431789"/>
              <a:gd name="connsiteY4357" fmla="*/ 416269 h 13716000"/>
              <a:gd name="connsiteX4358" fmla="*/ 2207215 w 13431789"/>
              <a:gd name="connsiteY4358" fmla="*/ 410851 h 13716000"/>
              <a:gd name="connsiteX4359" fmla="*/ 5155951 w 13431789"/>
              <a:gd name="connsiteY4359" fmla="*/ 403628 h 13716000"/>
              <a:gd name="connsiteX4360" fmla="*/ 5167167 w 13431789"/>
              <a:gd name="connsiteY4360" fmla="*/ 419881 h 13716000"/>
              <a:gd name="connsiteX4361" fmla="*/ 5162804 w 13431789"/>
              <a:gd name="connsiteY4361" fmla="*/ 443357 h 13716000"/>
              <a:gd name="connsiteX4362" fmla="*/ 5155951 w 13431789"/>
              <a:gd name="connsiteY4362" fmla="*/ 403628 h 13716000"/>
              <a:gd name="connsiteX4363" fmla="*/ 1554780 w 13431789"/>
              <a:gd name="connsiteY4363" fmla="*/ 403026 h 13716000"/>
              <a:gd name="connsiteX4364" fmla="*/ 1518013 w 13431789"/>
              <a:gd name="connsiteY4364" fmla="*/ 426502 h 13716000"/>
              <a:gd name="connsiteX4365" fmla="*/ 1554780 w 13431789"/>
              <a:gd name="connsiteY4365" fmla="*/ 403026 h 13716000"/>
              <a:gd name="connsiteX4366" fmla="*/ 5276841 w 13431789"/>
              <a:gd name="connsiteY4366" fmla="*/ 400618 h 13716000"/>
              <a:gd name="connsiteX4367" fmla="*/ 5295535 w 13431789"/>
              <a:gd name="connsiteY4367" fmla="*/ 408444 h 13716000"/>
              <a:gd name="connsiteX4368" fmla="*/ 5234468 w 13431789"/>
              <a:gd name="connsiteY4368" fmla="*/ 435532 h 13716000"/>
              <a:gd name="connsiteX4369" fmla="*/ 5256901 w 13431789"/>
              <a:gd name="connsiteY4369" fmla="*/ 404832 h 13716000"/>
              <a:gd name="connsiteX4370" fmla="*/ 5276841 w 13431789"/>
              <a:gd name="connsiteY4370" fmla="*/ 400618 h 13716000"/>
              <a:gd name="connsiteX4371" fmla="*/ 5479988 w 13431789"/>
              <a:gd name="connsiteY4371" fmla="*/ 390988 h 13716000"/>
              <a:gd name="connsiteX4372" fmla="*/ 5503043 w 13431789"/>
              <a:gd name="connsiteY4372" fmla="*/ 394599 h 13716000"/>
              <a:gd name="connsiteX4373" fmla="*/ 5462541 w 13431789"/>
              <a:gd name="connsiteY4373" fmla="*/ 433124 h 13716000"/>
              <a:gd name="connsiteX4374" fmla="*/ 5457554 w 13431789"/>
              <a:gd name="connsiteY4374" fmla="*/ 395200 h 13716000"/>
              <a:gd name="connsiteX4375" fmla="*/ 5479988 w 13431789"/>
              <a:gd name="connsiteY4375" fmla="*/ 390988 h 13716000"/>
              <a:gd name="connsiteX4376" fmla="*/ 2126205 w 13431789"/>
              <a:gd name="connsiteY4376" fmla="*/ 390988 h 13716000"/>
              <a:gd name="connsiteX4377" fmla="*/ 2130568 w 13431789"/>
              <a:gd name="connsiteY4377" fmla="*/ 392191 h 13716000"/>
              <a:gd name="connsiteX4378" fmla="*/ 2137424 w 13431789"/>
              <a:gd name="connsiteY4378" fmla="*/ 396404 h 13716000"/>
              <a:gd name="connsiteX4379" fmla="*/ 2137423 w 13431789"/>
              <a:gd name="connsiteY4379" fmla="*/ 397007 h 13716000"/>
              <a:gd name="connsiteX4380" fmla="*/ 2138046 w 13431789"/>
              <a:gd name="connsiteY4380" fmla="*/ 397008 h 13716000"/>
              <a:gd name="connsiteX4381" fmla="*/ 2165465 w 13431789"/>
              <a:gd name="connsiteY4381" fmla="*/ 415065 h 13716000"/>
              <a:gd name="connsiteX4382" fmla="*/ 2172319 w 13431789"/>
              <a:gd name="connsiteY4382" fmla="*/ 443958 h 13716000"/>
              <a:gd name="connsiteX4383" fmla="*/ 2164218 w 13431789"/>
              <a:gd name="connsiteY4383" fmla="*/ 457202 h 13716000"/>
              <a:gd name="connsiteX4384" fmla="*/ 2182289 w 13431789"/>
              <a:gd name="connsiteY4384" fmla="*/ 453590 h 13716000"/>
              <a:gd name="connsiteX4385" fmla="*/ 2201608 w 13431789"/>
              <a:gd name="connsiteY4385" fmla="*/ 466833 h 13716000"/>
              <a:gd name="connsiteX4386" fmla="*/ 2152378 w 13431789"/>
              <a:gd name="connsiteY4386" fmla="*/ 483085 h 13716000"/>
              <a:gd name="connsiteX4387" fmla="*/ 2156117 w 13431789"/>
              <a:gd name="connsiteY4387" fmla="*/ 471649 h 13716000"/>
              <a:gd name="connsiteX4388" fmla="*/ 2154248 w 13431789"/>
              <a:gd name="connsiteY4388" fmla="*/ 463221 h 13716000"/>
              <a:gd name="connsiteX4389" fmla="*/ 2144900 w 13431789"/>
              <a:gd name="connsiteY4389" fmla="*/ 468638 h 13716000"/>
              <a:gd name="connsiteX4390" fmla="*/ 2139293 w 13431789"/>
              <a:gd name="connsiteY4390" fmla="*/ 463221 h 13716000"/>
              <a:gd name="connsiteX4391" fmla="*/ 2136799 w 13431789"/>
              <a:gd name="connsiteY4391" fmla="*/ 471648 h 13716000"/>
              <a:gd name="connsiteX4392" fmla="*/ 2146147 w 13431789"/>
              <a:gd name="connsiteY4392" fmla="*/ 471046 h 13716000"/>
              <a:gd name="connsiteX4393" fmla="*/ 2144278 w 13431789"/>
              <a:gd name="connsiteY4393" fmla="*/ 504154 h 13716000"/>
              <a:gd name="connsiteX4394" fmla="*/ 2129323 w 13431789"/>
              <a:gd name="connsiteY4394" fmla="*/ 498735 h 13716000"/>
              <a:gd name="connsiteX4395" fmla="*/ 2126830 w 13431789"/>
              <a:gd name="connsiteY4395" fmla="*/ 490910 h 13716000"/>
              <a:gd name="connsiteX4396" fmla="*/ 2096295 w 13431789"/>
              <a:gd name="connsiteY4396" fmla="*/ 517396 h 13716000"/>
              <a:gd name="connsiteX4397" fmla="*/ 2080093 w 13431789"/>
              <a:gd name="connsiteY4397" fmla="*/ 521007 h 13716000"/>
              <a:gd name="connsiteX4398" fmla="*/ 2080716 w 13431789"/>
              <a:gd name="connsiteY4398" fmla="*/ 530639 h 13716000"/>
              <a:gd name="connsiteX4399" fmla="*/ 2063891 w 13431789"/>
              <a:gd name="connsiteY4399" fmla="*/ 549902 h 13716000"/>
              <a:gd name="connsiteX4400" fmla="*/ 2050806 w 13431789"/>
              <a:gd name="connsiteY4400" fmla="*/ 536056 h 13716000"/>
              <a:gd name="connsiteX4401" fmla="*/ 2048936 w 13431789"/>
              <a:gd name="connsiteY4401" fmla="*/ 527028 h 13716000"/>
              <a:gd name="connsiteX4402" fmla="*/ 2044574 w 13431789"/>
              <a:gd name="connsiteY4402" fmla="*/ 527629 h 13716000"/>
              <a:gd name="connsiteX4403" fmla="*/ 2040835 w 13431789"/>
              <a:gd name="connsiteY4403" fmla="*/ 513182 h 13716000"/>
              <a:gd name="connsiteX4404" fmla="*/ 2022140 w 13431789"/>
              <a:gd name="connsiteY4404" fmla="*/ 501745 h 13716000"/>
              <a:gd name="connsiteX4405" fmla="*/ 2008431 w 13431789"/>
              <a:gd name="connsiteY4405" fmla="*/ 478269 h 13716000"/>
              <a:gd name="connsiteX4406" fmla="*/ 2027126 w 13431789"/>
              <a:gd name="connsiteY4406" fmla="*/ 468037 h 13716000"/>
              <a:gd name="connsiteX4407" fmla="*/ 2038965 w 13431789"/>
              <a:gd name="connsiteY4407" fmla="*/ 470443 h 13716000"/>
              <a:gd name="connsiteX4408" fmla="*/ 2048936 w 13431789"/>
              <a:gd name="connsiteY4408" fmla="*/ 439143 h 13716000"/>
              <a:gd name="connsiteX4409" fmla="*/ 2126205 w 13431789"/>
              <a:gd name="connsiteY4409" fmla="*/ 390988 h 13716000"/>
              <a:gd name="connsiteX4410" fmla="*/ 1875701 w 13431789"/>
              <a:gd name="connsiteY4410" fmla="*/ 382560 h 13716000"/>
              <a:gd name="connsiteX4411" fmla="*/ 1886294 w 13431789"/>
              <a:gd name="connsiteY4411" fmla="*/ 383162 h 13716000"/>
              <a:gd name="connsiteX4412" fmla="*/ 1893148 w 13431789"/>
              <a:gd name="connsiteY4412" fmla="*/ 389783 h 13716000"/>
              <a:gd name="connsiteX4413" fmla="*/ 1888787 w 13431789"/>
              <a:gd name="connsiteY4413" fmla="*/ 408444 h 13716000"/>
              <a:gd name="connsiteX4414" fmla="*/ 1875701 w 13431789"/>
              <a:gd name="connsiteY4414" fmla="*/ 382560 h 13716000"/>
              <a:gd name="connsiteX4415" fmla="*/ 2584220 w 13431789"/>
              <a:gd name="connsiteY4415" fmla="*/ 382560 h 13716000"/>
              <a:gd name="connsiteX4416" fmla="*/ 2583597 w 13431789"/>
              <a:gd name="connsiteY4416" fmla="*/ 382560 h 13716000"/>
              <a:gd name="connsiteX4417" fmla="*/ 2581104 w 13431789"/>
              <a:gd name="connsiteY4417" fmla="*/ 384366 h 13716000"/>
              <a:gd name="connsiteX4418" fmla="*/ 2581727 w 13431789"/>
              <a:gd name="connsiteY4418" fmla="*/ 384366 h 13716000"/>
              <a:gd name="connsiteX4419" fmla="*/ 2582351 w 13431789"/>
              <a:gd name="connsiteY4419" fmla="*/ 384365 h 13716000"/>
              <a:gd name="connsiteX4420" fmla="*/ 1814009 w 13431789"/>
              <a:gd name="connsiteY4420" fmla="*/ 378346 h 13716000"/>
              <a:gd name="connsiteX4421" fmla="*/ 1831458 w 13431789"/>
              <a:gd name="connsiteY4421" fmla="*/ 380152 h 13716000"/>
              <a:gd name="connsiteX4422" fmla="*/ 1851398 w 13431789"/>
              <a:gd name="connsiteY4422" fmla="*/ 404230 h 13716000"/>
              <a:gd name="connsiteX4423" fmla="*/ 1847659 w 13431789"/>
              <a:gd name="connsiteY4423" fmla="*/ 427104 h 13716000"/>
              <a:gd name="connsiteX4424" fmla="*/ 1815878 w 13431789"/>
              <a:gd name="connsiteY4424" fmla="*/ 438541 h 13716000"/>
              <a:gd name="connsiteX4425" fmla="*/ 1794692 w 13431789"/>
              <a:gd name="connsiteY4425" fmla="*/ 386172 h 13716000"/>
              <a:gd name="connsiteX4426" fmla="*/ 1814009 w 13431789"/>
              <a:gd name="connsiteY4426" fmla="*/ 378346 h 13716000"/>
              <a:gd name="connsiteX4427" fmla="*/ 1281842 w 13431789"/>
              <a:gd name="connsiteY4427" fmla="*/ 371123 h 13716000"/>
              <a:gd name="connsiteX4428" fmla="*/ 1305521 w 13431789"/>
              <a:gd name="connsiteY4428" fmla="*/ 376541 h 13716000"/>
              <a:gd name="connsiteX4429" fmla="*/ 1326085 w 13431789"/>
              <a:gd name="connsiteY4429" fmla="*/ 390987 h 13716000"/>
              <a:gd name="connsiteX4430" fmla="*/ 1317360 w 13431789"/>
              <a:gd name="connsiteY4430" fmla="*/ 438541 h 13716000"/>
              <a:gd name="connsiteX4431" fmla="*/ 1289942 w 13431789"/>
              <a:gd name="connsiteY4431" fmla="*/ 448775 h 13716000"/>
              <a:gd name="connsiteX4432" fmla="*/ 1281842 w 13431789"/>
              <a:gd name="connsiteY4432" fmla="*/ 371123 h 13716000"/>
              <a:gd name="connsiteX4433" fmla="*/ 4685475 w 13431789"/>
              <a:gd name="connsiteY4433" fmla="*/ 363297 h 13716000"/>
              <a:gd name="connsiteX4434" fmla="*/ 4671142 w 13431789"/>
              <a:gd name="connsiteY4434" fmla="*/ 369919 h 13716000"/>
              <a:gd name="connsiteX4435" fmla="*/ 4666157 w 13431789"/>
              <a:gd name="connsiteY4435" fmla="*/ 370521 h 13716000"/>
              <a:gd name="connsiteX4436" fmla="*/ 4680489 w 13431789"/>
              <a:gd name="connsiteY4436" fmla="*/ 378347 h 13716000"/>
              <a:gd name="connsiteX4437" fmla="*/ 4722863 w 13431789"/>
              <a:gd name="connsiteY4437" fmla="*/ 401221 h 13716000"/>
              <a:gd name="connsiteX4438" fmla="*/ 4727848 w 13431789"/>
              <a:gd name="connsiteY4438" fmla="*/ 402424 h 13716000"/>
              <a:gd name="connsiteX4439" fmla="*/ 4722239 w 13431789"/>
              <a:gd name="connsiteY4439" fmla="*/ 395201 h 13716000"/>
              <a:gd name="connsiteX4440" fmla="*/ 4718501 w 13431789"/>
              <a:gd name="connsiteY4440" fmla="*/ 384968 h 13716000"/>
              <a:gd name="connsiteX4441" fmla="*/ 4734080 w 13431789"/>
              <a:gd name="connsiteY4441" fmla="*/ 378949 h 13716000"/>
              <a:gd name="connsiteX4442" fmla="*/ 4745296 w 13431789"/>
              <a:gd name="connsiteY4442" fmla="*/ 389181 h 13716000"/>
              <a:gd name="connsiteX4443" fmla="*/ 4740934 w 13431789"/>
              <a:gd name="connsiteY4443" fmla="*/ 395200 h 13716000"/>
              <a:gd name="connsiteX4444" fmla="*/ 4743427 w 13431789"/>
              <a:gd name="connsiteY4444" fmla="*/ 393997 h 13716000"/>
              <a:gd name="connsiteX4445" fmla="*/ 4749036 w 13431789"/>
              <a:gd name="connsiteY4445" fmla="*/ 407240 h 13716000"/>
              <a:gd name="connsiteX4446" fmla="*/ 4758382 w 13431789"/>
              <a:gd name="connsiteY4446" fmla="*/ 409046 h 13716000"/>
              <a:gd name="connsiteX4447" fmla="*/ 4804496 w 13431789"/>
              <a:gd name="connsiteY4447" fmla="*/ 422891 h 13716000"/>
              <a:gd name="connsiteX4448" fmla="*/ 4732210 w 13431789"/>
              <a:gd name="connsiteY4448" fmla="*/ 376540 h 13716000"/>
              <a:gd name="connsiteX4449" fmla="*/ 5562244 w 13431789"/>
              <a:gd name="connsiteY4449" fmla="*/ 350054 h 13716000"/>
              <a:gd name="connsiteX4450" fmla="*/ 5584677 w 13431789"/>
              <a:gd name="connsiteY4450" fmla="*/ 363297 h 13716000"/>
              <a:gd name="connsiteX4451" fmla="*/ 5594023 w 13431789"/>
              <a:gd name="connsiteY4451" fmla="*/ 427104 h 13716000"/>
              <a:gd name="connsiteX4452" fmla="*/ 5561620 w 13431789"/>
              <a:gd name="connsiteY4452" fmla="*/ 435531 h 13716000"/>
              <a:gd name="connsiteX4453" fmla="*/ 5547912 w 13431789"/>
              <a:gd name="connsiteY4453" fmla="*/ 416871 h 13716000"/>
              <a:gd name="connsiteX4454" fmla="*/ 5544795 w 13431789"/>
              <a:gd name="connsiteY4454" fmla="*/ 421084 h 13716000"/>
              <a:gd name="connsiteX4455" fmla="*/ 5511768 w 13431789"/>
              <a:gd name="connsiteY4455" fmla="*/ 420482 h 13716000"/>
              <a:gd name="connsiteX4456" fmla="*/ 5531709 w 13431789"/>
              <a:gd name="connsiteY4456" fmla="*/ 377142 h 13716000"/>
              <a:gd name="connsiteX4457" fmla="*/ 5546664 w 13431789"/>
              <a:gd name="connsiteY4457" fmla="*/ 387375 h 13716000"/>
              <a:gd name="connsiteX4458" fmla="*/ 5546663 w 13431789"/>
              <a:gd name="connsiteY4458" fmla="*/ 381356 h 13716000"/>
              <a:gd name="connsiteX4459" fmla="*/ 5562244 w 13431789"/>
              <a:gd name="connsiteY4459" fmla="*/ 350054 h 13716000"/>
              <a:gd name="connsiteX4460" fmla="*/ 5400225 w 13431789"/>
              <a:gd name="connsiteY4460" fmla="*/ 344035 h 13716000"/>
              <a:gd name="connsiteX4461" fmla="*/ 5415804 w 13431789"/>
              <a:gd name="connsiteY4461" fmla="*/ 358482 h 13716000"/>
              <a:gd name="connsiteX4462" fmla="*/ 5391501 w 13431789"/>
              <a:gd name="connsiteY4462" fmla="*/ 418676 h 13716000"/>
              <a:gd name="connsiteX4463" fmla="*/ 5400225 w 13431789"/>
              <a:gd name="connsiteY4463" fmla="*/ 344035 h 13716000"/>
              <a:gd name="connsiteX4464" fmla="*/ 4916663 w 13431789"/>
              <a:gd name="connsiteY4464" fmla="*/ 341628 h 13716000"/>
              <a:gd name="connsiteX4465" fmla="*/ 4950935 w 13431789"/>
              <a:gd name="connsiteY4465" fmla="*/ 397007 h 13716000"/>
              <a:gd name="connsiteX4466" fmla="*/ 4916663 w 13431789"/>
              <a:gd name="connsiteY4466" fmla="*/ 341628 h 13716000"/>
              <a:gd name="connsiteX4467" fmla="*/ 5071826 w 13431789"/>
              <a:gd name="connsiteY4467" fmla="*/ 330792 h 13716000"/>
              <a:gd name="connsiteX4468" fmla="*/ 5091144 w 13431789"/>
              <a:gd name="connsiteY4468" fmla="*/ 331395 h 13716000"/>
              <a:gd name="connsiteX4469" fmla="*/ 5039422 w 13431789"/>
              <a:gd name="connsiteY4469" fmla="*/ 363900 h 13716000"/>
              <a:gd name="connsiteX4470" fmla="*/ 5071826 w 13431789"/>
              <a:gd name="connsiteY4470" fmla="*/ 330792 h 13716000"/>
              <a:gd name="connsiteX4471" fmla="*/ 1508043 w 13431789"/>
              <a:gd name="connsiteY4471" fmla="*/ 324171 h 13716000"/>
              <a:gd name="connsiteX4472" fmla="*/ 1524869 w 13431789"/>
              <a:gd name="connsiteY4472" fmla="*/ 328384 h 13716000"/>
              <a:gd name="connsiteX4473" fmla="*/ 1553533 w 13431789"/>
              <a:gd name="connsiteY4473" fmla="*/ 352463 h 13716000"/>
              <a:gd name="connsiteX4474" fmla="*/ 1484364 w 13431789"/>
              <a:gd name="connsiteY4474" fmla="*/ 342230 h 13716000"/>
              <a:gd name="connsiteX4475" fmla="*/ 1489350 w 13431789"/>
              <a:gd name="connsiteY4475" fmla="*/ 327181 h 13716000"/>
              <a:gd name="connsiteX4476" fmla="*/ 1508043 w 13431789"/>
              <a:gd name="connsiteY4476" fmla="*/ 324171 h 13716000"/>
              <a:gd name="connsiteX4477" fmla="*/ 4972746 w 13431789"/>
              <a:gd name="connsiteY4477" fmla="*/ 315744 h 13716000"/>
              <a:gd name="connsiteX4478" fmla="*/ 4990193 w 13431789"/>
              <a:gd name="connsiteY4478" fmla="*/ 325977 h 13716000"/>
              <a:gd name="connsiteX4479" fmla="*/ 4994555 w 13431789"/>
              <a:gd name="connsiteY4479" fmla="*/ 346443 h 13716000"/>
              <a:gd name="connsiteX4480" fmla="*/ 4997671 w 13431789"/>
              <a:gd name="connsiteY4480" fmla="*/ 345239 h 13716000"/>
              <a:gd name="connsiteX4481" fmla="*/ 5008265 w 13431789"/>
              <a:gd name="connsiteY4481" fmla="*/ 336812 h 13716000"/>
              <a:gd name="connsiteX4482" fmla="*/ 5024467 w 13431789"/>
              <a:gd name="connsiteY4482" fmla="*/ 381356 h 13716000"/>
              <a:gd name="connsiteX4483" fmla="*/ 4987079 w 13431789"/>
              <a:gd name="connsiteY4483" fmla="*/ 362696 h 13716000"/>
              <a:gd name="connsiteX4484" fmla="*/ 4986455 w 13431789"/>
              <a:gd name="connsiteY4484" fmla="*/ 349453 h 13716000"/>
              <a:gd name="connsiteX4485" fmla="*/ 4980223 w 13431789"/>
              <a:gd name="connsiteY4485" fmla="*/ 350054 h 13716000"/>
              <a:gd name="connsiteX4486" fmla="*/ 4972746 w 13431789"/>
              <a:gd name="connsiteY4486" fmla="*/ 315744 h 13716000"/>
              <a:gd name="connsiteX4487" fmla="*/ 5507406 w 13431789"/>
              <a:gd name="connsiteY4487" fmla="*/ 315142 h 13716000"/>
              <a:gd name="connsiteX4488" fmla="*/ 5519246 w 13431789"/>
              <a:gd name="connsiteY4488" fmla="*/ 321161 h 13716000"/>
              <a:gd name="connsiteX4489" fmla="*/ 5496813 w 13431789"/>
              <a:gd name="connsiteY4489" fmla="*/ 353064 h 13716000"/>
              <a:gd name="connsiteX4490" fmla="*/ 5507406 w 13431789"/>
              <a:gd name="connsiteY4490" fmla="*/ 315142 h 13716000"/>
              <a:gd name="connsiteX4491" fmla="*/ 857477 w 13431789"/>
              <a:gd name="connsiteY4491" fmla="*/ 310928 h 13716000"/>
              <a:gd name="connsiteX4492" fmla="*/ 902966 w 13431789"/>
              <a:gd name="connsiteY4492" fmla="*/ 321764 h 13716000"/>
              <a:gd name="connsiteX4493" fmla="*/ 814480 w 13431789"/>
              <a:gd name="connsiteY4493" fmla="*/ 335608 h 13716000"/>
              <a:gd name="connsiteX4494" fmla="*/ 857477 w 13431789"/>
              <a:gd name="connsiteY4494" fmla="*/ 310928 h 13716000"/>
              <a:gd name="connsiteX4495" fmla="*/ 1970418 w 13431789"/>
              <a:gd name="connsiteY4495" fmla="*/ 308521 h 13716000"/>
              <a:gd name="connsiteX4496" fmla="*/ 2005316 w 13431789"/>
              <a:gd name="connsiteY4496" fmla="*/ 324170 h 13716000"/>
              <a:gd name="connsiteX4497" fmla="*/ 2025880 w 13431789"/>
              <a:gd name="connsiteY4497" fmla="*/ 343434 h 13716000"/>
              <a:gd name="connsiteX4498" fmla="*/ 2040836 w 13431789"/>
              <a:gd name="connsiteY4498" fmla="*/ 350054 h 13716000"/>
              <a:gd name="connsiteX4499" fmla="*/ 2035850 w 13431789"/>
              <a:gd name="connsiteY4499" fmla="*/ 352463 h 13716000"/>
              <a:gd name="connsiteX4500" fmla="*/ 2037096 w 13431789"/>
              <a:gd name="connsiteY4500" fmla="*/ 353667 h 13716000"/>
              <a:gd name="connsiteX4501" fmla="*/ 2049559 w 13431789"/>
              <a:gd name="connsiteY4501" fmla="*/ 381356 h 13716000"/>
              <a:gd name="connsiteX4502" fmla="*/ 2024010 w 13431789"/>
              <a:gd name="connsiteY4502" fmla="*/ 376541 h 13716000"/>
              <a:gd name="connsiteX4503" fmla="*/ 2004069 w 13431789"/>
              <a:gd name="connsiteY4503" fmla="*/ 363298 h 13716000"/>
              <a:gd name="connsiteX4504" fmla="*/ 1999083 w 13431789"/>
              <a:gd name="connsiteY4504" fmla="*/ 363900 h 13716000"/>
              <a:gd name="connsiteX4505" fmla="*/ 1984128 w 13431789"/>
              <a:gd name="connsiteY4505" fmla="*/ 358482 h 13716000"/>
              <a:gd name="connsiteX4506" fmla="*/ 1981012 w 13431789"/>
              <a:gd name="connsiteY4506" fmla="*/ 354871 h 13716000"/>
              <a:gd name="connsiteX4507" fmla="*/ 1977896 w 13431789"/>
              <a:gd name="connsiteY4507" fmla="*/ 354269 h 13716000"/>
              <a:gd name="connsiteX4508" fmla="*/ 1936770 w 13431789"/>
              <a:gd name="connsiteY4508" fmla="*/ 309122 h 13716000"/>
              <a:gd name="connsiteX4509" fmla="*/ 1967926 w 13431789"/>
              <a:gd name="connsiteY4509" fmla="*/ 316948 h 13716000"/>
              <a:gd name="connsiteX4510" fmla="*/ 1974781 w 13431789"/>
              <a:gd name="connsiteY4510" fmla="*/ 319958 h 13716000"/>
              <a:gd name="connsiteX4511" fmla="*/ 5075564 w 13431789"/>
              <a:gd name="connsiteY4511" fmla="*/ 301898 h 13716000"/>
              <a:gd name="connsiteX4512" fmla="*/ 5092389 w 13431789"/>
              <a:gd name="connsiteY4512" fmla="*/ 306113 h 13716000"/>
              <a:gd name="connsiteX4513" fmla="*/ 5094259 w 13431789"/>
              <a:gd name="connsiteY4513" fmla="*/ 321161 h 13716000"/>
              <a:gd name="connsiteX4514" fmla="*/ 5073695 w 13431789"/>
              <a:gd name="connsiteY4514" fmla="*/ 324171 h 13716000"/>
              <a:gd name="connsiteX4515" fmla="*/ 5075564 w 13431789"/>
              <a:gd name="connsiteY4515" fmla="*/ 301898 h 13716000"/>
              <a:gd name="connsiteX4516" fmla="*/ 1036321 w 13431789"/>
              <a:gd name="connsiteY4516" fmla="*/ 300093 h 13716000"/>
              <a:gd name="connsiteX4517" fmla="*/ 1048783 w 13431789"/>
              <a:gd name="connsiteY4517" fmla="*/ 310928 h 13716000"/>
              <a:gd name="connsiteX4518" fmla="*/ 1008902 w 13431789"/>
              <a:gd name="connsiteY4518" fmla="*/ 312735 h 13716000"/>
              <a:gd name="connsiteX4519" fmla="*/ 1017626 w 13431789"/>
              <a:gd name="connsiteY4519" fmla="*/ 303103 h 13716000"/>
              <a:gd name="connsiteX4520" fmla="*/ 1036321 w 13431789"/>
              <a:gd name="connsiteY4520" fmla="*/ 300093 h 13716000"/>
              <a:gd name="connsiteX4521" fmla="*/ 4882389 w 13431789"/>
              <a:gd name="connsiteY4521" fmla="*/ 295879 h 13716000"/>
              <a:gd name="connsiteX4522" fmla="*/ 4897345 w 13431789"/>
              <a:gd name="connsiteY4522" fmla="*/ 300093 h 13716000"/>
              <a:gd name="connsiteX4523" fmla="*/ 4882389 w 13431789"/>
              <a:gd name="connsiteY4523" fmla="*/ 295879 h 13716000"/>
              <a:gd name="connsiteX4524" fmla="*/ 5435121 w 13431789"/>
              <a:gd name="connsiteY4524" fmla="*/ 286248 h 13716000"/>
              <a:gd name="connsiteX4525" fmla="*/ 5453192 w 13431789"/>
              <a:gd name="connsiteY4525" fmla="*/ 287452 h 13716000"/>
              <a:gd name="connsiteX4526" fmla="*/ 5425151 w 13431789"/>
              <a:gd name="connsiteY4526" fmla="*/ 331997 h 13716000"/>
              <a:gd name="connsiteX4527" fmla="*/ 5407702 w 13431789"/>
              <a:gd name="connsiteY4527" fmla="*/ 330191 h 13716000"/>
              <a:gd name="connsiteX4528" fmla="*/ 5435121 w 13431789"/>
              <a:gd name="connsiteY4528" fmla="*/ 286248 h 13716000"/>
              <a:gd name="connsiteX4529" fmla="*/ 2088194 w 13431789"/>
              <a:gd name="connsiteY4529" fmla="*/ 276015 h 13716000"/>
              <a:gd name="connsiteX4530" fmla="*/ 2105643 w 13431789"/>
              <a:gd name="connsiteY4530" fmla="*/ 280229 h 13716000"/>
              <a:gd name="connsiteX4531" fmla="*/ 2128699 w 13431789"/>
              <a:gd name="connsiteY4531" fmla="*/ 301898 h 13716000"/>
              <a:gd name="connsiteX4532" fmla="*/ 2096919 w 13431789"/>
              <a:gd name="connsiteY4532" fmla="*/ 307918 h 13716000"/>
              <a:gd name="connsiteX4533" fmla="*/ 2095048 w 13431789"/>
              <a:gd name="connsiteY4533" fmla="*/ 307316 h 13716000"/>
              <a:gd name="connsiteX4534" fmla="*/ 2115613 w 13431789"/>
              <a:gd name="connsiteY4534" fmla="*/ 322967 h 13716000"/>
              <a:gd name="connsiteX4535" fmla="*/ 2114989 w 13431789"/>
              <a:gd name="connsiteY4535" fmla="*/ 323570 h 13716000"/>
              <a:gd name="connsiteX4536" fmla="*/ 2119974 w 13431789"/>
              <a:gd name="connsiteY4536" fmla="*/ 324171 h 13716000"/>
              <a:gd name="connsiteX4537" fmla="*/ 2132437 w 13431789"/>
              <a:gd name="connsiteY4537" fmla="*/ 338618 h 13716000"/>
              <a:gd name="connsiteX4538" fmla="*/ 2143031 w 13431789"/>
              <a:gd name="connsiteY4538" fmla="*/ 376541 h 13716000"/>
              <a:gd name="connsiteX4539" fmla="*/ 2112497 w 13431789"/>
              <a:gd name="connsiteY4539" fmla="*/ 362094 h 13716000"/>
              <a:gd name="connsiteX4540" fmla="*/ 2107511 w 13431789"/>
              <a:gd name="connsiteY4540" fmla="*/ 336812 h 13716000"/>
              <a:gd name="connsiteX4541" fmla="*/ 2088816 w 13431789"/>
              <a:gd name="connsiteY4541" fmla="*/ 331394 h 13716000"/>
              <a:gd name="connsiteX4542" fmla="*/ 2068877 w 13431789"/>
              <a:gd name="connsiteY4542" fmla="*/ 283840 h 13716000"/>
              <a:gd name="connsiteX4543" fmla="*/ 2069499 w 13431789"/>
              <a:gd name="connsiteY4543" fmla="*/ 284443 h 13716000"/>
              <a:gd name="connsiteX4544" fmla="*/ 2088194 w 13431789"/>
              <a:gd name="connsiteY4544" fmla="*/ 276015 h 13716000"/>
              <a:gd name="connsiteX4545" fmla="*/ 2166711 w 13431789"/>
              <a:gd name="connsiteY4545" fmla="*/ 269394 h 13716000"/>
              <a:gd name="connsiteX4546" fmla="*/ 2190391 w 13431789"/>
              <a:gd name="connsiteY4546" fmla="*/ 371725 h 13716000"/>
              <a:gd name="connsiteX4547" fmla="*/ 2166711 w 13431789"/>
              <a:gd name="connsiteY4547" fmla="*/ 269394 h 13716000"/>
              <a:gd name="connsiteX4548" fmla="*/ 4763368 w 13431789"/>
              <a:gd name="connsiteY4548" fmla="*/ 266385 h 13716000"/>
              <a:gd name="connsiteX4549" fmla="*/ 4735950 w 13431789"/>
              <a:gd name="connsiteY4549" fmla="*/ 308521 h 13716000"/>
              <a:gd name="connsiteX4550" fmla="*/ 4763368 w 13431789"/>
              <a:gd name="connsiteY4550" fmla="*/ 266385 h 13716000"/>
              <a:gd name="connsiteX4551" fmla="*/ 1600892 w 13431789"/>
              <a:gd name="connsiteY4551" fmla="*/ 266384 h 13716000"/>
              <a:gd name="connsiteX4552" fmla="*/ 1619587 w 13431789"/>
              <a:gd name="connsiteY4552" fmla="*/ 266986 h 13716000"/>
              <a:gd name="connsiteX4553" fmla="*/ 1592791 w 13431789"/>
              <a:gd name="connsiteY4553" fmla="*/ 304307 h 13716000"/>
              <a:gd name="connsiteX4554" fmla="*/ 1600892 w 13431789"/>
              <a:gd name="connsiteY4554" fmla="*/ 266384 h 13716000"/>
              <a:gd name="connsiteX4555" fmla="*/ 5303638 w 13431789"/>
              <a:gd name="connsiteY4555" fmla="*/ 265782 h 13716000"/>
              <a:gd name="connsiteX4556" fmla="*/ 5334172 w 13431789"/>
              <a:gd name="connsiteY4556" fmla="*/ 265782 h 13716000"/>
              <a:gd name="connsiteX4557" fmla="*/ 5245684 w 13431789"/>
              <a:gd name="connsiteY4557" fmla="*/ 324773 h 13716000"/>
              <a:gd name="connsiteX4558" fmla="*/ 5303638 w 13431789"/>
              <a:gd name="connsiteY4558" fmla="*/ 265782 h 13716000"/>
              <a:gd name="connsiteX4559" fmla="*/ 2283239 w 13431789"/>
              <a:gd name="connsiteY4559" fmla="*/ 264578 h 13716000"/>
              <a:gd name="connsiteX4560" fmla="*/ 2321251 w 13431789"/>
              <a:gd name="connsiteY4560" fmla="*/ 268190 h 13716000"/>
              <a:gd name="connsiteX4561" fmla="*/ 2312527 w 13431789"/>
              <a:gd name="connsiteY4561" fmla="*/ 380152 h 13716000"/>
              <a:gd name="connsiteX4562" fmla="*/ 2286355 w 13431789"/>
              <a:gd name="connsiteY4562" fmla="*/ 364501 h 13716000"/>
              <a:gd name="connsiteX4563" fmla="*/ 2280123 w 13431789"/>
              <a:gd name="connsiteY4563" fmla="*/ 352462 h 13716000"/>
              <a:gd name="connsiteX4564" fmla="*/ 2263298 w 13431789"/>
              <a:gd name="connsiteY4564" fmla="*/ 358482 h 13716000"/>
              <a:gd name="connsiteX4565" fmla="*/ 2271400 w 13431789"/>
              <a:gd name="connsiteY4565" fmla="*/ 334404 h 13716000"/>
              <a:gd name="connsiteX4566" fmla="*/ 2272646 w 13431789"/>
              <a:gd name="connsiteY4566" fmla="*/ 333201 h 13716000"/>
              <a:gd name="connsiteX4567" fmla="*/ 2272023 w 13431789"/>
              <a:gd name="connsiteY4567" fmla="*/ 300695 h 13716000"/>
              <a:gd name="connsiteX4568" fmla="*/ 2283239 w 13431789"/>
              <a:gd name="connsiteY4568" fmla="*/ 264578 h 13716000"/>
              <a:gd name="connsiteX4569" fmla="*/ 1975405 w 13431789"/>
              <a:gd name="connsiteY4569" fmla="*/ 233879 h 13716000"/>
              <a:gd name="connsiteX4570" fmla="*/ 1990360 w 13431789"/>
              <a:gd name="connsiteY4570" fmla="*/ 238694 h 13716000"/>
              <a:gd name="connsiteX4571" fmla="*/ 1982881 w 13431789"/>
              <a:gd name="connsiteY4571" fmla="*/ 258559 h 13716000"/>
              <a:gd name="connsiteX4572" fmla="*/ 1963564 w 13431789"/>
              <a:gd name="connsiteY4572" fmla="*/ 245918 h 13716000"/>
              <a:gd name="connsiteX4573" fmla="*/ 1975405 w 13431789"/>
              <a:gd name="connsiteY4573" fmla="*/ 233879 h 13716000"/>
              <a:gd name="connsiteX4574" fmla="*/ 2239619 w 13431789"/>
              <a:gd name="connsiteY4574" fmla="*/ 224850 h 13716000"/>
              <a:gd name="connsiteX4575" fmla="*/ 2265168 w 13431789"/>
              <a:gd name="connsiteY4575" fmla="*/ 233879 h 13716000"/>
              <a:gd name="connsiteX4576" fmla="*/ 2257690 w 13431789"/>
              <a:gd name="connsiteY4576" fmla="*/ 254345 h 13716000"/>
              <a:gd name="connsiteX4577" fmla="*/ 2239619 w 13431789"/>
              <a:gd name="connsiteY4577" fmla="*/ 224850 h 13716000"/>
              <a:gd name="connsiteX4578" fmla="*/ 2113120 w 13431789"/>
              <a:gd name="connsiteY4578" fmla="*/ 221238 h 13716000"/>
              <a:gd name="connsiteX4579" fmla="*/ 2132437 w 13431789"/>
              <a:gd name="connsiteY4579" fmla="*/ 235685 h 13716000"/>
              <a:gd name="connsiteX4580" fmla="*/ 2093179 w 13431789"/>
              <a:gd name="connsiteY4580" fmla="*/ 223646 h 13716000"/>
              <a:gd name="connsiteX4581" fmla="*/ 2113120 w 13431789"/>
              <a:gd name="connsiteY4581" fmla="*/ 221238 h 13716000"/>
              <a:gd name="connsiteX4582" fmla="*/ 4552120 w 13431789"/>
              <a:gd name="connsiteY4582" fmla="*/ 215821 h 13716000"/>
              <a:gd name="connsiteX4583" fmla="*/ 4558352 w 13431789"/>
              <a:gd name="connsiteY4583" fmla="*/ 229665 h 13716000"/>
              <a:gd name="connsiteX4584" fmla="*/ 4539035 w 13431789"/>
              <a:gd name="connsiteY4584" fmla="*/ 238694 h 13716000"/>
              <a:gd name="connsiteX4585" fmla="*/ 4534673 w 13431789"/>
              <a:gd name="connsiteY4585" fmla="*/ 216423 h 13716000"/>
              <a:gd name="connsiteX4586" fmla="*/ 4552120 w 13431789"/>
              <a:gd name="connsiteY4586" fmla="*/ 215821 h 13716000"/>
              <a:gd name="connsiteX4587" fmla="*/ 4082268 w 13431789"/>
              <a:gd name="connsiteY4587" fmla="*/ 214616 h 13716000"/>
              <a:gd name="connsiteX4588" fmla="*/ 4089121 w 13431789"/>
              <a:gd name="connsiteY4588" fmla="*/ 238695 h 13716000"/>
              <a:gd name="connsiteX4589" fmla="*/ 4087875 w 13431789"/>
              <a:gd name="connsiteY4589" fmla="*/ 244715 h 13716000"/>
              <a:gd name="connsiteX4590" fmla="*/ 4103454 w 13431789"/>
              <a:gd name="connsiteY4590" fmla="*/ 250132 h 13716000"/>
              <a:gd name="connsiteX4591" fmla="*/ 4112179 w 13431789"/>
              <a:gd name="connsiteY4591" fmla="*/ 250131 h 13716000"/>
              <a:gd name="connsiteX4592" fmla="*/ 4116540 w 13431789"/>
              <a:gd name="connsiteY4592" fmla="*/ 250132 h 13716000"/>
              <a:gd name="connsiteX4593" fmla="*/ 4107816 w 13431789"/>
              <a:gd name="connsiteY4593" fmla="*/ 254346 h 13716000"/>
              <a:gd name="connsiteX4594" fmla="*/ 4112178 w 13431789"/>
              <a:gd name="connsiteY4594" fmla="*/ 254346 h 13716000"/>
              <a:gd name="connsiteX4595" fmla="*/ 4121526 w 13431789"/>
              <a:gd name="connsiteY4595" fmla="*/ 258559 h 13716000"/>
              <a:gd name="connsiteX4596" fmla="*/ 4189450 w 13431789"/>
              <a:gd name="connsiteY4596" fmla="*/ 266986 h 13716000"/>
              <a:gd name="connsiteX4597" fmla="*/ 4198795 w 13431789"/>
              <a:gd name="connsiteY4597" fmla="*/ 250132 h 13716000"/>
              <a:gd name="connsiteX4598" fmla="*/ 4125888 w 13431789"/>
              <a:gd name="connsiteY4598" fmla="*/ 232675 h 13716000"/>
              <a:gd name="connsiteX4599" fmla="*/ 4089121 w 13431789"/>
              <a:gd name="connsiteY4599" fmla="*/ 215821 h 13716000"/>
              <a:gd name="connsiteX4600" fmla="*/ 1821487 w 13431789"/>
              <a:gd name="connsiteY4600" fmla="*/ 209801 h 13716000"/>
              <a:gd name="connsiteX4601" fmla="*/ 1818371 w 13431789"/>
              <a:gd name="connsiteY4601" fmla="*/ 310928 h 13716000"/>
              <a:gd name="connsiteX4602" fmla="*/ 1821487 w 13431789"/>
              <a:gd name="connsiteY4602" fmla="*/ 209801 h 13716000"/>
              <a:gd name="connsiteX4603" fmla="*/ 4016213 w 13431789"/>
              <a:gd name="connsiteY4603" fmla="*/ 203782 h 13716000"/>
              <a:gd name="connsiteX4604" fmla="*/ 4018706 w 13431789"/>
              <a:gd name="connsiteY4604" fmla="*/ 207995 h 13716000"/>
              <a:gd name="connsiteX4605" fmla="*/ 4034285 w 13431789"/>
              <a:gd name="connsiteY4605" fmla="*/ 230869 h 13716000"/>
              <a:gd name="connsiteX4606" fmla="*/ 4047371 w 13431789"/>
              <a:gd name="connsiteY4606" fmla="*/ 233879 h 13716000"/>
              <a:gd name="connsiteX4607" fmla="*/ 4047994 w 13431789"/>
              <a:gd name="connsiteY4607" fmla="*/ 233277 h 13716000"/>
              <a:gd name="connsiteX4608" fmla="*/ 4081644 w 13431789"/>
              <a:gd name="connsiteY4608" fmla="*/ 214617 h 13716000"/>
              <a:gd name="connsiteX4609" fmla="*/ 4052356 w 13431789"/>
              <a:gd name="connsiteY4609" fmla="*/ 208598 h 13716000"/>
              <a:gd name="connsiteX4610" fmla="*/ 1369705 w 13431789"/>
              <a:gd name="connsiteY4610" fmla="*/ 201976 h 13716000"/>
              <a:gd name="connsiteX4611" fmla="*/ 1376559 w 13431789"/>
              <a:gd name="connsiteY4611" fmla="*/ 231471 h 13716000"/>
              <a:gd name="connsiteX4612" fmla="*/ 1360981 w 13431789"/>
              <a:gd name="connsiteY4612" fmla="*/ 228462 h 13716000"/>
              <a:gd name="connsiteX4613" fmla="*/ 1355373 w 13431789"/>
              <a:gd name="connsiteY4613" fmla="*/ 211607 h 13716000"/>
              <a:gd name="connsiteX4614" fmla="*/ 1369705 w 13431789"/>
              <a:gd name="connsiteY4614" fmla="*/ 201976 h 13716000"/>
              <a:gd name="connsiteX4615" fmla="*/ 4013721 w 13431789"/>
              <a:gd name="connsiteY4615" fmla="*/ 198966 h 13716000"/>
              <a:gd name="connsiteX4616" fmla="*/ 4013721 w 13431789"/>
              <a:gd name="connsiteY4616" fmla="*/ 199567 h 13716000"/>
              <a:gd name="connsiteX4617" fmla="*/ 4014343 w 13431789"/>
              <a:gd name="connsiteY4617" fmla="*/ 199568 h 13716000"/>
              <a:gd name="connsiteX4618" fmla="*/ 1582821 w 13431789"/>
              <a:gd name="connsiteY4618" fmla="*/ 182714 h 13716000"/>
              <a:gd name="connsiteX4619" fmla="*/ 1564750 w 13431789"/>
              <a:gd name="connsiteY4619" fmla="*/ 213413 h 13716000"/>
              <a:gd name="connsiteX4620" fmla="*/ 1550418 w 13431789"/>
              <a:gd name="connsiteY4620" fmla="*/ 199569 h 13716000"/>
              <a:gd name="connsiteX4621" fmla="*/ 1582821 w 13431789"/>
              <a:gd name="connsiteY4621" fmla="*/ 182714 h 13716000"/>
              <a:gd name="connsiteX4622" fmla="*/ 2409739 w 13431789"/>
              <a:gd name="connsiteY4622" fmla="*/ 176092 h 13716000"/>
              <a:gd name="connsiteX4623" fmla="*/ 2426563 w 13431789"/>
              <a:gd name="connsiteY4623" fmla="*/ 221840 h 13716000"/>
              <a:gd name="connsiteX4624" fmla="*/ 2410362 w 13431789"/>
              <a:gd name="connsiteY4624" fmla="*/ 228462 h 13716000"/>
              <a:gd name="connsiteX4625" fmla="*/ 2418463 w 13431789"/>
              <a:gd name="connsiteY4625" fmla="*/ 244714 h 13716000"/>
              <a:gd name="connsiteX4626" fmla="*/ 2480154 w 13431789"/>
              <a:gd name="connsiteY4626" fmla="*/ 196558 h 13716000"/>
              <a:gd name="connsiteX4627" fmla="*/ 2469561 w 13431789"/>
              <a:gd name="connsiteY4627" fmla="*/ 238695 h 13716000"/>
              <a:gd name="connsiteX4628" fmla="*/ 2477039 w 13431789"/>
              <a:gd name="connsiteY4628" fmla="*/ 236287 h 13716000"/>
              <a:gd name="connsiteX4629" fmla="*/ 2498225 w 13431789"/>
              <a:gd name="connsiteY4629" fmla="*/ 246520 h 13716000"/>
              <a:gd name="connsiteX4630" fmla="*/ 2465198 w 13431789"/>
              <a:gd name="connsiteY4630" fmla="*/ 256753 h 13716000"/>
              <a:gd name="connsiteX4631" fmla="*/ 2462705 w 13431789"/>
              <a:gd name="connsiteY4631" fmla="*/ 251938 h 13716000"/>
              <a:gd name="connsiteX4632" fmla="*/ 2439026 w 13431789"/>
              <a:gd name="connsiteY4632" fmla="*/ 283841 h 13716000"/>
              <a:gd name="connsiteX4633" fmla="*/ 2448373 w 13431789"/>
              <a:gd name="connsiteY4633" fmla="*/ 298287 h 13716000"/>
              <a:gd name="connsiteX4634" fmla="*/ 2449620 w 13431789"/>
              <a:gd name="connsiteY4634" fmla="*/ 300093 h 13716000"/>
              <a:gd name="connsiteX4635" fmla="*/ 2471430 w 13431789"/>
              <a:gd name="connsiteY4635" fmla="*/ 292267 h 13716000"/>
              <a:gd name="connsiteX4636" fmla="*/ 2499472 w 13431789"/>
              <a:gd name="connsiteY4636" fmla="*/ 301899 h 13716000"/>
              <a:gd name="connsiteX4637" fmla="*/ 2510065 w 13431789"/>
              <a:gd name="connsiteY4637" fmla="*/ 310929 h 13716000"/>
              <a:gd name="connsiteX4638" fmla="*/ 2461461 w 13431789"/>
              <a:gd name="connsiteY4638" fmla="*/ 318753 h 13716000"/>
              <a:gd name="connsiteX4639" fmla="*/ 2452736 w 13431789"/>
              <a:gd name="connsiteY4639" fmla="*/ 310326 h 13716000"/>
              <a:gd name="connsiteX4640" fmla="*/ 2455229 w 13431789"/>
              <a:gd name="connsiteY4640" fmla="*/ 318754 h 13716000"/>
              <a:gd name="connsiteX4641" fmla="*/ 2462082 w 13431789"/>
              <a:gd name="connsiteY4641" fmla="*/ 354871 h 13716000"/>
              <a:gd name="connsiteX4642" fmla="*/ 2424071 w 13431789"/>
              <a:gd name="connsiteY4642" fmla="*/ 300696 h 13716000"/>
              <a:gd name="connsiteX4643" fmla="*/ 2401014 w 13431789"/>
              <a:gd name="connsiteY4643" fmla="*/ 316346 h 13716000"/>
              <a:gd name="connsiteX4644" fmla="*/ 2401637 w 13431789"/>
              <a:gd name="connsiteY4644" fmla="*/ 269394 h 13716000"/>
              <a:gd name="connsiteX4645" fmla="*/ 2368610 w 13431789"/>
              <a:gd name="connsiteY4645" fmla="*/ 192345 h 13716000"/>
              <a:gd name="connsiteX4646" fmla="*/ 2385436 w 13431789"/>
              <a:gd name="connsiteY4646" fmla="*/ 191742 h 13716000"/>
              <a:gd name="connsiteX4647" fmla="*/ 2389174 w 13431789"/>
              <a:gd name="connsiteY4647" fmla="*/ 195956 h 13716000"/>
              <a:gd name="connsiteX4648" fmla="*/ 2391044 w 13431789"/>
              <a:gd name="connsiteY4648" fmla="*/ 192345 h 13716000"/>
              <a:gd name="connsiteX4649" fmla="*/ 2409739 w 13431789"/>
              <a:gd name="connsiteY4649" fmla="*/ 176092 h 13716000"/>
              <a:gd name="connsiteX4650" fmla="*/ 5308622 w 13431789"/>
              <a:gd name="connsiteY4650" fmla="*/ 164656 h 13716000"/>
              <a:gd name="connsiteX4651" fmla="*/ 5322332 w 13431789"/>
              <a:gd name="connsiteY4651" fmla="*/ 174888 h 13716000"/>
              <a:gd name="connsiteX4652" fmla="*/ 5296783 w 13431789"/>
              <a:gd name="connsiteY4652" fmla="*/ 191742 h 13716000"/>
              <a:gd name="connsiteX4653" fmla="*/ 5294290 w 13431789"/>
              <a:gd name="connsiteY4653" fmla="*/ 175491 h 13716000"/>
              <a:gd name="connsiteX4654" fmla="*/ 5308622 w 13431789"/>
              <a:gd name="connsiteY4654" fmla="*/ 164656 h 13716000"/>
              <a:gd name="connsiteX4655" fmla="*/ 4858087 w 13431789"/>
              <a:gd name="connsiteY4655" fmla="*/ 163451 h 13716000"/>
              <a:gd name="connsiteX4656" fmla="*/ 4876781 w 13431789"/>
              <a:gd name="connsiteY4656" fmla="*/ 172480 h 13716000"/>
              <a:gd name="connsiteX4657" fmla="*/ 4871172 w 13431789"/>
              <a:gd name="connsiteY4657" fmla="*/ 237490 h 13716000"/>
              <a:gd name="connsiteX4658" fmla="*/ 4858087 w 13431789"/>
              <a:gd name="connsiteY4658" fmla="*/ 163451 h 13716000"/>
              <a:gd name="connsiteX4659" fmla="*/ 5139125 w 13431789"/>
              <a:gd name="connsiteY4659" fmla="*/ 161646 h 13716000"/>
              <a:gd name="connsiteX4660" fmla="*/ 5145980 w 13431789"/>
              <a:gd name="connsiteY4660" fmla="*/ 175491 h 13716000"/>
              <a:gd name="connsiteX4661" fmla="*/ 5105476 w 13431789"/>
              <a:gd name="connsiteY4661" fmla="*/ 232073 h 13716000"/>
              <a:gd name="connsiteX4662" fmla="*/ 5096752 w 13431789"/>
              <a:gd name="connsiteY4662" fmla="*/ 233879 h 13716000"/>
              <a:gd name="connsiteX4663" fmla="*/ 5088651 w 13431789"/>
              <a:gd name="connsiteY4663" fmla="*/ 253743 h 13716000"/>
              <a:gd name="connsiteX4664" fmla="*/ 5072450 w 13431789"/>
              <a:gd name="connsiteY4664" fmla="*/ 245917 h 13716000"/>
              <a:gd name="connsiteX4665" fmla="*/ 5064348 w 13431789"/>
              <a:gd name="connsiteY4665" fmla="*/ 238092 h 13716000"/>
              <a:gd name="connsiteX4666" fmla="*/ 5058116 w 13431789"/>
              <a:gd name="connsiteY4666" fmla="*/ 235685 h 13716000"/>
              <a:gd name="connsiteX4667" fmla="*/ 5048146 w 13431789"/>
              <a:gd name="connsiteY4667" fmla="*/ 221840 h 13716000"/>
              <a:gd name="connsiteX4668" fmla="*/ 5139125 w 13431789"/>
              <a:gd name="connsiteY4668" fmla="*/ 161646 h 13716000"/>
              <a:gd name="connsiteX4669" fmla="*/ 3419238 w 13431789"/>
              <a:gd name="connsiteY4669" fmla="*/ 159840 h 13716000"/>
              <a:gd name="connsiteX4670" fmla="*/ 3429209 w 13431789"/>
              <a:gd name="connsiteY4670" fmla="*/ 173685 h 13716000"/>
              <a:gd name="connsiteX4671" fmla="*/ 3394313 w 13431789"/>
              <a:gd name="connsiteY4671" fmla="*/ 190539 h 13716000"/>
              <a:gd name="connsiteX4672" fmla="*/ 3397428 w 13431789"/>
              <a:gd name="connsiteY4672" fmla="*/ 165859 h 13716000"/>
              <a:gd name="connsiteX4673" fmla="*/ 3419238 w 13431789"/>
              <a:gd name="connsiteY4673" fmla="*/ 159840 h 13716000"/>
              <a:gd name="connsiteX4674" fmla="*/ 1799054 w 13431789"/>
              <a:gd name="connsiteY4674" fmla="*/ 152616 h 13716000"/>
              <a:gd name="connsiteX4675" fmla="*/ 1828341 w 13431789"/>
              <a:gd name="connsiteY4675" fmla="*/ 165859 h 13716000"/>
              <a:gd name="connsiteX4676" fmla="*/ 1788460 w 13431789"/>
              <a:gd name="connsiteY4676" fmla="*/ 160441 h 13716000"/>
              <a:gd name="connsiteX4677" fmla="*/ 1799054 w 13431789"/>
              <a:gd name="connsiteY4677" fmla="*/ 152616 h 13716000"/>
              <a:gd name="connsiteX4678" fmla="*/ 2042705 w 13431789"/>
              <a:gd name="connsiteY4678" fmla="*/ 152014 h 13716000"/>
              <a:gd name="connsiteX4679" fmla="*/ 2058283 w 13431789"/>
              <a:gd name="connsiteY4679" fmla="*/ 153820 h 13716000"/>
              <a:gd name="connsiteX4680" fmla="*/ 2060776 w 13431789"/>
              <a:gd name="connsiteY4680" fmla="*/ 170073 h 13716000"/>
              <a:gd name="connsiteX4681" fmla="*/ 2035227 w 13431789"/>
              <a:gd name="connsiteY4681" fmla="*/ 180306 h 13716000"/>
              <a:gd name="connsiteX4682" fmla="*/ 2025879 w 13431789"/>
              <a:gd name="connsiteY4682" fmla="*/ 159237 h 13716000"/>
              <a:gd name="connsiteX4683" fmla="*/ 2042705 w 13431789"/>
              <a:gd name="connsiteY4683" fmla="*/ 152014 h 13716000"/>
              <a:gd name="connsiteX4684" fmla="*/ 5712422 w 13431789"/>
              <a:gd name="connsiteY4684" fmla="*/ 140577 h 13716000"/>
              <a:gd name="connsiteX4685" fmla="*/ 5723016 w 13431789"/>
              <a:gd name="connsiteY4685" fmla="*/ 148402 h 13716000"/>
              <a:gd name="connsiteX4686" fmla="*/ 5715537 w 13431789"/>
              <a:gd name="connsiteY4686" fmla="*/ 179704 h 13716000"/>
              <a:gd name="connsiteX4687" fmla="*/ 5712422 w 13431789"/>
              <a:gd name="connsiteY4687" fmla="*/ 140577 h 13716000"/>
              <a:gd name="connsiteX4688" fmla="*/ 3358793 w 13431789"/>
              <a:gd name="connsiteY4688" fmla="*/ 135761 h 13716000"/>
              <a:gd name="connsiteX4689" fmla="*/ 3369387 w 13431789"/>
              <a:gd name="connsiteY4689" fmla="*/ 141781 h 13716000"/>
              <a:gd name="connsiteX4690" fmla="*/ 3345083 w 13431789"/>
              <a:gd name="connsiteY4690" fmla="*/ 142383 h 13716000"/>
              <a:gd name="connsiteX4691" fmla="*/ 3358793 w 13431789"/>
              <a:gd name="connsiteY4691" fmla="*/ 135761 h 13716000"/>
              <a:gd name="connsiteX4692" fmla="*/ 1865730 w 13431789"/>
              <a:gd name="connsiteY4692" fmla="*/ 126130 h 13716000"/>
              <a:gd name="connsiteX4693" fmla="*/ 1881933 w 13431789"/>
              <a:gd name="connsiteY4693" fmla="*/ 127334 h 13716000"/>
              <a:gd name="connsiteX4694" fmla="*/ 1878817 w 13431789"/>
              <a:gd name="connsiteY4694" fmla="*/ 233278 h 13716000"/>
              <a:gd name="connsiteX4695" fmla="*/ 1865730 w 13431789"/>
              <a:gd name="connsiteY4695" fmla="*/ 126130 h 13716000"/>
              <a:gd name="connsiteX4696" fmla="*/ 3260335 w 13431789"/>
              <a:gd name="connsiteY4696" fmla="*/ 125528 h 13716000"/>
              <a:gd name="connsiteX4697" fmla="*/ 3272798 w 13431789"/>
              <a:gd name="connsiteY4697" fmla="*/ 126131 h 13716000"/>
              <a:gd name="connsiteX4698" fmla="*/ 3236656 w 13431789"/>
              <a:gd name="connsiteY4698" fmla="*/ 144189 h 13716000"/>
              <a:gd name="connsiteX4699" fmla="*/ 3250989 w 13431789"/>
              <a:gd name="connsiteY4699" fmla="*/ 130344 h 13716000"/>
              <a:gd name="connsiteX4700" fmla="*/ 3260335 w 13431789"/>
              <a:gd name="connsiteY4700" fmla="*/ 125528 h 13716000"/>
              <a:gd name="connsiteX4701" fmla="*/ 4986454 w 13431789"/>
              <a:gd name="connsiteY4701" fmla="*/ 121315 h 13716000"/>
              <a:gd name="connsiteX4702" fmla="*/ 4998295 w 13431789"/>
              <a:gd name="connsiteY4702" fmla="*/ 124926 h 13716000"/>
              <a:gd name="connsiteX4703" fmla="*/ 5018858 w 13431789"/>
              <a:gd name="connsiteY4703" fmla="*/ 142383 h 13716000"/>
              <a:gd name="connsiteX4704" fmla="*/ 5003904 w 13431789"/>
              <a:gd name="connsiteY4704" fmla="*/ 158636 h 13716000"/>
              <a:gd name="connsiteX4705" fmla="*/ 4997672 w 13431789"/>
              <a:gd name="connsiteY4705" fmla="*/ 159237 h 13716000"/>
              <a:gd name="connsiteX4706" fmla="*/ 5002033 w 13431789"/>
              <a:gd name="connsiteY4706" fmla="*/ 160442 h 13716000"/>
              <a:gd name="connsiteX4707" fmla="*/ 5014496 w 13431789"/>
              <a:gd name="connsiteY4707" fmla="*/ 155626 h 13716000"/>
              <a:gd name="connsiteX4708" fmla="*/ 5043162 w 13431789"/>
              <a:gd name="connsiteY4708" fmla="*/ 161044 h 13716000"/>
              <a:gd name="connsiteX4709" fmla="*/ 5021974 w 13431789"/>
              <a:gd name="connsiteY4709" fmla="*/ 177296 h 13716000"/>
              <a:gd name="connsiteX4710" fmla="*/ 5023221 w 13431789"/>
              <a:gd name="connsiteY4710" fmla="*/ 180305 h 13716000"/>
              <a:gd name="connsiteX4711" fmla="*/ 4987079 w 13431789"/>
              <a:gd name="connsiteY4711" fmla="*/ 204383 h 13716000"/>
              <a:gd name="connsiteX4712" fmla="*/ 4986454 w 13431789"/>
              <a:gd name="connsiteY4712" fmla="*/ 196559 h 13716000"/>
              <a:gd name="connsiteX4713" fmla="*/ 4969629 w 13431789"/>
              <a:gd name="connsiteY4713" fmla="*/ 200170 h 13716000"/>
              <a:gd name="connsiteX4714" fmla="*/ 4969007 w 13431789"/>
              <a:gd name="connsiteY4714" fmla="*/ 210403 h 13716000"/>
              <a:gd name="connsiteX4715" fmla="*/ 4944081 w 13431789"/>
              <a:gd name="connsiteY4715" fmla="*/ 230869 h 13716000"/>
              <a:gd name="connsiteX4716" fmla="*/ 4927255 w 13431789"/>
              <a:gd name="connsiteY4716" fmla="*/ 196558 h 13716000"/>
              <a:gd name="connsiteX4717" fmla="*/ 4947197 w 13431789"/>
              <a:gd name="connsiteY4717" fmla="*/ 185723 h 13716000"/>
              <a:gd name="connsiteX4718" fmla="*/ 4966515 w 13431789"/>
              <a:gd name="connsiteY4718" fmla="*/ 183316 h 13716000"/>
              <a:gd name="connsiteX4719" fmla="*/ 4987079 w 13431789"/>
              <a:gd name="connsiteY4719" fmla="*/ 166461 h 13716000"/>
              <a:gd name="connsiteX4720" fmla="*/ 4987078 w 13431789"/>
              <a:gd name="connsiteY4720" fmla="*/ 165859 h 13716000"/>
              <a:gd name="connsiteX4721" fmla="*/ 4992064 w 13431789"/>
              <a:gd name="connsiteY4721" fmla="*/ 159839 h 13716000"/>
              <a:gd name="connsiteX4722" fmla="*/ 4982716 w 13431789"/>
              <a:gd name="connsiteY4722" fmla="*/ 160441 h 13716000"/>
              <a:gd name="connsiteX4723" fmla="*/ 4976485 w 13431789"/>
              <a:gd name="connsiteY4723" fmla="*/ 124325 h 13716000"/>
              <a:gd name="connsiteX4724" fmla="*/ 4986454 w 13431789"/>
              <a:gd name="connsiteY4724" fmla="*/ 121315 h 13716000"/>
              <a:gd name="connsiteX4725" fmla="*/ 4236184 w 13431789"/>
              <a:gd name="connsiteY4725" fmla="*/ 117703 h 13716000"/>
              <a:gd name="connsiteX4726" fmla="*/ 4256126 w 13431789"/>
              <a:gd name="connsiteY4726" fmla="*/ 118907 h 13716000"/>
              <a:gd name="connsiteX4727" fmla="*/ 4291022 w 13431789"/>
              <a:gd name="connsiteY4727" fmla="*/ 158034 h 13716000"/>
              <a:gd name="connsiteX4728" fmla="*/ 4248025 w 13431789"/>
              <a:gd name="connsiteY4728" fmla="*/ 203782 h 13716000"/>
              <a:gd name="connsiteX4729" fmla="*/ 4236184 w 13431789"/>
              <a:gd name="connsiteY4729" fmla="*/ 117703 h 13716000"/>
              <a:gd name="connsiteX4730" fmla="*/ 4128380 w 13431789"/>
              <a:gd name="connsiteY4730" fmla="*/ 111683 h 13716000"/>
              <a:gd name="connsiteX4731" fmla="*/ 4087252 w 13431789"/>
              <a:gd name="connsiteY4731" fmla="*/ 120713 h 13716000"/>
              <a:gd name="connsiteX4732" fmla="*/ 4128380 w 13431789"/>
              <a:gd name="connsiteY4732" fmla="*/ 111683 h 13716000"/>
              <a:gd name="connsiteX4733" fmla="*/ 2163595 w 13431789"/>
              <a:gd name="connsiteY4733" fmla="*/ 111082 h 13716000"/>
              <a:gd name="connsiteX4734" fmla="*/ 2165465 w 13431789"/>
              <a:gd name="connsiteY4734" fmla="*/ 141781 h 13716000"/>
              <a:gd name="connsiteX4735" fmla="*/ 2150509 w 13431789"/>
              <a:gd name="connsiteY4735" fmla="*/ 135761 h 13716000"/>
              <a:gd name="connsiteX4736" fmla="*/ 2147394 w 13431789"/>
              <a:gd name="connsiteY4736" fmla="*/ 118305 h 13716000"/>
              <a:gd name="connsiteX4737" fmla="*/ 2163595 w 13431789"/>
              <a:gd name="connsiteY4737" fmla="*/ 111082 h 13716000"/>
              <a:gd name="connsiteX4738" fmla="*/ 4770846 w 13431789"/>
              <a:gd name="connsiteY4738" fmla="*/ 108072 h 13716000"/>
              <a:gd name="connsiteX4739" fmla="*/ 4703545 w 13431789"/>
              <a:gd name="connsiteY4739" fmla="*/ 189937 h 13716000"/>
              <a:gd name="connsiteX4740" fmla="*/ 4770846 w 13431789"/>
              <a:gd name="connsiteY4740" fmla="*/ 108072 h 13716000"/>
              <a:gd name="connsiteX4741" fmla="*/ 4179479 w 13431789"/>
              <a:gd name="connsiteY4741" fmla="*/ 106266 h 13716000"/>
              <a:gd name="connsiteX4742" fmla="*/ 4183840 w 13431789"/>
              <a:gd name="connsiteY4742" fmla="*/ 117703 h 13716000"/>
              <a:gd name="connsiteX4743" fmla="*/ 4163276 w 13431789"/>
              <a:gd name="connsiteY4743" fmla="*/ 127334 h 13716000"/>
              <a:gd name="connsiteX4744" fmla="*/ 4168885 w 13431789"/>
              <a:gd name="connsiteY4744" fmla="*/ 106869 h 13716000"/>
              <a:gd name="connsiteX4745" fmla="*/ 4179479 w 13431789"/>
              <a:gd name="connsiteY4745" fmla="*/ 106266 h 13716000"/>
              <a:gd name="connsiteX4746" fmla="*/ 3953275 w 13431789"/>
              <a:gd name="connsiteY4746" fmla="*/ 94227 h 13716000"/>
              <a:gd name="connsiteX4747" fmla="*/ 3966361 w 13431789"/>
              <a:gd name="connsiteY4747" fmla="*/ 102655 h 13716000"/>
              <a:gd name="connsiteX4748" fmla="*/ 3945175 w 13431789"/>
              <a:gd name="connsiteY4748" fmla="*/ 128538 h 13716000"/>
              <a:gd name="connsiteX4749" fmla="*/ 3940813 w 13431789"/>
              <a:gd name="connsiteY4749" fmla="*/ 101451 h 13716000"/>
              <a:gd name="connsiteX4750" fmla="*/ 3953275 w 13431789"/>
              <a:gd name="connsiteY4750" fmla="*/ 94227 h 13716000"/>
              <a:gd name="connsiteX4751" fmla="*/ 4758382 w 13431789"/>
              <a:gd name="connsiteY4751" fmla="*/ 91820 h 13716000"/>
              <a:gd name="connsiteX4752" fmla="*/ 4768977 w 13431789"/>
              <a:gd name="connsiteY4752" fmla="*/ 94227 h 13716000"/>
              <a:gd name="connsiteX4753" fmla="*/ 4770222 w 13431789"/>
              <a:gd name="connsiteY4753" fmla="*/ 106869 h 13716000"/>
              <a:gd name="connsiteX4754" fmla="*/ 4747165 w 13431789"/>
              <a:gd name="connsiteY4754" fmla="*/ 109878 h 13716000"/>
              <a:gd name="connsiteX4755" fmla="*/ 4758382 w 13431789"/>
              <a:gd name="connsiteY4755" fmla="*/ 91820 h 13716000"/>
              <a:gd name="connsiteX4756" fmla="*/ 3442917 w 13431789"/>
              <a:gd name="connsiteY4756" fmla="*/ 91820 h 13716000"/>
              <a:gd name="connsiteX4757" fmla="*/ 3455380 w 13431789"/>
              <a:gd name="connsiteY4757" fmla="*/ 184519 h 13716000"/>
              <a:gd name="connsiteX4758" fmla="*/ 3440425 w 13431789"/>
              <a:gd name="connsiteY4758" fmla="*/ 156227 h 13716000"/>
              <a:gd name="connsiteX4759" fmla="*/ 3431701 w 13431789"/>
              <a:gd name="connsiteY4759" fmla="*/ 167665 h 13716000"/>
              <a:gd name="connsiteX4760" fmla="*/ 3429831 w 13431789"/>
              <a:gd name="connsiteY4760" fmla="*/ 134558 h 13716000"/>
              <a:gd name="connsiteX4761" fmla="*/ 3432947 w 13431789"/>
              <a:gd name="connsiteY4761" fmla="*/ 135761 h 13716000"/>
              <a:gd name="connsiteX4762" fmla="*/ 3432947 w 13431789"/>
              <a:gd name="connsiteY4762" fmla="*/ 115897 h 13716000"/>
              <a:gd name="connsiteX4763" fmla="*/ 3442917 w 13431789"/>
              <a:gd name="connsiteY4763" fmla="*/ 91820 h 13716000"/>
              <a:gd name="connsiteX4764" fmla="*/ 3675975 w 13431789"/>
              <a:gd name="connsiteY4764" fmla="*/ 90014 h 13716000"/>
              <a:gd name="connsiteX4765" fmla="*/ 3681584 w 13431789"/>
              <a:gd name="connsiteY4765" fmla="*/ 107470 h 13716000"/>
              <a:gd name="connsiteX4766" fmla="*/ 3680960 w 13431789"/>
              <a:gd name="connsiteY4766" fmla="*/ 110480 h 13716000"/>
              <a:gd name="connsiteX4767" fmla="*/ 3685322 w 13431789"/>
              <a:gd name="connsiteY4767" fmla="*/ 146597 h 13716000"/>
              <a:gd name="connsiteX4768" fmla="*/ 3675975 w 13431789"/>
              <a:gd name="connsiteY4768" fmla="*/ 136363 h 13716000"/>
              <a:gd name="connsiteX4769" fmla="*/ 3674105 w 13431789"/>
              <a:gd name="connsiteY4769" fmla="*/ 129141 h 13716000"/>
              <a:gd name="connsiteX4770" fmla="*/ 3662889 w 13431789"/>
              <a:gd name="connsiteY4770" fmla="*/ 141781 h 13716000"/>
              <a:gd name="connsiteX4771" fmla="*/ 3644817 w 13431789"/>
              <a:gd name="connsiteY4771" fmla="*/ 141781 h 13716000"/>
              <a:gd name="connsiteX4772" fmla="*/ 3675975 w 13431789"/>
              <a:gd name="connsiteY4772" fmla="*/ 90014 h 13716000"/>
              <a:gd name="connsiteX4773" fmla="*/ 5372806 w 13431789"/>
              <a:gd name="connsiteY4773" fmla="*/ 73762 h 13716000"/>
              <a:gd name="connsiteX4774" fmla="*/ 5392124 w 13431789"/>
              <a:gd name="connsiteY4774" fmla="*/ 76771 h 13716000"/>
              <a:gd name="connsiteX4775" fmla="*/ 5423282 w 13431789"/>
              <a:gd name="connsiteY4775" fmla="*/ 99042 h 13716000"/>
              <a:gd name="connsiteX4776" fmla="*/ 5359098 w 13431789"/>
              <a:gd name="connsiteY4776" fmla="*/ 88208 h 13716000"/>
              <a:gd name="connsiteX4777" fmla="*/ 5372806 w 13431789"/>
              <a:gd name="connsiteY4777" fmla="*/ 73762 h 13716000"/>
              <a:gd name="connsiteX4778" fmla="*/ 3475322 w 13431789"/>
              <a:gd name="connsiteY4778" fmla="*/ 73761 h 13716000"/>
              <a:gd name="connsiteX4779" fmla="*/ 3512087 w 13431789"/>
              <a:gd name="connsiteY4779" fmla="*/ 103257 h 13716000"/>
              <a:gd name="connsiteX4780" fmla="*/ 3489030 w 13431789"/>
              <a:gd name="connsiteY4780" fmla="*/ 132752 h 13716000"/>
              <a:gd name="connsiteX4781" fmla="*/ 3475322 w 13431789"/>
              <a:gd name="connsiteY4781" fmla="*/ 73761 h 13716000"/>
              <a:gd name="connsiteX4782" fmla="*/ 4407551 w 13431789"/>
              <a:gd name="connsiteY4782" fmla="*/ 69547 h 13716000"/>
              <a:gd name="connsiteX4783" fmla="*/ 4432477 w 13431789"/>
              <a:gd name="connsiteY4783" fmla="*/ 80382 h 13716000"/>
              <a:gd name="connsiteX4784" fmla="*/ 4386987 w 13431789"/>
              <a:gd name="connsiteY4784" fmla="*/ 75567 h 13716000"/>
              <a:gd name="connsiteX4785" fmla="*/ 4407551 w 13431789"/>
              <a:gd name="connsiteY4785" fmla="*/ 69547 h 13716000"/>
              <a:gd name="connsiteX4786" fmla="*/ 3894077 w 13431789"/>
              <a:gd name="connsiteY4786" fmla="*/ 68343 h 13716000"/>
              <a:gd name="connsiteX4787" fmla="*/ 3852326 w 13431789"/>
              <a:gd name="connsiteY4787" fmla="*/ 120111 h 13716000"/>
              <a:gd name="connsiteX4788" fmla="*/ 3858557 w 13431789"/>
              <a:gd name="connsiteY4788" fmla="*/ 82189 h 13716000"/>
              <a:gd name="connsiteX4789" fmla="*/ 3894077 w 13431789"/>
              <a:gd name="connsiteY4789" fmla="*/ 68343 h 13716000"/>
              <a:gd name="connsiteX4790" fmla="*/ 3131344 w 13431789"/>
              <a:gd name="connsiteY4790" fmla="*/ 64130 h 13716000"/>
              <a:gd name="connsiteX4791" fmla="*/ 3170602 w 13431789"/>
              <a:gd name="connsiteY4791" fmla="*/ 91218 h 13716000"/>
              <a:gd name="connsiteX4792" fmla="*/ 3119504 w 13431789"/>
              <a:gd name="connsiteY4792" fmla="*/ 85800 h 13716000"/>
              <a:gd name="connsiteX4793" fmla="*/ 3131344 w 13431789"/>
              <a:gd name="connsiteY4793" fmla="*/ 64130 h 13716000"/>
              <a:gd name="connsiteX4794" fmla="*/ 4553368 w 13431789"/>
              <a:gd name="connsiteY4794" fmla="*/ 64130 h 13716000"/>
              <a:gd name="connsiteX4795" fmla="*/ 4563960 w 13431789"/>
              <a:gd name="connsiteY4795" fmla="*/ 76169 h 13716000"/>
              <a:gd name="connsiteX4796" fmla="*/ 4562714 w 13431789"/>
              <a:gd name="connsiteY4796" fmla="*/ 100247 h 13716000"/>
              <a:gd name="connsiteX4797" fmla="*/ 4567700 w 13431789"/>
              <a:gd name="connsiteY4797" fmla="*/ 90616 h 13716000"/>
              <a:gd name="connsiteX4798" fmla="*/ 4585148 w 13431789"/>
              <a:gd name="connsiteY4798" fmla="*/ 145393 h 13716000"/>
              <a:gd name="connsiteX4799" fmla="*/ 4595118 w 13431789"/>
              <a:gd name="connsiteY4799" fmla="*/ 179102 h 13716000"/>
              <a:gd name="connsiteX4800" fmla="*/ 4605711 w 13431789"/>
              <a:gd name="connsiteY4800" fmla="*/ 177898 h 13716000"/>
              <a:gd name="connsiteX4801" fmla="*/ 4644347 w 13431789"/>
              <a:gd name="connsiteY4801" fmla="*/ 169470 h 13716000"/>
              <a:gd name="connsiteX4802" fmla="*/ 4630014 w 13431789"/>
              <a:gd name="connsiteY4802" fmla="*/ 218831 h 13716000"/>
              <a:gd name="connsiteX4803" fmla="*/ 4575177 w 13431789"/>
              <a:gd name="connsiteY4803" fmla="*/ 208597 h 13716000"/>
              <a:gd name="connsiteX4804" fmla="*/ 4563961 w 13431789"/>
              <a:gd name="connsiteY4804" fmla="*/ 183315 h 13716000"/>
              <a:gd name="connsiteX4805" fmla="*/ 4571439 w 13431789"/>
              <a:gd name="connsiteY4805" fmla="*/ 182112 h 13716000"/>
              <a:gd name="connsiteX4806" fmla="*/ 4555860 w 13431789"/>
              <a:gd name="connsiteY4806" fmla="*/ 151413 h 13716000"/>
              <a:gd name="connsiteX4807" fmla="*/ 4555860 w 13431789"/>
              <a:gd name="connsiteY4807" fmla="*/ 148402 h 13716000"/>
              <a:gd name="connsiteX4808" fmla="*/ 4552121 w 13431789"/>
              <a:gd name="connsiteY4808" fmla="*/ 146597 h 13716000"/>
              <a:gd name="connsiteX4809" fmla="*/ 4546513 w 13431789"/>
              <a:gd name="connsiteY4809" fmla="*/ 132751 h 13716000"/>
              <a:gd name="connsiteX4810" fmla="*/ 4542150 w 13431789"/>
              <a:gd name="connsiteY4810" fmla="*/ 141179 h 13716000"/>
              <a:gd name="connsiteX4811" fmla="*/ 4484197 w 13431789"/>
              <a:gd name="connsiteY4811" fmla="*/ 148403 h 13716000"/>
              <a:gd name="connsiteX4812" fmla="*/ 4553368 w 13431789"/>
              <a:gd name="connsiteY4812" fmla="*/ 64130 h 13716000"/>
              <a:gd name="connsiteX4813" fmla="*/ 2812292 w 13431789"/>
              <a:gd name="connsiteY4813" fmla="*/ 58110 h 13716000"/>
              <a:gd name="connsiteX4814" fmla="*/ 2843449 w 13431789"/>
              <a:gd name="connsiteY4814" fmla="*/ 103257 h 13716000"/>
              <a:gd name="connsiteX4815" fmla="*/ 2880839 w 13431789"/>
              <a:gd name="connsiteY4815" fmla="*/ 91217 h 13716000"/>
              <a:gd name="connsiteX4816" fmla="*/ 2896417 w 13431789"/>
              <a:gd name="connsiteY4816" fmla="*/ 118305 h 13716000"/>
              <a:gd name="connsiteX4817" fmla="*/ 2927575 w 13431789"/>
              <a:gd name="connsiteY4817" fmla="*/ 112887 h 13716000"/>
              <a:gd name="connsiteX4818" fmla="*/ 2958109 w 13431789"/>
              <a:gd name="connsiteY4818" fmla="*/ 131548 h 13716000"/>
              <a:gd name="connsiteX4819" fmla="*/ 2941284 w 13431789"/>
              <a:gd name="connsiteY4819" fmla="*/ 190538 h 13716000"/>
              <a:gd name="connsiteX4820" fmla="*/ 2930066 w 13431789"/>
              <a:gd name="connsiteY4820" fmla="*/ 182714 h 13716000"/>
              <a:gd name="connsiteX4821" fmla="*/ 2935676 w 13431789"/>
              <a:gd name="connsiteY4821" fmla="*/ 197160 h 13716000"/>
              <a:gd name="connsiteX4822" fmla="*/ 2936298 w 13431789"/>
              <a:gd name="connsiteY4822" fmla="*/ 238093 h 13716000"/>
              <a:gd name="connsiteX4823" fmla="*/ 2945646 w 13431789"/>
              <a:gd name="connsiteY4823" fmla="*/ 248326 h 13716000"/>
              <a:gd name="connsiteX4824" fmla="*/ 2951878 w 13431789"/>
              <a:gd name="connsiteY4824" fmla="*/ 246520 h 13716000"/>
              <a:gd name="connsiteX4825" fmla="*/ 2973687 w 13431789"/>
              <a:gd name="connsiteY4825" fmla="*/ 273005 h 13716000"/>
              <a:gd name="connsiteX4826" fmla="*/ 2974310 w 13431789"/>
              <a:gd name="connsiteY4826" fmla="*/ 276016 h 13716000"/>
              <a:gd name="connsiteX4827" fmla="*/ 2984904 w 13431789"/>
              <a:gd name="connsiteY4827" fmla="*/ 285646 h 13716000"/>
              <a:gd name="connsiteX4828" fmla="*/ 3030394 w 13431789"/>
              <a:gd name="connsiteY4828" fmla="*/ 254947 h 13716000"/>
              <a:gd name="connsiteX4829" fmla="*/ 3026656 w 13431789"/>
              <a:gd name="connsiteY4829" fmla="*/ 233277 h 13716000"/>
              <a:gd name="connsiteX4830" fmla="*/ 3065914 w 13431789"/>
              <a:gd name="connsiteY4830" fmla="*/ 232073 h 13716000"/>
              <a:gd name="connsiteX4831" fmla="*/ 3062174 w 13431789"/>
              <a:gd name="connsiteY4831" fmla="*/ 244112 h 13716000"/>
              <a:gd name="connsiteX4832" fmla="*/ 3116388 w 13431789"/>
              <a:gd name="connsiteY4832" fmla="*/ 228462 h 13716000"/>
              <a:gd name="connsiteX4833" fmla="*/ 3134460 w 13431789"/>
              <a:gd name="connsiteY4833" fmla="*/ 242908 h 13716000"/>
              <a:gd name="connsiteX4834" fmla="*/ 3131967 w 13431789"/>
              <a:gd name="connsiteY4834" fmla="*/ 240500 h 13716000"/>
              <a:gd name="connsiteX4835" fmla="*/ 3126982 w 13431789"/>
              <a:gd name="connsiteY4835" fmla="*/ 232675 h 13716000"/>
              <a:gd name="connsiteX4836" fmla="*/ 3141937 w 13431789"/>
              <a:gd name="connsiteY4836" fmla="*/ 224850 h 13716000"/>
              <a:gd name="connsiteX4837" fmla="*/ 3154400 w 13431789"/>
              <a:gd name="connsiteY4837" fmla="*/ 234481 h 13716000"/>
              <a:gd name="connsiteX4838" fmla="*/ 3143184 w 13431789"/>
              <a:gd name="connsiteY4838" fmla="*/ 247724 h 13716000"/>
              <a:gd name="connsiteX4839" fmla="*/ 3161255 w 13431789"/>
              <a:gd name="connsiteY4839" fmla="*/ 251937 h 13716000"/>
              <a:gd name="connsiteX4840" fmla="*/ 3173094 w 13431789"/>
              <a:gd name="connsiteY4840" fmla="*/ 250733 h 13716000"/>
              <a:gd name="connsiteX4841" fmla="*/ 3174341 w 13431789"/>
              <a:gd name="connsiteY4841" fmla="*/ 233879 h 13716000"/>
              <a:gd name="connsiteX4842" fmla="*/ 3312680 w 13431789"/>
              <a:gd name="connsiteY4842" fmla="*/ 223646 h 13716000"/>
              <a:gd name="connsiteX4843" fmla="*/ 3355053 w 13431789"/>
              <a:gd name="connsiteY4843" fmla="*/ 220034 h 13716000"/>
              <a:gd name="connsiteX4844" fmla="*/ 3374370 w 13431789"/>
              <a:gd name="connsiteY4844" fmla="*/ 253743 h 13716000"/>
              <a:gd name="connsiteX4845" fmla="*/ 3378733 w 13431789"/>
              <a:gd name="connsiteY4845" fmla="*/ 254947 h 13716000"/>
              <a:gd name="connsiteX4846" fmla="*/ 3386834 w 13431789"/>
              <a:gd name="connsiteY4846" fmla="*/ 254947 h 13716000"/>
              <a:gd name="connsiteX4847" fmla="*/ 3389326 w 13431789"/>
              <a:gd name="connsiteY4847" fmla="*/ 246520 h 13716000"/>
              <a:gd name="connsiteX4848" fmla="*/ 3387458 w 13431789"/>
              <a:gd name="connsiteY4848" fmla="*/ 238093 h 13716000"/>
              <a:gd name="connsiteX4849" fmla="*/ 3394936 w 13431789"/>
              <a:gd name="connsiteY4849" fmla="*/ 228461 h 13716000"/>
              <a:gd name="connsiteX4850" fmla="*/ 3395559 w 13431789"/>
              <a:gd name="connsiteY4850" fmla="*/ 226655 h 13716000"/>
              <a:gd name="connsiteX4851" fmla="*/ 3426092 w 13431789"/>
              <a:gd name="connsiteY4851" fmla="*/ 190539 h 13716000"/>
              <a:gd name="connsiteX4852" fmla="*/ 3442294 w 13431789"/>
              <a:gd name="connsiteY4852" fmla="*/ 214616 h 13716000"/>
              <a:gd name="connsiteX4853" fmla="*/ 3437933 w 13431789"/>
              <a:gd name="connsiteY4853" fmla="*/ 242306 h 13716000"/>
              <a:gd name="connsiteX4854" fmla="*/ 3434816 w 13431789"/>
              <a:gd name="connsiteY4854" fmla="*/ 247724 h 13716000"/>
              <a:gd name="connsiteX4855" fmla="*/ 3442294 w 13431789"/>
              <a:gd name="connsiteY4855" fmla="*/ 244112 h 13716000"/>
              <a:gd name="connsiteX4856" fmla="*/ 3451641 w 13431789"/>
              <a:gd name="connsiteY4856" fmla="*/ 236889 h 13716000"/>
              <a:gd name="connsiteX4857" fmla="*/ 3479683 w 13431789"/>
              <a:gd name="connsiteY4857" fmla="*/ 235685 h 13716000"/>
              <a:gd name="connsiteX4858" fmla="*/ 3479060 w 13431789"/>
              <a:gd name="connsiteY4858" fmla="*/ 228461 h 13716000"/>
              <a:gd name="connsiteX4859" fmla="*/ 3490900 w 13431789"/>
              <a:gd name="connsiteY4859" fmla="*/ 209801 h 13716000"/>
              <a:gd name="connsiteX4860" fmla="*/ 3522680 w 13431789"/>
              <a:gd name="connsiteY4860" fmla="*/ 218831 h 13716000"/>
              <a:gd name="connsiteX4861" fmla="*/ 3532651 w 13431789"/>
              <a:gd name="connsiteY4861" fmla="*/ 233277 h 13716000"/>
              <a:gd name="connsiteX4862" fmla="*/ 3551969 w 13431789"/>
              <a:gd name="connsiteY4862" fmla="*/ 232676 h 13716000"/>
              <a:gd name="connsiteX4863" fmla="*/ 3630485 w 13431789"/>
              <a:gd name="connsiteY4863" fmla="*/ 220636 h 13716000"/>
              <a:gd name="connsiteX4864" fmla="*/ 3642948 w 13431789"/>
              <a:gd name="connsiteY4864" fmla="*/ 216423 h 13716000"/>
              <a:gd name="connsiteX4865" fmla="*/ 3652295 w 13431789"/>
              <a:gd name="connsiteY4865" fmla="*/ 220034 h 13716000"/>
              <a:gd name="connsiteX4866" fmla="*/ 3647310 w 13431789"/>
              <a:gd name="connsiteY4866" fmla="*/ 215218 h 13716000"/>
              <a:gd name="connsiteX4867" fmla="*/ 3642948 w 13431789"/>
              <a:gd name="connsiteY4867" fmla="*/ 216423 h 13716000"/>
              <a:gd name="connsiteX4868" fmla="*/ 3638586 w 13431789"/>
              <a:gd name="connsiteY4868" fmla="*/ 215218 h 13716000"/>
              <a:gd name="connsiteX4869" fmla="*/ 3620515 w 13431789"/>
              <a:gd name="connsiteY4869" fmla="*/ 215219 h 13716000"/>
              <a:gd name="connsiteX4870" fmla="*/ 3620515 w 13431789"/>
              <a:gd name="connsiteY4870" fmla="*/ 210403 h 13716000"/>
              <a:gd name="connsiteX4871" fmla="*/ 3634224 w 13431789"/>
              <a:gd name="connsiteY4871" fmla="*/ 210403 h 13716000"/>
              <a:gd name="connsiteX4872" fmla="*/ 3642948 w 13431789"/>
              <a:gd name="connsiteY4872" fmla="*/ 210404 h 13716000"/>
              <a:gd name="connsiteX4873" fmla="*/ 3666005 w 13431789"/>
              <a:gd name="connsiteY4873" fmla="*/ 215219 h 13716000"/>
              <a:gd name="connsiteX4874" fmla="*/ 3708379 w 13431789"/>
              <a:gd name="connsiteY4874" fmla="*/ 214015 h 13716000"/>
              <a:gd name="connsiteX4875" fmla="*/ 3715233 w 13431789"/>
              <a:gd name="connsiteY4875" fmla="*/ 214015 h 13716000"/>
              <a:gd name="connsiteX4876" fmla="*/ 3713987 w 13431789"/>
              <a:gd name="connsiteY4876" fmla="*/ 203782 h 13716000"/>
              <a:gd name="connsiteX4877" fmla="*/ 3722088 w 13431789"/>
              <a:gd name="connsiteY4877" fmla="*/ 173684 h 13716000"/>
              <a:gd name="connsiteX4878" fmla="*/ 3743898 w 13431789"/>
              <a:gd name="connsiteY4878" fmla="*/ 215219 h 13716000"/>
              <a:gd name="connsiteX4879" fmla="*/ 3760723 w 13431789"/>
              <a:gd name="connsiteY4879" fmla="*/ 212811 h 13716000"/>
              <a:gd name="connsiteX4880" fmla="*/ 3775055 w 13431789"/>
              <a:gd name="connsiteY4880" fmla="*/ 210404 h 13716000"/>
              <a:gd name="connsiteX4881" fmla="*/ 3775056 w 13431789"/>
              <a:gd name="connsiteY4881" fmla="*/ 215219 h 13716000"/>
              <a:gd name="connsiteX4882" fmla="*/ 3785026 w 13431789"/>
              <a:gd name="connsiteY4882" fmla="*/ 215219 h 13716000"/>
              <a:gd name="connsiteX4883" fmla="*/ 3791880 w 13431789"/>
              <a:gd name="connsiteY4883" fmla="*/ 215820 h 13716000"/>
              <a:gd name="connsiteX4884" fmla="*/ 3794373 w 13431789"/>
              <a:gd name="connsiteY4884" fmla="*/ 212811 h 13716000"/>
              <a:gd name="connsiteX4885" fmla="*/ 3799982 w 13431789"/>
              <a:gd name="connsiteY4885" fmla="*/ 215821 h 13716000"/>
              <a:gd name="connsiteX4886" fmla="*/ 3803720 w 13431789"/>
              <a:gd name="connsiteY4886" fmla="*/ 215821 h 13716000"/>
              <a:gd name="connsiteX4887" fmla="*/ 3816183 w 13431789"/>
              <a:gd name="connsiteY4887" fmla="*/ 216422 h 13716000"/>
              <a:gd name="connsiteX4888" fmla="*/ 3816806 w 13431789"/>
              <a:gd name="connsiteY4888" fmla="*/ 212209 h 13716000"/>
              <a:gd name="connsiteX4889" fmla="*/ 3838617 w 13431789"/>
              <a:gd name="connsiteY4889" fmla="*/ 217626 h 13716000"/>
              <a:gd name="connsiteX4890" fmla="*/ 3839240 w 13431789"/>
              <a:gd name="connsiteY4890" fmla="*/ 218830 h 13716000"/>
              <a:gd name="connsiteX4891" fmla="*/ 3852326 w 13431789"/>
              <a:gd name="connsiteY4891" fmla="*/ 220034 h 13716000"/>
              <a:gd name="connsiteX4892" fmla="*/ 3841732 w 13431789"/>
              <a:gd name="connsiteY4892" fmla="*/ 224850 h 13716000"/>
              <a:gd name="connsiteX4893" fmla="*/ 3844225 w 13431789"/>
              <a:gd name="connsiteY4893" fmla="*/ 230869 h 13716000"/>
              <a:gd name="connsiteX4894" fmla="*/ 3888470 w 13431789"/>
              <a:gd name="connsiteY4894" fmla="*/ 241102 h 13716000"/>
              <a:gd name="connsiteX4895" fmla="*/ 3938944 w 13431789"/>
              <a:gd name="connsiteY4895" fmla="*/ 254345 h 13716000"/>
              <a:gd name="connsiteX4896" fmla="*/ 3948291 w 13431789"/>
              <a:gd name="connsiteY4896" fmla="*/ 254345 h 13716000"/>
              <a:gd name="connsiteX4897" fmla="*/ 3952653 w 13431789"/>
              <a:gd name="connsiteY4897" fmla="*/ 258558 h 13716000"/>
              <a:gd name="connsiteX4898" fmla="*/ 3970724 w 13431789"/>
              <a:gd name="connsiteY4898" fmla="*/ 254345 h 13716000"/>
              <a:gd name="connsiteX4899" fmla="*/ 3971970 w 13431789"/>
              <a:gd name="connsiteY4899" fmla="*/ 253141 h 13716000"/>
              <a:gd name="connsiteX4900" fmla="*/ 3974462 w 13431789"/>
              <a:gd name="connsiteY4900" fmla="*/ 235685 h 13716000"/>
              <a:gd name="connsiteX4901" fmla="*/ 3963869 w 13431789"/>
              <a:gd name="connsiteY4901" fmla="*/ 241705 h 13716000"/>
              <a:gd name="connsiteX4902" fmla="*/ 3927727 w 13431789"/>
              <a:gd name="connsiteY4902" fmla="*/ 221840 h 13716000"/>
              <a:gd name="connsiteX4903" fmla="*/ 3915887 w 13431789"/>
              <a:gd name="connsiteY4903" fmla="*/ 193549 h 13716000"/>
              <a:gd name="connsiteX4904" fmla="*/ 3917134 w 13431789"/>
              <a:gd name="connsiteY4904" fmla="*/ 187529 h 13716000"/>
              <a:gd name="connsiteX4905" fmla="*/ 3880367 w 13431789"/>
              <a:gd name="connsiteY4905" fmla="*/ 184520 h 13716000"/>
              <a:gd name="connsiteX4906" fmla="*/ 3852326 w 13431789"/>
              <a:gd name="connsiteY4906" fmla="*/ 184519 h 13716000"/>
              <a:gd name="connsiteX4907" fmla="*/ 3834877 w 13431789"/>
              <a:gd name="connsiteY4907" fmla="*/ 184519 h 13716000"/>
              <a:gd name="connsiteX4908" fmla="*/ 3829893 w 13431789"/>
              <a:gd name="connsiteY4908" fmla="*/ 184519 h 13716000"/>
              <a:gd name="connsiteX4909" fmla="*/ 3820545 w 13431789"/>
              <a:gd name="connsiteY4909" fmla="*/ 184519 h 13716000"/>
              <a:gd name="connsiteX4910" fmla="*/ 3820545 w 13431789"/>
              <a:gd name="connsiteY4910" fmla="*/ 180306 h 13716000"/>
              <a:gd name="connsiteX4911" fmla="*/ 3847963 w 13431789"/>
              <a:gd name="connsiteY4911" fmla="*/ 180305 h 13716000"/>
              <a:gd name="connsiteX4912" fmla="*/ 3861672 w 13431789"/>
              <a:gd name="connsiteY4912" fmla="*/ 180306 h 13716000"/>
              <a:gd name="connsiteX4913" fmla="*/ 3871019 w 13431789"/>
              <a:gd name="connsiteY4913" fmla="*/ 167665 h 13716000"/>
              <a:gd name="connsiteX4914" fmla="*/ 3920872 w 13431789"/>
              <a:gd name="connsiteY4914" fmla="*/ 169470 h 13716000"/>
              <a:gd name="connsiteX4915" fmla="*/ 3922118 w 13431789"/>
              <a:gd name="connsiteY4915" fmla="*/ 162849 h 13716000"/>
              <a:gd name="connsiteX4916" fmla="*/ 3972593 w 13431789"/>
              <a:gd name="connsiteY4916" fmla="*/ 111683 h 13716000"/>
              <a:gd name="connsiteX4917" fmla="*/ 4001881 w 13431789"/>
              <a:gd name="connsiteY4917" fmla="*/ 135761 h 13716000"/>
              <a:gd name="connsiteX4918" fmla="*/ 4014344 w 13431789"/>
              <a:gd name="connsiteY4918" fmla="*/ 159238 h 13716000"/>
              <a:gd name="connsiteX4919" fmla="*/ 4016213 w 13431789"/>
              <a:gd name="connsiteY4919" fmla="*/ 176694 h 13716000"/>
              <a:gd name="connsiteX4920" fmla="*/ 4082268 w 13431789"/>
              <a:gd name="connsiteY4920" fmla="*/ 184519 h 13716000"/>
              <a:gd name="connsiteX4921" fmla="*/ 4139597 w 13431789"/>
              <a:gd name="connsiteY4921" fmla="*/ 189335 h 13716000"/>
              <a:gd name="connsiteX4922" fmla="*/ 4198795 w 13431789"/>
              <a:gd name="connsiteY4922" fmla="*/ 210403 h 13716000"/>
              <a:gd name="connsiteX4923" fmla="*/ 4226214 w 13431789"/>
              <a:gd name="connsiteY4923" fmla="*/ 206791 h 13716000"/>
              <a:gd name="connsiteX4924" fmla="*/ 4279804 w 13431789"/>
              <a:gd name="connsiteY4924" fmla="*/ 217627 h 13716000"/>
              <a:gd name="connsiteX4925" fmla="*/ 4294760 w 13431789"/>
              <a:gd name="connsiteY4925" fmla="*/ 222442 h 13716000"/>
              <a:gd name="connsiteX4926" fmla="*/ 4303485 w 13431789"/>
              <a:gd name="connsiteY4926" fmla="*/ 201373 h 13716000"/>
              <a:gd name="connsiteX4927" fmla="*/ 4307223 w 13431789"/>
              <a:gd name="connsiteY4927" fmla="*/ 198364 h 13716000"/>
              <a:gd name="connsiteX4928" fmla="*/ 4301615 w 13431789"/>
              <a:gd name="connsiteY4928" fmla="*/ 197762 h 13716000"/>
              <a:gd name="connsiteX4929" fmla="*/ 4337759 w 13431789"/>
              <a:gd name="connsiteY4929" fmla="*/ 174286 h 13716000"/>
              <a:gd name="connsiteX4930" fmla="*/ 4381379 w 13431789"/>
              <a:gd name="connsiteY4930" fmla="*/ 105664 h 13716000"/>
              <a:gd name="connsiteX4931" fmla="*/ 4390101 w 13431789"/>
              <a:gd name="connsiteY4931" fmla="*/ 132150 h 13716000"/>
              <a:gd name="connsiteX4932" fmla="*/ 4385740 w 13431789"/>
              <a:gd name="connsiteY4932" fmla="*/ 141179 h 13716000"/>
              <a:gd name="connsiteX4933" fmla="*/ 4390726 w 13431789"/>
              <a:gd name="connsiteY4933" fmla="*/ 149606 h 13716000"/>
              <a:gd name="connsiteX4934" fmla="*/ 4408796 w 13431789"/>
              <a:gd name="connsiteY4934" fmla="*/ 112286 h 13716000"/>
              <a:gd name="connsiteX4935" fmla="*/ 4461141 w 13431789"/>
              <a:gd name="connsiteY4935" fmla="*/ 91218 h 13716000"/>
              <a:gd name="connsiteX4936" fmla="*/ 4431853 w 13431789"/>
              <a:gd name="connsiteY4936" fmla="*/ 133354 h 13716000"/>
              <a:gd name="connsiteX4937" fmla="*/ 4390725 w 13431789"/>
              <a:gd name="connsiteY4937" fmla="*/ 157432 h 13716000"/>
              <a:gd name="connsiteX4938" fmla="*/ 4388233 w 13431789"/>
              <a:gd name="connsiteY4938" fmla="*/ 169470 h 13716000"/>
              <a:gd name="connsiteX4939" fmla="*/ 4410666 w 13431789"/>
              <a:gd name="connsiteY4939" fmla="*/ 170072 h 13716000"/>
              <a:gd name="connsiteX4940" fmla="*/ 4437462 w 13431789"/>
              <a:gd name="connsiteY4940" fmla="*/ 190539 h 13716000"/>
              <a:gd name="connsiteX4941" fmla="*/ 4374524 w 13431789"/>
              <a:gd name="connsiteY4941" fmla="*/ 209801 h 13716000"/>
              <a:gd name="connsiteX4942" fmla="*/ 4336511 w 13431789"/>
              <a:gd name="connsiteY4942" fmla="*/ 203782 h 13716000"/>
              <a:gd name="connsiteX4943" fmla="*/ 4345236 w 13431789"/>
              <a:gd name="connsiteY4943" fmla="*/ 211607 h 13716000"/>
              <a:gd name="connsiteX4944" fmla="*/ 4348974 w 13431789"/>
              <a:gd name="connsiteY4944" fmla="*/ 235684 h 13716000"/>
              <a:gd name="connsiteX4945" fmla="*/ 4347105 w 13431789"/>
              <a:gd name="connsiteY4945" fmla="*/ 239297 h 13716000"/>
              <a:gd name="connsiteX4946" fmla="*/ 4376393 w 13431789"/>
              <a:gd name="connsiteY4946" fmla="*/ 248326 h 13716000"/>
              <a:gd name="connsiteX4947" fmla="*/ 4440578 w 13431789"/>
              <a:gd name="connsiteY4947" fmla="*/ 266985 h 13716000"/>
              <a:gd name="connsiteX4948" fmla="*/ 4444939 w 13431789"/>
              <a:gd name="connsiteY4948" fmla="*/ 266986 h 13716000"/>
              <a:gd name="connsiteX4949" fmla="*/ 4458648 w 13431789"/>
              <a:gd name="connsiteY4949" fmla="*/ 266986 h 13716000"/>
              <a:gd name="connsiteX4950" fmla="*/ 4458648 w 13431789"/>
              <a:gd name="connsiteY4950" fmla="*/ 271802 h 13716000"/>
              <a:gd name="connsiteX4951" fmla="*/ 4449302 w 13431789"/>
              <a:gd name="connsiteY4951" fmla="*/ 271801 h 13716000"/>
              <a:gd name="connsiteX4952" fmla="*/ 4504138 w 13431789"/>
              <a:gd name="connsiteY4952" fmla="*/ 306112 h 13716000"/>
              <a:gd name="connsiteX4953" fmla="*/ 4513486 w 13431789"/>
              <a:gd name="connsiteY4953" fmla="*/ 306113 h 13716000"/>
              <a:gd name="connsiteX4954" fmla="*/ 4513486 w 13431789"/>
              <a:gd name="connsiteY4954" fmla="*/ 301899 h 13716000"/>
              <a:gd name="connsiteX4955" fmla="*/ 4513487 w 13431789"/>
              <a:gd name="connsiteY4955" fmla="*/ 297685 h 13716000"/>
              <a:gd name="connsiteX4956" fmla="*/ 4476720 w 13431789"/>
              <a:gd name="connsiteY4956" fmla="*/ 280229 h 13716000"/>
              <a:gd name="connsiteX4957" fmla="*/ 4494792 w 13431789"/>
              <a:gd name="connsiteY4957" fmla="*/ 271802 h 13716000"/>
              <a:gd name="connsiteX4958" fmla="*/ 4526571 w 13431789"/>
              <a:gd name="connsiteY4958" fmla="*/ 284442 h 13716000"/>
              <a:gd name="connsiteX4959" fmla="*/ 4544644 w 13431789"/>
              <a:gd name="connsiteY4959" fmla="*/ 288656 h 13716000"/>
              <a:gd name="connsiteX4960" fmla="*/ 4552745 w 13431789"/>
              <a:gd name="connsiteY4960" fmla="*/ 286248 h 13716000"/>
              <a:gd name="connsiteX4961" fmla="*/ 4563338 w 13431789"/>
              <a:gd name="connsiteY4961" fmla="*/ 286248 h 13716000"/>
              <a:gd name="connsiteX4962" fmla="*/ 4573931 w 13431789"/>
              <a:gd name="connsiteY4962" fmla="*/ 292268 h 13716000"/>
              <a:gd name="connsiteX4963" fmla="*/ 4573307 w 13431789"/>
              <a:gd name="connsiteY4963" fmla="*/ 295879 h 13716000"/>
              <a:gd name="connsiteX4964" fmla="*/ 4585771 w 13431789"/>
              <a:gd name="connsiteY4964" fmla="*/ 301898 h 13716000"/>
              <a:gd name="connsiteX4965" fmla="*/ 4585771 w 13431789"/>
              <a:gd name="connsiteY4965" fmla="*/ 306113 h 13716000"/>
              <a:gd name="connsiteX4966" fmla="*/ 4572684 w 13431789"/>
              <a:gd name="connsiteY4966" fmla="*/ 303103 h 13716000"/>
              <a:gd name="connsiteX4967" fmla="*/ 4571439 w 13431789"/>
              <a:gd name="connsiteY4967" fmla="*/ 315744 h 13716000"/>
              <a:gd name="connsiteX4968" fmla="*/ 4557106 w 13431789"/>
              <a:gd name="connsiteY4968" fmla="*/ 322365 h 13716000"/>
              <a:gd name="connsiteX4969" fmla="*/ 4558976 w 13431789"/>
              <a:gd name="connsiteY4969" fmla="*/ 323569 h 13716000"/>
              <a:gd name="connsiteX4970" fmla="*/ 4572684 w 13431789"/>
              <a:gd name="connsiteY4970" fmla="*/ 328385 h 13716000"/>
              <a:gd name="connsiteX4971" fmla="*/ 4580785 w 13431789"/>
              <a:gd name="connsiteY4971" fmla="*/ 316346 h 13716000"/>
              <a:gd name="connsiteX4972" fmla="*/ 4580786 w 13431789"/>
              <a:gd name="connsiteY4972" fmla="*/ 317550 h 13716000"/>
              <a:gd name="connsiteX4973" fmla="*/ 4600103 w 13431789"/>
              <a:gd name="connsiteY4973" fmla="*/ 324171 h 13716000"/>
              <a:gd name="connsiteX4974" fmla="*/ 4606958 w 13431789"/>
              <a:gd name="connsiteY4974" fmla="*/ 335608 h 13716000"/>
              <a:gd name="connsiteX4975" fmla="*/ 4610696 w 13431789"/>
              <a:gd name="connsiteY4975" fmla="*/ 334405 h 13716000"/>
              <a:gd name="connsiteX4976" fmla="*/ 4651201 w 13431789"/>
              <a:gd name="connsiteY4976" fmla="*/ 260967 h 13716000"/>
              <a:gd name="connsiteX4977" fmla="*/ 4661172 w 13431789"/>
              <a:gd name="connsiteY4977" fmla="*/ 290462 h 13716000"/>
              <a:gd name="connsiteX4978" fmla="*/ 4655563 w 13431789"/>
              <a:gd name="connsiteY4978" fmla="*/ 301899 h 13716000"/>
              <a:gd name="connsiteX4979" fmla="*/ 4657432 w 13431789"/>
              <a:gd name="connsiteY4979" fmla="*/ 303103 h 13716000"/>
              <a:gd name="connsiteX4980" fmla="*/ 4660548 w 13431789"/>
              <a:gd name="connsiteY4980" fmla="*/ 326579 h 13716000"/>
              <a:gd name="connsiteX4981" fmla="*/ 4643724 w 13431789"/>
              <a:gd name="connsiteY4981" fmla="*/ 326579 h 13716000"/>
              <a:gd name="connsiteX4982" fmla="*/ 4640608 w 13431789"/>
              <a:gd name="connsiteY4982" fmla="*/ 331996 h 13716000"/>
              <a:gd name="connsiteX4983" fmla="*/ 4671142 w 13431789"/>
              <a:gd name="connsiteY4983" fmla="*/ 331997 h 13716000"/>
              <a:gd name="connsiteX4984" fmla="*/ 4668027 w 13431789"/>
              <a:gd name="connsiteY4984" fmla="*/ 327783 h 13716000"/>
              <a:gd name="connsiteX4985" fmla="*/ 4713516 w 13431789"/>
              <a:gd name="connsiteY4985" fmla="*/ 327783 h 13716000"/>
              <a:gd name="connsiteX4986" fmla="*/ 4991440 w 13431789"/>
              <a:gd name="connsiteY4986" fmla="*/ 431919 h 13716000"/>
              <a:gd name="connsiteX4987" fmla="*/ 5058740 w 13431789"/>
              <a:gd name="connsiteY4987" fmla="*/ 466231 h 13716000"/>
              <a:gd name="connsiteX4988" fmla="*/ 5055625 w 13431789"/>
              <a:gd name="connsiteY4988" fmla="*/ 449376 h 13716000"/>
              <a:gd name="connsiteX4989" fmla="*/ 5089897 w 13431789"/>
              <a:gd name="connsiteY4989" fmla="*/ 410250 h 13716000"/>
              <a:gd name="connsiteX4990" fmla="*/ 5089274 w 13431789"/>
              <a:gd name="connsiteY4990" fmla="*/ 412055 h 13716000"/>
              <a:gd name="connsiteX4991" fmla="*/ 5089897 w 13431789"/>
              <a:gd name="connsiteY4991" fmla="*/ 411453 h 13716000"/>
              <a:gd name="connsiteX4992" fmla="*/ 5110461 w 13431789"/>
              <a:gd name="connsiteY4992" fmla="*/ 440347 h 13716000"/>
              <a:gd name="connsiteX4993" fmla="*/ 5100491 w 13431789"/>
              <a:gd name="connsiteY4993" fmla="*/ 470444 h 13716000"/>
              <a:gd name="connsiteX4994" fmla="*/ 5080551 w 13431789"/>
              <a:gd name="connsiteY4994" fmla="*/ 445162 h 13716000"/>
              <a:gd name="connsiteX4995" fmla="*/ 5076188 w 13431789"/>
              <a:gd name="connsiteY4995" fmla="*/ 468638 h 13716000"/>
              <a:gd name="connsiteX4996" fmla="*/ 5066218 w 13431789"/>
              <a:gd name="connsiteY4996" fmla="*/ 469843 h 13716000"/>
              <a:gd name="connsiteX4997" fmla="*/ 5073695 w 13431789"/>
              <a:gd name="connsiteY4997" fmla="*/ 474055 h 13716000"/>
              <a:gd name="connsiteX4998" fmla="*/ 5146604 w 13431789"/>
              <a:gd name="connsiteY4998" fmla="*/ 509571 h 13716000"/>
              <a:gd name="connsiteX4999" fmla="*/ 5185862 w 13431789"/>
              <a:gd name="connsiteY4999" fmla="*/ 537261 h 13716000"/>
              <a:gd name="connsiteX5000" fmla="*/ 5203933 w 13431789"/>
              <a:gd name="connsiteY5000" fmla="*/ 547494 h 13716000"/>
              <a:gd name="connsiteX5001" fmla="*/ 5204557 w 13431789"/>
              <a:gd name="connsiteY5001" fmla="*/ 536658 h 13716000"/>
              <a:gd name="connsiteX5002" fmla="*/ 5205803 w 13431789"/>
              <a:gd name="connsiteY5002" fmla="*/ 536659 h 13716000"/>
              <a:gd name="connsiteX5003" fmla="*/ 5201440 w 13431789"/>
              <a:gd name="connsiteY5003" fmla="*/ 527027 h 13716000"/>
              <a:gd name="connsiteX5004" fmla="*/ 5200818 w 13431789"/>
              <a:gd name="connsiteY5004" fmla="*/ 515590 h 13716000"/>
              <a:gd name="connsiteX5005" fmla="*/ 5213281 w 13431789"/>
              <a:gd name="connsiteY5005" fmla="*/ 514386 h 13716000"/>
              <a:gd name="connsiteX5006" fmla="*/ 5215774 w 13431789"/>
              <a:gd name="connsiteY5006" fmla="*/ 500541 h 13716000"/>
              <a:gd name="connsiteX5007" fmla="*/ 5255032 w 13431789"/>
              <a:gd name="connsiteY5007" fmla="*/ 494522 h 13716000"/>
              <a:gd name="connsiteX5008" fmla="*/ 5236960 w 13431789"/>
              <a:gd name="connsiteY5008" fmla="*/ 541474 h 13716000"/>
              <a:gd name="connsiteX5009" fmla="*/ 5235714 w 13431789"/>
              <a:gd name="connsiteY5009" fmla="*/ 540872 h 13716000"/>
              <a:gd name="connsiteX5010" fmla="*/ 5240076 w 13431789"/>
              <a:gd name="connsiteY5010" fmla="*/ 569164 h 13716000"/>
              <a:gd name="connsiteX5011" fmla="*/ 5273103 w 13431789"/>
              <a:gd name="connsiteY5011" fmla="*/ 589028 h 13716000"/>
              <a:gd name="connsiteX5012" fmla="*/ 5321085 w 13431789"/>
              <a:gd name="connsiteY5012" fmla="*/ 617921 h 13716000"/>
              <a:gd name="connsiteX5013" fmla="*/ 5312984 w 13431789"/>
              <a:gd name="connsiteY5013" fmla="*/ 589028 h 13716000"/>
              <a:gd name="connsiteX5014" fmla="*/ 5334172 w 13431789"/>
              <a:gd name="connsiteY5014" fmla="*/ 530639 h 13716000"/>
              <a:gd name="connsiteX5015" fmla="*/ 5342273 w 13431789"/>
              <a:gd name="connsiteY5015" fmla="*/ 587824 h 13716000"/>
              <a:gd name="connsiteX5016" fmla="*/ 5346635 w 13431789"/>
              <a:gd name="connsiteY5016" fmla="*/ 622737 h 13716000"/>
              <a:gd name="connsiteX5017" fmla="*/ 5356605 w 13431789"/>
              <a:gd name="connsiteY5017" fmla="*/ 623339 h 13716000"/>
              <a:gd name="connsiteX5018" fmla="*/ 5396486 w 13431789"/>
              <a:gd name="connsiteY5018" fmla="*/ 620931 h 13716000"/>
              <a:gd name="connsiteX5019" fmla="*/ 5390878 w 13431789"/>
              <a:gd name="connsiteY5019" fmla="*/ 646213 h 13716000"/>
              <a:gd name="connsiteX5020" fmla="*/ 5382776 w 13431789"/>
              <a:gd name="connsiteY5020" fmla="*/ 656446 h 13716000"/>
              <a:gd name="connsiteX5021" fmla="*/ 5395239 w 13431789"/>
              <a:gd name="connsiteY5021" fmla="*/ 661864 h 13716000"/>
              <a:gd name="connsiteX5022" fmla="*/ 5419543 w 13431789"/>
              <a:gd name="connsiteY5022" fmla="*/ 670290 h 13716000"/>
              <a:gd name="connsiteX5023" fmla="*/ 5488089 w 13431789"/>
              <a:gd name="connsiteY5023" fmla="*/ 717243 h 13716000"/>
              <a:gd name="connsiteX5024" fmla="*/ 5551650 w 13431789"/>
              <a:gd name="connsiteY5024" fmla="*/ 765398 h 13716000"/>
              <a:gd name="connsiteX5025" fmla="*/ 5556012 w 13431789"/>
              <a:gd name="connsiteY5025" fmla="*/ 773825 h 13716000"/>
              <a:gd name="connsiteX5026" fmla="*/ 5622065 w 13431789"/>
              <a:gd name="connsiteY5026" fmla="*/ 829807 h 13716000"/>
              <a:gd name="connsiteX5027" fmla="*/ 5623935 w 13431789"/>
              <a:gd name="connsiteY5027" fmla="*/ 831613 h 13716000"/>
              <a:gd name="connsiteX5028" fmla="*/ 5632035 w 13431789"/>
              <a:gd name="connsiteY5028" fmla="*/ 811146 h 13716000"/>
              <a:gd name="connsiteX5029" fmla="*/ 5638267 w 13431789"/>
              <a:gd name="connsiteY5029" fmla="*/ 806330 h 13716000"/>
              <a:gd name="connsiteX5030" fmla="*/ 5632036 w 13431789"/>
              <a:gd name="connsiteY5030" fmla="*/ 801515 h 13716000"/>
              <a:gd name="connsiteX5031" fmla="*/ 5641384 w 13431789"/>
              <a:gd name="connsiteY5031" fmla="*/ 768408 h 13716000"/>
              <a:gd name="connsiteX5032" fmla="*/ 5680642 w 13431789"/>
              <a:gd name="connsiteY5032" fmla="*/ 774427 h 13716000"/>
              <a:gd name="connsiteX5033" fmla="*/ 5650107 w 13431789"/>
              <a:gd name="connsiteY5033" fmla="*/ 814156 h 13716000"/>
              <a:gd name="connsiteX5034" fmla="*/ 5648860 w 13431789"/>
              <a:gd name="connsiteY5034" fmla="*/ 813554 h 13716000"/>
              <a:gd name="connsiteX5035" fmla="*/ 5643876 w 13431789"/>
              <a:gd name="connsiteY5035" fmla="*/ 845457 h 13716000"/>
              <a:gd name="connsiteX5036" fmla="*/ 5643252 w 13431789"/>
              <a:gd name="connsiteY5036" fmla="*/ 847264 h 13716000"/>
              <a:gd name="connsiteX5037" fmla="*/ 5671918 w 13431789"/>
              <a:gd name="connsiteY5037" fmla="*/ 870739 h 13716000"/>
              <a:gd name="connsiteX5038" fmla="*/ 5707438 w 13431789"/>
              <a:gd name="connsiteY5038" fmla="*/ 849671 h 13716000"/>
              <a:gd name="connsiteX5039" fmla="*/ 5688742 w 13431789"/>
              <a:gd name="connsiteY5039" fmla="*/ 885788 h 13716000"/>
              <a:gd name="connsiteX5040" fmla="*/ 5707436 w 13431789"/>
              <a:gd name="connsiteY5040" fmla="*/ 902040 h 13716000"/>
              <a:gd name="connsiteX5041" fmla="*/ 5708061 w 13431789"/>
              <a:gd name="connsiteY5041" fmla="*/ 880972 h 13716000"/>
              <a:gd name="connsiteX5042" fmla="*/ 5746071 w 13431789"/>
              <a:gd name="connsiteY5042" fmla="*/ 832215 h 13716000"/>
              <a:gd name="connsiteX5043" fmla="*/ 5736725 w 13431789"/>
              <a:gd name="connsiteY5043" fmla="*/ 888798 h 13716000"/>
              <a:gd name="connsiteX5044" fmla="*/ 5729870 w 13431789"/>
              <a:gd name="connsiteY5044" fmla="*/ 923108 h 13716000"/>
              <a:gd name="connsiteX5045" fmla="*/ 5730493 w 13431789"/>
              <a:gd name="connsiteY5045" fmla="*/ 923711 h 13716000"/>
              <a:gd name="connsiteX5046" fmla="*/ 5739218 w 13431789"/>
              <a:gd name="connsiteY5046" fmla="*/ 926721 h 13716000"/>
              <a:gd name="connsiteX5047" fmla="*/ 5746071 w 13431789"/>
              <a:gd name="connsiteY5047" fmla="*/ 927924 h 13716000"/>
              <a:gd name="connsiteX5048" fmla="*/ 5757289 w 13431789"/>
              <a:gd name="connsiteY5048" fmla="*/ 920099 h 13716000"/>
              <a:gd name="connsiteX5049" fmla="*/ 5771621 w 13431789"/>
              <a:gd name="connsiteY5049" fmla="*/ 920700 h 13716000"/>
              <a:gd name="connsiteX5050" fmla="*/ 5788446 w 13431789"/>
              <a:gd name="connsiteY5050" fmla="*/ 953206 h 13716000"/>
              <a:gd name="connsiteX5051" fmla="*/ 5781591 w 13431789"/>
              <a:gd name="connsiteY5051" fmla="*/ 964041 h 13716000"/>
              <a:gd name="connsiteX5052" fmla="*/ 5784084 w 13431789"/>
              <a:gd name="connsiteY5052" fmla="*/ 964041 h 13716000"/>
              <a:gd name="connsiteX5053" fmla="*/ 5806517 w 13431789"/>
              <a:gd name="connsiteY5053" fmla="*/ 971264 h 13716000"/>
              <a:gd name="connsiteX5054" fmla="*/ 5761651 w 13431789"/>
              <a:gd name="connsiteY5054" fmla="*/ 1004372 h 13716000"/>
              <a:gd name="connsiteX5055" fmla="*/ 5759158 w 13431789"/>
              <a:gd name="connsiteY5055" fmla="*/ 988720 h 13716000"/>
              <a:gd name="connsiteX5056" fmla="*/ 5759782 w 13431789"/>
              <a:gd name="connsiteY5056" fmla="*/ 980896 h 13716000"/>
              <a:gd name="connsiteX5057" fmla="*/ 5748564 w 13431789"/>
              <a:gd name="connsiteY5057" fmla="*/ 982701 h 13716000"/>
              <a:gd name="connsiteX5058" fmla="*/ 5741087 w 13431789"/>
              <a:gd name="connsiteY5058" fmla="*/ 973070 h 13716000"/>
              <a:gd name="connsiteX5059" fmla="*/ 5728624 w 13431789"/>
              <a:gd name="connsiteY5059" fmla="*/ 968856 h 13716000"/>
              <a:gd name="connsiteX5060" fmla="*/ 5698090 w 13431789"/>
              <a:gd name="connsiteY5060" fmla="*/ 941166 h 13716000"/>
              <a:gd name="connsiteX5061" fmla="*/ 5699959 w 13431789"/>
              <a:gd name="connsiteY5061" fmla="*/ 920099 h 13716000"/>
              <a:gd name="connsiteX5062" fmla="*/ 5675656 w 13431789"/>
              <a:gd name="connsiteY5062" fmla="*/ 900234 h 13716000"/>
              <a:gd name="connsiteX5063" fmla="*/ 5671918 w 13431789"/>
              <a:gd name="connsiteY5063" fmla="*/ 904448 h 13716000"/>
              <a:gd name="connsiteX5064" fmla="*/ 5674410 w 13431789"/>
              <a:gd name="connsiteY5064" fmla="*/ 909866 h 13716000"/>
              <a:gd name="connsiteX5065" fmla="*/ 5674410 w 13431789"/>
              <a:gd name="connsiteY5065" fmla="*/ 920701 h 13716000"/>
              <a:gd name="connsiteX5066" fmla="*/ 5663193 w 13431789"/>
              <a:gd name="connsiteY5066" fmla="*/ 911069 h 13716000"/>
              <a:gd name="connsiteX5067" fmla="*/ 5647616 w 13431789"/>
              <a:gd name="connsiteY5067" fmla="*/ 919497 h 13716000"/>
              <a:gd name="connsiteX5068" fmla="*/ 5645746 w 13431789"/>
              <a:gd name="connsiteY5068" fmla="*/ 918894 h 13716000"/>
              <a:gd name="connsiteX5069" fmla="*/ 5693728 w 13431789"/>
              <a:gd name="connsiteY5069" fmla="*/ 961032 h 13716000"/>
              <a:gd name="connsiteX5070" fmla="*/ 5737971 w 13431789"/>
              <a:gd name="connsiteY5070" fmla="*/ 1003168 h 13716000"/>
              <a:gd name="connsiteX5071" fmla="*/ 5770375 w 13431789"/>
              <a:gd name="connsiteY5071" fmla="*/ 1029051 h 13716000"/>
              <a:gd name="connsiteX5072" fmla="*/ 5833935 w 13431789"/>
              <a:gd name="connsiteY5072" fmla="*/ 1085635 h 13716000"/>
              <a:gd name="connsiteX5073" fmla="*/ 5829573 w 13431789"/>
              <a:gd name="connsiteY5073" fmla="*/ 1077207 h 13716000"/>
              <a:gd name="connsiteX5074" fmla="*/ 5833935 w 13431789"/>
              <a:gd name="connsiteY5074" fmla="*/ 1077207 h 13716000"/>
              <a:gd name="connsiteX5075" fmla="*/ 5824589 w 13431789"/>
              <a:gd name="connsiteY5075" fmla="*/ 1063964 h 13716000"/>
              <a:gd name="connsiteX5076" fmla="*/ 5829573 w 13431789"/>
              <a:gd name="connsiteY5076" fmla="*/ 1063964 h 13716000"/>
              <a:gd name="connsiteX5077" fmla="*/ 5843283 w 13431789"/>
              <a:gd name="connsiteY5077" fmla="*/ 1077207 h 13716000"/>
              <a:gd name="connsiteX5078" fmla="*/ 5847645 w 13431789"/>
              <a:gd name="connsiteY5078" fmla="*/ 1089848 h 13716000"/>
              <a:gd name="connsiteX5079" fmla="*/ 5852007 w 13431789"/>
              <a:gd name="connsiteY5079" fmla="*/ 1089847 h 13716000"/>
              <a:gd name="connsiteX5080" fmla="*/ 5858863 w 13431789"/>
              <a:gd name="connsiteY5080" fmla="*/ 1096469 h 13716000"/>
              <a:gd name="connsiteX5081" fmla="*/ 5858861 w 13431789"/>
              <a:gd name="connsiteY5081" fmla="*/ 1087440 h 13716000"/>
              <a:gd name="connsiteX5082" fmla="*/ 5866339 w 13431789"/>
              <a:gd name="connsiteY5082" fmla="*/ 1076605 h 13716000"/>
              <a:gd name="connsiteX5083" fmla="*/ 5886903 w 13431789"/>
              <a:gd name="connsiteY5083" fmla="*/ 1077810 h 13716000"/>
              <a:gd name="connsiteX5084" fmla="*/ 5890019 w 13431789"/>
              <a:gd name="connsiteY5084" fmla="*/ 1104295 h 13716000"/>
              <a:gd name="connsiteX5085" fmla="*/ 5879425 w 13431789"/>
              <a:gd name="connsiteY5085" fmla="*/ 1118740 h 13716000"/>
              <a:gd name="connsiteX5086" fmla="*/ 5896875 w 13431789"/>
              <a:gd name="connsiteY5086" fmla="*/ 1136800 h 13716000"/>
              <a:gd name="connsiteX5087" fmla="*/ 5934263 w 13431789"/>
              <a:gd name="connsiteY5087" fmla="*/ 1180741 h 13716000"/>
              <a:gd name="connsiteX5088" fmla="*/ 5996579 w 13431789"/>
              <a:gd name="connsiteY5088" fmla="*/ 1246956 h 13716000"/>
              <a:gd name="connsiteX5089" fmla="*/ 6006547 w 13431789"/>
              <a:gd name="connsiteY5089" fmla="*/ 1243946 h 13716000"/>
              <a:gd name="connsiteX5090" fmla="*/ 6000939 w 13431789"/>
              <a:gd name="connsiteY5090" fmla="*/ 1251772 h 13716000"/>
              <a:gd name="connsiteX5091" fmla="*/ 6016517 w 13431789"/>
              <a:gd name="connsiteY5091" fmla="*/ 1267423 h 13716000"/>
              <a:gd name="connsiteX5092" fmla="*/ 6025243 w 13431789"/>
              <a:gd name="connsiteY5092" fmla="*/ 1275849 h 13716000"/>
              <a:gd name="connsiteX5093" fmla="*/ 6052661 w 13431789"/>
              <a:gd name="connsiteY5093" fmla="*/ 1302335 h 13716000"/>
              <a:gd name="connsiteX5094" fmla="*/ 6057023 w 13431789"/>
              <a:gd name="connsiteY5094" fmla="*/ 1310762 h 13716000"/>
              <a:gd name="connsiteX5095" fmla="*/ 6048299 w 13431789"/>
              <a:gd name="connsiteY5095" fmla="*/ 1302335 h 13716000"/>
              <a:gd name="connsiteX5096" fmla="*/ 6034589 w 13431789"/>
              <a:gd name="connsiteY5096" fmla="*/ 1293306 h 13716000"/>
              <a:gd name="connsiteX5097" fmla="*/ 6016517 w 13431789"/>
              <a:gd name="connsiteY5097" fmla="*/ 1275850 h 13716000"/>
              <a:gd name="connsiteX5098" fmla="*/ 6028981 w 13431789"/>
              <a:gd name="connsiteY5098" fmla="*/ 1309559 h 13716000"/>
              <a:gd name="connsiteX5099" fmla="*/ 6041443 w 13431789"/>
              <a:gd name="connsiteY5099" fmla="*/ 1328219 h 13716000"/>
              <a:gd name="connsiteX5100" fmla="*/ 6047053 w 13431789"/>
              <a:gd name="connsiteY5100" fmla="*/ 1330025 h 13716000"/>
              <a:gd name="connsiteX5101" fmla="*/ 6055153 w 13431789"/>
              <a:gd name="connsiteY5101" fmla="*/ 1348685 h 13716000"/>
              <a:gd name="connsiteX5102" fmla="*/ 6062007 w 13431789"/>
              <a:gd name="connsiteY5102" fmla="*/ 1358316 h 13716000"/>
              <a:gd name="connsiteX5103" fmla="*/ 6070731 w 13431789"/>
              <a:gd name="connsiteY5103" fmla="*/ 1362530 h 13716000"/>
              <a:gd name="connsiteX5104" fmla="*/ 6080079 w 13431789"/>
              <a:gd name="connsiteY5104" fmla="*/ 1375772 h 13716000"/>
              <a:gd name="connsiteX5105" fmla="*/ 6089427 w 13431789"/>
              <a:gd name="connsiteY5105" fmla="*/ 1388414 h 13716000"/>
              <a:gd name="connsiteX5106" fmla="*/ 6130555 w 13431789"/>
              <a:gd name="connsiteY5106" fmla="*/ 1444997 h 13716000"/>
              <a:gd name="connsiteX5107" fmla="*/ 6184769 w 13431789"/>
              <a:gd name="connsiteY5107" fmla="*/ 1519036 h 13716000"/>
              <a:gd name="connsiteX5108" fmla="*/ 6180405 w 13431789"/>
              <a:gd name="connsiteY5108" fmla="*/ 1519037 h 13716000"/>
              <a:gd name="connsiteX5109" fmla="*/ 6194117 w 13431789"/>
              <a:gd name="connsiteY5109" fmla="*/ 1535892 h 13716000"/>
              <a:gd name="connsiteX5110" fmla="*/ 6207201 w 13431789"/>
              <a:gd name="connsiteY5110" fmla="*/ 1555153 h 13716000"/>
              <a:gd name="connsiteX5111" fmla="*/ 6225273 w 13431789"/>
              <a:gd name="connsiteY5111" fmla="*/ 1550940 h 13716000"/>
              <a:gd name="connsiteX5112" fmla="*/ 6241475 w 13431789"/>
              <a:gd name="connsiteY5112" fmla="*/ 1539503 h 13716000"/>
              <a:gd name="connsiteX5113" fmla="*/ 6258299 w 13431789"/>
              <a:gd name="connsiteY5113" fmla="*/ 1552746 h 13716000"/>
              <a:gd name="connsiteX5114" fmla="*/ 6263285 w 13431789"/>
              <a:gd name="connsiteY5114" fmla="*/ 1573212 h 13716000"/>
              <a:gd name="connsiteX5115" fmla="*/ 6263907 w 13431789"/>
              <a:gd name="connsiteY5115" fmla="*/ 1574416 h 13716000"/>
              <a:gd name="connsiteX5116" fmla="*/ 6271385 w 13431789"/>
              <a:gd name="connsiteY5116" fmla="*/ 1578027 h 13716000"/>
              <a:gd name="connsiteX5117" fmla="*/ 6263283 w 13431789"/>
              <a:gd name="connsiteY5117" fmla="*/ 1559969 h 13716000"/>
              <a:gd name="connsiteX5118" fmla="*/ 6285095 w 13431789"/>
              <a:gd name="connsiteY5118" fmla="*/ 1550337 h 13716000"/>
              <a:gd name="connsiteX5119" fmla="*/ 6291327 w 13431789"/>
              <a:gd name="connsiteY5119" fmla="*/ 1581638 h 13716000"/>
              <a:gd name="connsiteX5120" fmla="*/ 6288833 w 13431789"/>
              <a:gd name="connsiteY5120" fmla="*/ 1582241 h 13716000"/>
              <a:gd name="connsiteX5121" fmla="*/ 6305035 w 13431789"/>
              <a:gd name="connsiteY5121" fmla="*/ 1581639 h 13716000"/>
              <a:gd name="connsiteX5122" fmla="*/ 6331209 w 13431789"/>
              <a:gd name="connsiteY5122" fmla="*/ 1613542 h 13716000"/>
              <a:gd name="connsiteX5123" fmla="*/ 6333077 w 13431789"/>
              <a:gd name="connsiteY5123" fmla="*/ 1615347 h 13716000"/>
              <a:gd name="connsiteX5124" fmla="*/ 6338061 w 13431789"/>
              <a:gd name="connsiteY5124" fmla="*/ 1603309 h 13716000"/>
              <a:gd name="connsiteX5125" fmla="*/ 6351773 w 13431789"/>
              <a:gd name="connsiteY5125" fmla="*/ 1596085 h 13716000"/>
              <a:gd name="connsiteX5126" fmla="*/ 6359873 w 13431789"/>
              <a:gd name="connsiteY5126" fmla="*/ 1614144 h 13716000"/>
              <a:gd name="connsiteX5127" fmla="*/ 6351149 w 13431789"/>
              <a:gd name="connsiteY5127" fmla="*/ 1632804 h 13716000"/>
              <a:gd name="connsiteX5128" fmla="*/ 6361119 w 13431789"/>
              <a:gd name="connsiteY5128" fmla="*/ 1642436 h 13716000"/>
              <a:gd name="connsiteX5129" fmla="*/ 6382307 w 13431789"/>
              <a:gd name="connsiteY5129" fmla="*/ 1675542 h 13716000"/>
              <a:gd name="connsiteX5130" fmla="*/ 6403493 w 13431789"/>
              <a:gd name="connsiteY5130" fmla="*/ 1681562 h 13716000"/>
              <a:gd name="connsiteX5131" fmla="*/ 6394145 w 13431789"/>
              <a:gd name="connsiteY5131" fmla="*/ 1705640 h 13716000"/>
              <a:gd name="connsiteX5132" fmla="*/ 6385423 w 13431789"/>
              <a:gd name="connsiteY5132" fmla="*/ 1720689 h 13716000"/>
              <a:gd name="connsiteX5133" fmla="*/ 6386045 w 13431789"/>
              <a:gd name="connsiteY5133" fmla="*/ 1724903 h 13716000"/>
              <a:gd name="connsiteX5134" fmla="*/ 6412217 w 13431789"/>
              <a:gd name="connsiteY5134" fmla="*/ 1761019 h 13716000"/>
              <a:gd name="connsiteX5135" fmla="*/ 6379189 w 13431789"/>
              <a:gd name="connsiteY5135" fmla="*/ 1803757 h 13716000"/>
              <a:gd name="connsiteX5136" fmla="*/ 6402869 w 13431789"/>
              <a:gd name="connsiteY5136" fmla="*/ 1834457 h 13716000"/>
              <a:gd name="connsiteX5137" fmla="*/ 6396015 w 13431789"/>
              <a:gd name="connsiteY5137" fmla="*/ 1841680 h 13716000"/>
              <a:gd name="connsiteX5138" fmla="*/ 6420941 w 13431789"/>
              <a:gd name="connsiteY5138" fmla="*/ 1841680 h 13716000"/>
              <a:gd name="connsiteX5139" fmla="*/ 6446489 w 13431789"/>
              <a:gd name="connsiteY5139" fmla="*/ 1859739 h 13716000"/>
              <a:gd name="connsiteX5140" fmla="*/ 6389785 w 13431789"/>
              <a:gd name="connsiteY5140" fmla="*/ 1868166 h 13716000"/>
              <a:gd name="connsiteX5141" fmla="*/ 6381061 w 13431789"/>
              <a:gd name="connsiteY5141" fmla="*/ 1865758 h 13716000"/>
              <a:gd name="connsiteX5142" fmla="*/ 6397885 w 13431789"/>
              <a:gd name="connsiteY5142" fmla="*/ 1898263 h 13716000"/>
              <a:gd name="connsiteX5143" fmla="*/ 6410347 w 13431789"/>
              <a:gd name="connsiteY5143" fmla="*/ 1927157 h 13716000"/>
              <a:gd name="connsiteX5144" fmla="*/ 6414711 w 13431789"/>
              <a:gd name="connsiteY5144" fmla="*/ 1921739 h 13716000"/>
              <a:gd name="connsiteX5145" fmla="*/ 6422811 w 13431789"/>
              <a:gd name="connsiteY5145" fmla="*/ 1919332 h 13716000"/>
              <a:gd name="connsiteX5146" fmla="*/ 6417825 w 13431789"/>
              <a:gd name="connsiteY5146" fmla="*/ 1912709 h 13716000"/>
              <a:gd name="connsiteX5147" fmla="*/ 6437765 w 13431789"/>
              <a:gd name="connsiteY5147" fmla="*/ 1884418 h 13716000"/>
              <a:gd name="connsiteX5148" fmla="*/ 6473285 w 13431789"/>
              <a:gd name="connsiteY5148" fmla="*/ 1902477 h 13716000"/>
              <a:gd name="connsiteX5149" fmla="*/ 6458329 w 13431789"/>
              <a:gd name="connsiteY5149" fmla="*/ 1925953 h 13716000"/>
              <a:gd name="connsiteX5150" fmla="*/ 6467677 w 13431789"/>
              <a:gd name="connsiteY5150" fmla="*/ 1924749 h 13716000"/>
              <a:gd name="connsiteX5151" fmla="*/ 6549931 w 13431789"/>
              <a:gd name="connsiteY5151" fmla="*/ 1995779 h 13716000"/>
              <a:gd name="connsiteX5152" fmla="*/ 6437143 w 13431789"/>
              <a:gd name="connsiteY5152" fmla="*/ 1984943 h 13716000"/>
              <a:gd name="connsiteX5153" fmla="*/ 6424679 w 13431789"/>
              <a:gd name="connsiteY5153" fmla="*/ 1939195 h 13716000"/>
              <a:gd name="connsiteX5154" fmla="*/ 6419071 w 13431789"/>
              <a:gd name="connsiteY5154" fmla="*/ 1949429 h 13716000"/>
              <a:gd name="connsiteX5155" fmla="*/ 6432159 w 13431789"/>
              <a:gd name="connsiteY5155" fmla="*/ 1984341 h 13716000"/>
              <a:gd name="connsiteX5156" fmla="*/ 6439637 w 13431789"/>
              <a:gd name="connsiteY5156" fmla="*/ 2016245 h 13716000"/>
              <a:gd name="connsiteX5157" fmla="*/ 6517529 w 13431789"/>
              <a:gd name="connsiteY5157" fmla="*/ 2246189 h 13716000"/>
              <a:gd name="connsiteX5158" fmla="*/ 6518153 w 13431789"/>
              <a:gd name="connsiteY5158" fmla="*/ 2249198 h 13716000"/>
              <a:gd name="connsiteX5159" fmla="*/ 6516905 w 13431789"/>
              <a:gd name="connsiteY5159" fmla="*/ 2222111 h 13716000"/>
              <a:gd name="connsiteX5160" fmla="*/ 6562395 w 13431789"/>
              <a:gd name="connsiteY5160" fmla="*/ 2219101 h 13716000"/>
              <a:gd name="connsiteX5161" fmla="*/ 6642783 w 13431789"/>
              <a:gd name="connsiteY5161" fmla="*/ 2321433 h 13716000"/>
              <a:gd name="connsiteX5162" fmla="*/ 6635927 w 13431789"/>
              <a:gd name="connsiteY5162" fmla="*/ 2331665 h 13716000"/>
              <a:gd name="connsiteX5163" fmla="*/ 6586697 w 13431789"/>
              <a:gd name="connsiteY5163" fmla="*/ 2332869 h 13716000"/>
              <a:gd name="connsiteX5164" fmla="*/ 6544947 w 13431789"/>
              <a:gd name="connsiteY5164" fmla="*/ 2312404 h 13716000"/>
              <a:gd name="connsiteX5165" fmla="*/ 6544325 w 13431789"/>
              <a:gd name="connsiteY5165" fmla="*/ 2314209 h 13716000"/>
              <a:gd name="connsiteX5166" fmla="*/ 6531237 w 13431789"/>
              <a:gd name="connsiteY5166" fmla="*/ 2311199 h 13716000"/>
              <a:gd name="connsiteX5167" fmla="*/ 6543079 w 13431789"/>
              <a:gd name="connsiteY5167" fmla="*/ 2368384 h 13716000"/>
              <a:gd name="connsiteX5168" fmla="*/ 6562395 w 13431789"/>
              <a:gd name="connsiteY5168" fmla="*/ 2447239 h 13716000"/>
              <a:gd name="connsiteX5169" fmla="*/ 6573613 w 13431789"/>
              <a:gd name="connsiteY5169" fmla="*/ 2445433 h 13716000"/>
              <a:gd name="connsiteX5170" fmla="*/ 6627827 w 13431789"/>
              <a:gd name="connsiteY5170" fmla="*/ 2449647 h 13716000"/>
              <a:gd name="connsiteX5171" fmla="*/ 6587945 w 13431789"/>
              <a:gd name="connsiteY5171" fmla="*/ 2470113 h 13716000"/>
              <a:gd name="connsiteX5172" fmla="*/ 6569251 w 13431789"/>
              <a:gd name="connsiteY5172" fmla="*/ 2473123 h 13716000"/>
              <a:gd name="connsiteX5173" fmla="*/ 6571743 w 13431789"/>
              <a:gd name="connsiteY5173" fmla="*/ 2483958 h 13716000"/>
              <a:gd name="connsiteX5174" fmla="*/ 6579221 w 13431789"/>
              <a:gd name="connsiteY5174" fmla="*/ 2551376 h 13716000"/>
              <a:gd name="connsiteX5175" fmla="*/ 6581089 w 13431789"/>
              <a:gd name="connsiteY5175" fmla="*/ 2564017 h 13716000"/>
              <a:gd name="connsiteX5176" fmla="*/ 6580469 w 13431789"/>
              <a:gd name="connsiteY5176" fmla="*/ 2548366 h 13716000"/>
              <a:gd name="connsiteX5177" fmla="*/ 6625957 w 13431789"/>
              <a:gd name="connsiteY5177" fmla="*/ 2535124 h 13716000"/>
              <a:gd name="connsiteX5178" fmla="*/ 6637797 w 13431789"/>
              <a:gd name="connsiteY5178" fmla="*/ 2544153 h 13716000"/>
              <a:gd name="connsiteX5179" fmla="*/ 6632189 w 13431789"/>
              <a:gd name="connsiteY5179" fmla="*/ 2579667 h 13716000"/>
              <a:gd name="connsiteX5180" fmla="*/ 6619101 w 13431789"/>
              <a:gd name="connsiteY5180" fmla="*/ 2585085 h 13716000"/>
              <a:gd name="connsiteX5181" fmla="*/ 6621595 w 13431789"/>
              <a:gd name="connsiteY5181" fmla="*/ 2586289 h 13716000"/>
              <a:gd name="connsiteX5182" fmla="*/ 6635927 w 13431789"/>
              <a:gd name="connsiteY5182" fmla="*/ 2604950 h 13716000"/>
              <a:gd name="connsiteX5183" fmla="*/ 6609755 w 13431789"/>
              <a:gd name="connsiteY5183" fmla="*/ 2616387 h 13716000"/>
              <a:gd name="connsiteX5184" fmla="*/ 6586697 w 13431789"/>
              <a:gd name="connsiteY5184" fmla="*/ 2608562 h 13716000"/>
              <a:gd name="connsiteX5185" fmla="*/ 6589815 w 13431789"/>
              <a:gd name="connsiteY5185" fmla="*/ 2631434 h 13716000"/>
              <a:gd name="connsiteX5186" fmla="*/ 6595421 w 13431789"/>
              <a:gd name="connsiteY5186" fmla="*/ 2678387 h 13716000"/>
              <a:gd name="connsiteX5187" fmla="*/ 6597293 w 13431789"/>
              <a:gd name="connsiteY5187" fmla="*/ 2675377 h 13716000"/>
              <a:gd name="connsiteX5188" fmla="*/ 6604769 w 13431789"/>
              <a:gd name="connsiteY5188" fmla="*/ 2666950 h 13716000"/>
              <a:gd name="connsiteX5189" fmla="*/ 6617857 w 13431789"/>
              <a:gd name="connsiteY5189" fmla="*/ 2677785 h 13716000"/>
              <a:gd name="connsiteX5190" fmla="*/ 6613495 w 13431789"/>
              <a:gd name="connsiteY5190" fmla="*/ 2692833 h 13716000"/>
              <a:gd name="connsiteX5191" fmla="*/ 6601655 w 13431789"/>
              <a:gd name="connsiteY5191" fmla="*/ 2690426 h 13716000"/>
              <a:gd name="connsiteX5192" fmla="*/ 6596669 w 13431789"/>
              <a:gd name="connsiteY5192" fmla="*/ 2688019 h 13716000"/>
              <a:gd name="connsiteX5193" fmla="*/ 6598539 w 13431789"/>
              <a:gd name="connsiteY5193" fmla="*/ 2707882 h 13716000"/>
              <a:gd name="connsiteX5194" fmla="*/ 6601031 w 13431789"/>
              <a:gd name="connsiteY5194" fmla="*/ 2738582 h 13716000"/>
              <a:gd name="connsiteX5195" fmla="*/ 6608509 w 13431789"/>
              <a:gd name="connsiteY5195" fmla="*/ 2728950 h 13716000"/>
              <a:gd name="connsiteX5196" fmla="*/ 6620971 w 13431789"/>
              <a:gd name="connsiteY5196" fmla="*/ 2724736 h 13716000"/>
              <a:gd name="connsiteX5197" fmla="*/ 6632811 w 13431789"/>
              <a:gd name="connsiteY5197" fmla="*/ 2733766 h 13716000"/>
              <a:gd name="connsiteX5198" fmla="*/ 6631565 w 13431789"/>
              <a:gd name="connsiteY5198" fmla="*/ 2730154 h 13716000"/>
              <a:gd name="connsiteX5199" fmla="*/ 6613493 w 13431789"/>
              <a:gd name="connsiteY5199" fmla="*/ 2715707 h 13716000"/>
              <a:gd name="connsiteX5200" fmla="*/ 6620347 w 13431789"/>
              <a:gd name="connsiteY5200" fmla="*/ 2688018 h 13716000"/>
              <a:gd name="connsiteX5201" fmla="*/ 6690141 w 13431789"/>
              <a:gd name="connsiteY5201" fmla="*/ 2724737 h 13716000"/>
              <a:gd name="connsiteX5202" fmla="*/ 6647765 w 13431789"/>
              <a:gd name="connsiteY5202" fmla="*/ 2748815 h 13716000"/>
              <a:gd name="connsiteX5203" fmla="*/ 6634681 w 13431789"/>
              <a:gd name="connsiteY5203" fmla="*/ 2742795 h 13716000"/>
              <a:gd name="connsiteX5204" fmla="*/ 6634059 w 13431789"/>
              <a:gd name="connsiteY5204" fmla="*/ 2742194 h 13716000"/>
              <a:gd name="connsiteX5205" fmla="*/ 6624085 w 13431789"/>
              <a:gd name="connsiteY5205" fmla="*/ 2760854 h 13716000"/>
              <a:gd name="connsiteX5206" fmla="*/ 6604771 w 13431789"/>
              <a:gd name="connsiteY5206" fmla="*/ 2766873 h 13716000"/>
              <a:gd name="connsiteX5207" fmla="*/ 6602901 w 13431789"/>
              <a:gd name="connsiteY5207" fmla="*/ 2765067 h 13716000"/>
              <a:gd name="connsiteX5208" fmla="*/ 6604147 w 13431789"/>
              <a:gd name="connsiteY5208" fmla="*/ 2774698 h 13716000"/>
              <a:gd name="connsiteX5209" fmla="*/ 6599161 w 13431789"/>
              <a:gd name="connsiteY5209" fmla="*/ 2774698 h 13716000"/>
              <a:gd name="connsiteX5210" fmla="*/ 6604147 w 13431789"/>
              <a:gd name="connsiteY5210" fmla="*/ 2783125 h 13716000"/>
              <a:gd name="connsiteX5211" fmla="*/ 6604147 w 13431789"/>
              <a:gd name="connsiteY5211" fmla="*/ 2796368 h 13716000"/>
              <a:gd name="connsiteX5212" fmla="*/ 6599161 w 13431789"/>
              <a:gd name="connsiteY5212" fmla="*/ 2792155 h 13716000"/>
              <a:gd name="connsiteX5213" fmla="*/ 6599161 w 13431789"/>
              <a:gd name="connsiteY5213" fmla="*/ 2783125 h 13716000"/>
              <a:gd name="connsiteX5214" fmla="*/ 6585453 w 13431789"/>
              <a:gd name="connsiteY5214" fmla="*/ 2761456 h 13716000"/>
              <a:gd name="connsiteX5215" fmla="*/ 6585451 w 13431789"/>
              <a:gd name="connsiteY5215" fmla="*/ 2800583 h 13716000"/>
              <a:gd name="connsiteX5216" fmla="*/ 6585451 w 13431789"/>
              <a:gd name="connsiteY5216" fmla="*/ 2864991 h 13716000"/>
              <a:gd name="connsiteX5217" fmla="*/ 6589813 w 13431789"/>
              <a:gd name="connsiteY5217" fmla="*/ 2930603 h 13716000"/>
              <a:gd name="connsiteX5218" fmla="*/ 6586075 w 13431789"/>
              <a:gd name="connsiteY5218" fmla="*/ 2946855 h 13716000"/>
              <a:gd name="connsiteX5219" fmla="*/ 6611623 w 13431789"/>
              <a:gd name="connsiteY5219" fmla="*/ 2917360 h 13716000"/>
              <a:gd name="connsiteX5220" fmla="*/ 6610377 w 13431789"/>
              <a:gd name="connsiteY5220" fmla="*/ 2915554 h 13716000"/>
              <a:gd name="connsiteX5221" fmla="*/ 6647767 w 13431789"/>
              <a:gd name="connsiteY5221" fmla="*/ 2877030 h 13716000"/>
              <a:gd name="connsiteX5222" fmla="*/ 6677055 w 13431789"/>
              <a:gd name="connsiteY5222" fmla="*/ 2880040 h 13716000"/>
              <a:gd name="connsiteX5223" fmla="*/ 6678923 w 13431789"/>
              <a:gd name="connsiteY5223" fmla="*/ 2890272 h 13716000"/>
              <a:gd name="connsiteX5224" fmla="*/ 6664591 w 13431789"/>
              <a:gd name="connsiteY5224" fmla="*/ 2919768 h 13716000"/>
              <a:gd name="connsiteX5225" fmla="*/ 6638419 w 13431789"/>
              <a:gd name="connsiteY5225" fmla="*/ 2928797 h 13716000"/>
              <a:gd name="connsiteX5226" fmla="*/ 6635927 w 13431789"/>
              <a:gd name="connsiteY5226" fmla="*/ 2934215 h 13716000"/>
              <a:gd name="connsiteX5227" fmla="*/ 6635303 w 13431789"/>
              <a:gd name="connsiteY5227" fmla="*/ 2935418 h 13716000"/>
              <a:gd name="connsiteX5228" fmla="*/ 6641535 w 13431789"/>
              <a:gd name="connsiteY5228" fmla="*/ 2944448 h 13716000"/>
              <a:gd name="connsiteX5229" fmla="*/ 6642159 w 13431789"/>
              <a:gd name="connsiteY5229" fmla="*/ 2946855 h 13716000"/>
              <a:gd name="connsiteX5230" fmla="*/ 6642783 w 13431789"/>
              <a:gd name="connsiteY5230" fmla="*/ 2945049 h 13716000"/>
              <a:gd name="connsiteX5231" fmla="*/ 6687025 w 13431789"/>
              <a:gd name="connsiteY5231" fmla="*/ 2963710 h 13716000"/>
              <a:gd name="connsiteX5232" fmla="*/ 6700735 w 13431789"/>
              <a:gd name="connsiteY5232" fmla="*/ 2997419 h 13716000"/>
              <a:gd name="connsiteX5233" fmla="*/ 6657115 w 13431789"/>
              <a:gd name="connsiteY5233" fmla="*/ 3012467 h 13716000"/>
              <a:gd name="connsiteX5234" fmla="*/ 6634681 w 13431789"/>
              <a:gd name="connsiteY5234" fmla="*/ 2999826 h 13716000"/>
              <a:gd name="connsiteX5235" fmla="*/ 6630319 w 13431789"/>
              <a:gd name="connsiteY5235" fmla="*/ 3003438 h 13716000"/>
              <a:gd name="connsiteX5236" fmla="*/ 6599161 w 13431789"/>
              <a:gd name="connsiteY5236" fmla="*/ 3001633 h 13716000"/>
              <a:gd name="connsiteX5237" fmla="*/ 6598539 w 13431789"/>
              <a:gd name="connsiteY5237" fmla="*/ 3017283 h 13716000"/>
              <a:gd name="connsiteX5238" fmla="*/ 6571743 w 13431789"/>
              <a:gd name="connsiteY5238" fmla="*/ 3045574 h 13716000"/>
              <a:gd name="connsiteX5239" fmla="*/ 6566757 w 13431789"/>
              <a:gd name="connsiteY5239" fmla="*/ 3046778 h 13716000"/>
              <a:gd name="connsiteX5240" fmla="*/ 6569875 w 13431789"/>
              <a:gd name="connsiteY5240" fmla="*/ 3051594 h 13716000"/>
              <a:gd name="connsiteX5241" fmla="*/ 6562395 w 13431789"/>
              <a:gd name="connsiteY5241" fmla="*/ 3064235 h 13716000"/>
              <a:gd name="connsiteX5242" fmla="*/ 6549309 w 13431789"/>
              <a:gd name="connsiteY5242" fmla="*/ 3060021 h 13716000"/>
              <a:gd name="connsiteX5243" fmla="*/ 6549307 w 13431789"/>
              <a:gd name="connsiteY5243" fmla="*/ 3085905 h 13716000"/>
              <a:gd name="connsiteX5244" fmla="*/ 6549309 w 13431789"/>
              <a:gd name="connsiteY5244" fmla="*/ 3129245 h 13716000"/>
              <a:gd name="connsiteX5245" fmla="*/ 6548687 w 13431789"/>
              <a:gd name="connsiteY5245" fmla="*/ 3131051 h 13716000"/>
              <a:gd name="connsiteX5246" fmla="*/ 6560525 w 13431789"/>
              <a:gd name="connsiteY5246" fmla="*/ 3139478 h 13716000"/>
              <a:gd name="connsiteX5247" fmla="*/ 6588569 w 13431789"/>
              <a:gd name="connsiteY5247" fmla="*/ 3196062 h 13716000"/>
              <a:gd name="connsiteX5248" fmla="*/ 6647767 w 13431789"/>
              <a:gd name="connsiteY5248" fmla="*/ 3176198 h 13716000"/>
              <a:gd name="connsiteX5249" fmla="*/ 6655867 w 13431789"/>
              <a:gd name="connsiteY5249" fmla="*/ 3190042 h 13716000"/>
              <a:gd name="connsiteX5250" fmla="*/ 6691387 w 13431789"/>
              <a:gd name="connsiteY5250" fmla="*/ 3174993 h 13716000"/>
              <a:gd name="connsiteX5251" fmla="*/ 6698863 w 13431789"/>
              <a:gd name="connsiteY5251" fmla="*/ 3176197 h 13716000"/>
              <a:gd name="connsiteX5252" fmla="*/ 6698243 w 13431789"/>
              <a:gd name="connsiteY5252" fmla="*/ 3168372 h 13716000"/>
              <a:gd name="connsiteX5253" fmla="*/ 6728775 w 13431789"/>
              <a:gd name="connsiteY5253" fmla="*/ 3152119 h 13716000"/>
              <a:gd name="connsiteX5254" fmla="*/ 6751833 w 13431789"/>
              <a:gd name="connsiteY5254" fmla="*/ 3183421 h 13716000"/>
              <a:gd name="connsiteX5255" fmla="*/ 6701981 w 13431789"/>
              <a:gd name="connsiteY5255" fmla="*/ 3189441 h 13716000"/>
              <a:gd name="connsiteX5256" fmla="*/ 6701359 w 13431789"/>
              <a:gd name="connsiteY5256" fmla="*/ 3188236 h 13716000"/>
              <a:gd name="connsiteX5257" fmla="*/ 6674561 w 13431789"/>
              <a:gd name="connsiteY5257" fmla="*/ 3207498 h 13716000"/>
              <a:gd name="connsiteX5258" fmla="*/ 6667709 w 13431789"/>
              <a:gd name="connsiteY5258" fmla="*/ 3211110 h 13716000"/>
              <a:gd name="connsiteX5259" fmla="*/ 6673317 w 13431789"/>
              <a:gd name="connsiteY5259" fmla="*/ 3220138 h 13716000"/>
              <a:gd name="connsiteX5260" fmla="*/ 6722543 w 13431789"/>
              <a:gd name="connsiteY5260" fmla="*/ 3211712 h 13716000"/>
              <a:gd name="connsiteX5261" fmla="*/ 6758063 w 13431789"/>
              <a:gd name="connsiteY5261" fmla="*/ 3233382 h 13716000"/>
              <a:gd name="connsiteX5262" fmla="*/ 6751211 w 13431789"/>
              <a:gd name="connsiteY5262" fmla="*/ 3187633 h 13716000"/>
              <a:gd name="connsiteX5263" fmla="*/ 6784237 w 13431789"/>
              <a:gd name="connsiteY5263" fmla="*/ 3212916 h 13716000"/>
              <a:gd name="connsiteX5264" fmla="*/ 6833465 w 13431789"/>
              <a:gd name="connsiteY5264" fmla="*/ 3215324 h 13716000"/>
              <a:gd name="connsiteX5265" fmla="*/ 6849043 w 13431789"/>
              <a:gd name="connsiteY5265" fmla="*/ 3223751 h 13716000"/>
              <a:gd name="connsiteX5266" fmla="*/ 6843435 w 13431789"/>
              <a:gd name="connsiteY5266" fmla="*/ 3155129 h 13716000"/>
              <a:gd name="connsiteX5267" fmla="*/ 6862129 w 13431789"/>
              <a:gd name="connsiteY5267" fmla="*/ 3099749 h 13716000"/>
              <a:gd name="connsiteX5268" fmla="*/ 6892663 w 13431789"/>
              <a:gd name="connsiteY5268" fmla="*/ 3200275 h 13716000"/>
              <a:gd name="connsiteX5269" fmla="*/ 7003585 w 13431789"/>
              <a:gd name="connsiteY5269" fmla="*/ 3183421 h 13716000"/>
              <a:gd name="connsiteX5270" fmla="*/ 6986759 w 13431789"/>
              <a:gd name="connsiteY5270" fmla="*/ 3200275 h 13716000"/>
              <a:gd name="connsiteX5271" fmla="*/ 6999847 w 13431789"/>
              <a:gd name="connsiteY5271" fmla="*/ 3229771 h 13716000"/>
              <a:gd name="connsiteX5272" fmla="*/ 6999223 w 13431789"/>
              <a:gd name="connsiteY5272" fmla="*/ 3234586 h 13716000"/>
              <a:gd name="connsiteX5273" fmla="*/ 7023523 w 13431789"/>
              <a:gd name="connsiteY5273" fmla="*/ 3244217 h 13716000"/>
              <a:gd name="connsiteX5274" fmla="*/ 7031625 w 13431789"/>
              <a:gd name="connsiteY5274" fmla="*/ 3261072 h 13716000"/>
              <a:gd name="connsiteX5275" fmla="*/ 7006077 w 13431789"/>
              <a:gd name="connsiteY5275" fmla="*/ 3268898 h 13716000"/>
              <a:gd name="connsiteX5276" fmla="*/ 6997353 w 13431789"/>
              <a:gd name="connsiteY5276" fmla="*/ 3265286 h 13716000"/>
              <a:gd name="connsiteX5277" fmla="*/ 6995483 w 13431789"/>
              <a:gd name="connsiteY5277" fmla="*/ 3292373 h 13716000"/>
              <a:gd name="connsiteX5278" fmla="*/ 6994237 w 13431789"/>
              <a:gd name="connsiteY5278" fmla="*/ 3294781 h 13716000"/>
              <a:gd name="connsiteX5279" fmla="*/ 7003585 w 13431789"/>
              <a:gd name="connsiteY5279" fmla="*/ 3290567 h 13716000"/>
              <a:gd name="connsiteX5280" fmla="*/ 7008571 w 13431789"/>
              <a:gd name="connsiteY5280" fmla="*/ 3314043 h 13716000"/>
              <a:gd name="connsiteX5281" fmla="*/ 7010439 w 13431789"/>
              <a:gd name="connsiteY5281" fmla="*/ 3312237 h 13716000"/>
              <a:gd name="connsiteX5282" fmla="*/ 7031003 w 13431789"/>
              <a:gd name="connsiteY5282" fmla="*/ 3320665 h 13716000"/>
              <a:gd name="connsiteX5283" fmla="*/ 7031003 w 13431789"/>
              <a:gd name="connsiteY5283" fmla="*/ 3333907 h 13716000"/>
              <a:gd name="connsiteX5284" fmla="*/ 7013555 w 13431789"/>
              <a:gd name="connsiteY5284" fmla="*/ 3335713 h 13716000"/>
              <a:gd name="connsiteX5285" fmla="*/ 7012309 w 13431789"/>
              <a:gd name="connsiteY5285" fmla="*/ 3335111 h 13716000"/>
              <a:gd name="connsiteX5286" fmla="*/ 7012309 w 13431789"/>
              <a:gd name="connsiteY5286" fmla="*/ 3335713 h 13716000"/>
              <a:gd name="connsiteX5287" fmla="*/ 6986759 w 13431789"/>
              <a:gd name="connsiteY5287" fmla="*/ 3377247 h 13716000"/>
              <a:gd name="connsiteX5288" fmla="*/ 6965571 w 13431789"/>
              <a:gd name="connsiteY5288" fmla="*/ 3360995 h 13716000"/>
              <a:gd name="connsiteX5289" fmla="*/ 6961209 w 13431789"/>
              <a:gd name="connsiteY5289" fmla="*/ 3365208 h 13716000"/>
              <a:gd name="connsiteX5290" fmla="*/ 6938155 w 13431789"/>
              <a:gd name="connsiteY5290" fmla="*/ 3357383 h 13716000"/>
              <a:gd name="connsiteX5291" fmla="*/ 6928183 w 13431789"/>
              <a:gd name="connsiteY5291" fmla="*/ 3346548 h 13716000"/>
              <a:gd name="connsiteX5292" fmla="*/ 6918213 w 13431789"/>
              <a:gd name="connsiteY5292" fmla="*/ 3344742 h 13716000"/>
              <a:gd name="connsiteX5293" fmla="*/ 6918213 w 13431789"/>
              <a:gd name="connsiteY5293" fmla="*/ 3334509 h 13716000"/>
              <a:gd name="connsiteX5294" fmla="*/ 6908243 w 13431789"/>
              <a:gd name="connsiteY5294" fmla="*/ 3310432 h 13716000"/>
              <a:gd name="connsiteX5295" fmla="*/ 6911359 w 13431789"/>
              <a:gd name="connsiteY5295" fmla="*/ 3285752 h 13716000"/>
              <a:gd name="connsiteX5296" fmla="*/ 6918213 w 13431789"/>
              <a:gd name="connsiteY5296" fmla="*/ 3283343 h 13716000"/>
              <a:gd name="connsiteX5297" fmla="*/ 6918213 w 13431789"/>
              <a:gd name="connsiteY5297" fmla="*/ 3260470 h 13716000"/>
              <a:gd name="connsiteX5298" fmla="*/ 6843435 w 13431789"/>
              <a:gd name="connsiteY5298" fmla="*/ 3283344 h 13716000"/>
              <a:gd name="connsiteX5299" fmla="*/ 6832219 w 13431789"/>
              <a:gd name="connsiteY5299" fmla="*/ 3360393 h 13716000"/>
              <a:gd name="connsiteX5300" fmla="*/ 6786105 w 13431789"/>
              <a:gd name="connsiteY5300" fmla="*/ 3433831 h 13716000"/>
              <a:gd name="connsiteX5301" fmla="*/ 6781743 w 13431789"/>
              <a:gd name="connsiteY5301" fmla="*/ 3370626 h 13716000"/>
              <a:gd name="connsiteX5302" fmla="*/ 6804177 w 13431789"/>
              <a:gd name="connsiteY5302" fmla="*/ 3306820 h 13716000"/>
              <a:gd name="connsiteX5303" fmla="*/ 6801063 w 13431789"/>
              <a:gd name="connsiteY5303" fmla="*/ 3310431 h 13716000"/>
              <a:gd name="connsiteX5304" fmla="*/ 6786729 w 13431789"/>
              <a:gd name="connsiteY5304" fmla="*/ 3291771 h 13716000"/>
              <a:gd name="connsiteX5305" fmla="*/ 6774265 w 13431789"/>
              <a:gd name="connsiteY5305" fmla="*/ 3316451 h 13716000"/>
              <a:gd name="connsiteX5306" fmla="*/ 6743733 w 13431789"/>
              <a:gd name="connsiteY5306" fmla="*/ 3338723 h 13716000"/>
              <a:gd name="connsiteX5307" fmla="*/ 6726285 w 13431789"/>
              <a:gd name="connsiteY5307" fmla="*/ 3325480 h 13716000"/>
              <a:gd name="connsiteX5308" fmla="*/ 6735631 w 13431789"/>
              <a:gd name="connsiteY5308" fmla="*/ 3348957 h 13716000"/>
              <a:gd name="connsiteX5309" fmla="*/ 6736877 w 13431789"/>
              <a:gd name="connsiteY5309" fmla="*/ 3415771 h 13716000"/>
              <a:gd name="connsiteX5310" fmla="*/ 6751833 w 13431789"/>
              <a:gd name="connsiteY5310" fmla="*/ 3432025 h 13716000"/>
              <a:gd name="connsiteX5311" fmla="*/ 6761801 w 13431789"/>
              <a:gd name="connsiteY5311" fmla="*/ 3430219 h 13716000"/>
              <a:gd name="connsiteX5312" fmla="*/ 6796077 w 13431789"/>
              <a:gd name="connsiteY5312" fmla="*/ 3472356 h 13716000"/>
              <a:gd name="connsiteX5313" fmla="*/ 6796701 w 13431789"/>
              <a:gd name="connsiteY5313" fmla="*/ 3477171 h 13716000"/>
              <a:gd name="connsiteX5314" fmla="*/ 6814147 w 13431789"/>
              <a:gd name="connsiteY5314" fmla="*/ 3492821 h 13716000"/>
              <a:gd name="connsiteX5315" fmla="*/ 6886431 w 13431789"/>
              <a:gd name="connsiteY5315" fmla="*/ 3442860 h 13716000"/>
              <a:gd name="connsiteX5316" fmla="*/ 6880201 w 13431789"/>
              <a:gd name="connsiteY5316" fmla="*/ 3407946 h 13716000"/>
              <a:gd name="connsiteX5317" fmla="*/ 6943139 w 13431789"/>
              <a:gd name="connsiteY5317" fmla="*/ 3405540 h 13716000"/>
              <a:gd name="connsiteX5318" fmla="*/ 6937531 w 13431789"/>
              <a:gd name="connsiteY5318" fmla="*/ 3424801 h 13716000"/>
              <a:gd name="connsiteX5319" fmla="*/ 7023525 w 13431789"/>
              <a:gd name="connsiteY5319" fmla="*/ 3400122 h 13716000"/>
              <a:gd name="connsiteX5320" fmla="*/ 7052189 w 13431789"/>
              <a:gd name="connsiteY5320" fmla="*/ 3424199 h 13716000"/>
              <a:gd name="connsiteX5321" fmla="*/ 7049075 w 13431789"/>
              <a:gd name="connsiteY5321" fmla="*/ 3419985 h 13716000"/>
              <a:gd name="connsiteX5322" fmla="*/ 7040349 w 13431789"/>
              <a:gd name="connsiteY5322" fmla="*/ 3407345 h 13716000"/>
              <a:gd name="connsiteX5323" fmla="*/ 7064653 w 13431789"/>
              <a:gd name="connsiteY5323" fmla="*/ 3394704 h 13716000"/>
              <a:gd name="connsiteX5324" fmla="*/ 7083971 w 13431789"/>
              <a:gd name="connsiteY5324" fmla="*/ 3410354 h 13716000"/>
              <a:gd name="connsiteX5325" fmla="*/ 7067145 w 13431789"/>
              <a:gd name="connsiteY5325" fmla="*/ 3431423 h 13716000"/>
              <a:gd name="connsiteX5326" fmla="*/ 7095187 w 13431789"/>
              <a:gd name="connsiteY5326" fmla="*/ 3438647 h 13716000"/>
              <a:gd name="connsiteX5327" fmla="*/ 7113881 w 13431789"/>
              <a:gd name="connsiteY5327" fmla="*/ 3436239 h 13716000"/>
              <a:gd name="connsiteX5328" fmla="*/ 7115751 w 13431789"/>
              <a:gd name="connsiteY5328" fmla="*/ 3408549 h 13716000"/>
              <a:gd name="connsiteX5329" fmla="*/ 7336967 w 13431789"/>
              <a:gd name="connsiteY5329" fmla="*/ 3392898 h 13716000"/>
              <a:gd name="connsiteX5330" fmla="*/ 7404893 w 13431789"/>
              <a:gd name="connsiteY5330" fmla="*/ 3385675 h 13716000"/>
              <a:gd name="connsiteX5331" fmla="*/ 7434803 w 13431789"/>
              <a:gd name="connsiteY5331" fmla="*/ 3441054 h 13716000"/>
              <a:gd name="connsiteX5332" fmla="*/ 7442281 w 13431789"/>
              <a:gd name="connsiteY5332" fmla="*/ 3443462 h 13716000"/>
              <a:gd name="connsiteX5333" fmla="*/ 7454745 w 13431789"/>
              <a:gd name="connsiteY5333" fmla="*/ 3442859 h 13716000"/>
              <a:gd name="connsiteX5334" fmla="*/ 7459105 w 13431789"/>
              <a:gd name="connsiteY5334" fmla="*/ 3430219 h 13716000"/>
              <a:gd name="connsiteX5335" fmla="*/ 7455989 w 13431789"/>
              <a:gd name="connsiteY5335" fmla="*/ 3416374 h 13716000"/>
              <a:gd name="connsiteX5336" fmla="*/ 7467829 w 13431789"/>
              <a:gd name="connsiteY5336" fmla="*/ 3400122 h 13716000"/>
              <a:gd name="connsiteX5337" fmla="*/ 7469077 w 13431789"/>
              <a:gd name="connsiteY5337" fmla="*/ 3397111 h 13716000"/>
              <a:gd name="connsiteX5338" fmla="*/ 7517681 w 13431789"/>
              <a:gd name="connsiteY5338" fmla="*/ 3338121 h 13716000"/>
              <a:gd name="connsiteX5339" fmla="*/ 7543231 w 13431789"/>
              <a:gd name="connsiteY5339" fmla="*/ 3377849 h 13716000"/>
              <a:gd name="connsiteX5340" fmla="*/ 7536375 w 13431789"/>
              <a:gd name="connsiteY5340" fmla="*/ 3422393 h 13716000"/>
              <a:gd name="connsiteX5341" fmla="*/ 7531391 w 13431789"/>
              <a:gd name="connsiteY5341" fmla="*/ 3430820 h 13716000"/>
              <a:gd name="connsiteX5342" fmla="*/ 7543855 w 13431789"/>
              <a:gd name="connsiteY5342" fmla="*/ 3424802 h 13716000"/>
              <a:gd name="connsiteX5343" fmla="*/ 7558807 w 13431789"/>
              <a:gd name="connsiteY5343" fmla="*/ 3413967 h 13716000"/>
              <a:gd name="connsiteX5344" fmla="*/ 7602431 w 13431789"/>
              <a:gd name="connsiteY5344" fmla="*/ 3411558 h 13716000"/>
              <a:gd name="connsiteX5345" fmla="*/ 7602431 w 13431789"/>
              <a:gd name="connsiteY5345" fmla="*/ 3400121 h 13716000"/>
              <a:gd name="connsiteX5346" fmla="*/ 7621747 w 13431789"/>
              <a:gd name="connsiteY5346" fmla="*/ 3370024 h 13716000"/>
              <a:gd name="connsiteX5347" fmla="*/ 7672223 w 13431789"/>
              <a:gd name="connsiteY5347" fmla="*/ 3383869 h 13716000"/>
              <a:gd name="connsiteX5348" fmla="*/ 7688425 w 13431789"/>
              <a:gd name="connsiteY5348" fmla="*/ 3407946 h 13716000"/>
              <a:gd name="connsiteX5349" fmla="*/ 7718959 w 13431789"/>
              <a:gd name="connsiteY5349" fmla="*/ 3406742 h 13716000"/>
              <a:gd name="connsiteX5350" fmla="*/ 7842965 w 13431789"/>
              <a:gd name="connsiteY5350" fmla="*/ 3388082 h 13716000"/>
              <a:gd name="connsiteX5351" fmla="*/ 7864151 w 13431789"/>
              <a:gd name="connsiteY5351" fmla="*/ 3380859 h 13716000"/>
              <a:gd name="connsiteX5352" fmla="*/ 7878485 w 13431789"/>
              <a:gd name="connsiteY5352" fmla="*/ 3385675 h 13716000"/>
              <a:gd name="connsiteX5353" fmla="*/ 7871005 w 13431789"/>
              <a:gd name="connsiteY5353" fmla="*/ 3378452 h 13716000"/>
              <a:gd name="connsiteX5354" fmla="*/ 7864151 w 13431789"/>
              <a:gd name="connsiteY5354" fmla="*/ 3380859 h 13716000"/>
              <a:gd name="connsiteX5355" fmla="*/ 7856673 w 13431789"/>
              <a:gd name="connsiteY5355" fmla="*/ 3378452 h 13716000"/>
              <a:gd name="connsiteX5356" fmla="*/ 7828009 w 13431789"/>
              <a:gd name="connsiteY5356" fmla="*/ 3378451 h 13716000"/>
              <a:gd name="connsiteX5357" fmla="*/ 7828009 w 13431789"/>
              <a:gd name="connsiteY5357" fmla="*/ 3371228 h 13716000"/>
              <a:gd name="connsiteX5358" fmla="*/ 7849819 w 13431789"/>
              <a:gd name="connsiteY5358" fmla="*/ 3371228 h 13716000"/>
              <a:gd name="connsiteX5359" fmla="*/ 7864153 w 13431789"/>
              <a:gd name="connsiteY5359" fmla="*/ 3371228 h 13716000"/>
              <a:gd name="connsiteX5360" fmla="*/ 7900293 w 13431789"/>
              <a:gd name="connsiteY5360" fmla="*/ 3378452 h 13716000"/>
              <a:gd name="connsiteX5361" fmla="*/ 7967595 w 13431789"/>
              <a:gd name="connsiteY5361" fmla="*/ 3376043 h 13716000"/>
              <a:gd name="connsiteX5362" fmla="*/ 7978809 w 13431789"/>
              <a:gd name="connsiteY5362" fmla="*/ 3376646 h 13716000"/>
              <a:gd name="connsiteX5363" fmla="*/ 7977565 w 13431789"/>
              <a:gd name="connsiteY5363" fmla="*/ 3360393 h 13716000"/>
              <a:gd name="connsiteX5364" fmla="*/ 7989403 w 13431789"/>
              <a:gd name="connsiteY5364" fmla="*/ 3311033 h 13716000"/>
              <a:gd name="connsiteX5365" fmla="*/ 8024299 w 13431789"/>
              <a:gd name="connsiteY5365" fmla="*/ 3378451 h 13716000"/>
              <a:gd name="connsiteX5366" fmla="*/ 8051719 w 13431789"/>
              <a:gd name="connsiteY5366" fmla="*/ 3374839 h 13716000"/>
              <a:gd name="connsiteX5367" fmla="*/ 8074775 w 13431789"/>
              <a:gd name="connsiteY5367" fmla="*/ 3371228 h 13716000"/>
              <a:gd name="connsiteX5368" fmla="*/ 8074775 w 13431789"/>
              <a:gd name="connsiteY5368" fmla="*/ 3378451 h 13716000"/>
              <a:gd name="connsiteX5369" fmla="*/ 8089731 w 13431789"/>
              <a:gd name="connsiteY5369" fmla="*/ 3379054 h 13716000"/>
              <a:gd name="connsiteX5370" fmla="*/ 8100949 w 13431789"/>
              <a:gd name="connsiteY5370" fmla="*/ 3379053 h 13716000"/>
              <a:gd name="connsiteX5371" fmla="*/ 8105311 w 13431789"/>
              <a:gd name="connsiteY5371" fmla="*/ 3374237 h 13716000"/>
              <a:gd name="connsiteX5372" fmla="*/ 8113411 w 13431789"/>
              <a:gd name="connsiteY5372" fmla="*/ 3379053 h 13716000"/>
              <a:gd name="connsiteX5373" fmla="*/ 8120265 w 13431789"/>
              <a:gd name="connsiteY5373" fmla="*/ 3379654 h 13716000"/>
              <a:gd name="connsiteX5374" fmla="*/ 8139583 w 13431789"/>
              <a:gd name="connsiteY5374" fmla="*/ 3380859 h 13716000"/>
              <a:gd name="connsiteX5375" fmla="*/ 8140829 w 13431789"/>
              <a:gd name="connsiteY5375" fmla="*/ 3373636 h 13716000"/>
              <a:gd name="connsiteX5376" fmla="*/ 8175725 w 13431789"/>
              <a:gd name="connsiteY5376" fmla="*/ 3382063 h 13716000"/>
              <a:gd name="connsiteX5377" fmla="*/ 8176347 w 13431789"/>
              <a:gd name="connsiteY5377" fmla="*/ 3383869 h 13716000"/>
              <a:gd name="connsiteX5378" fmla="*/ 8198157 w 13431789"/>
              <a:gd name="connsiteY5378" fmla="*/ 3385675 h 13716000"/>
              <a:gd name="connsiteX5379" fmla="*/ 8180711 w 13431789"/>
              <a:gd name="connsiteY5379" fmla="*/ 3394101 h 13716000"/>
              <a:gd name="connsiteX5380" fmla="*/ 8185073 w 13431789"/>
              <a:gd name="connsiteY5380" fmla="*/ 3403733 h 13716000"/>
              <a:gd name="connsiteX5381" fmla="*/ 8255489 w 13431789"/>
              <a:gd name="connsiteY5381" fmla="*/ 3421189 h 13716000"/>
              <a:gd name="connsiteX5382" fmla="*/ 8335873 w 13431789"/>
              <a:gd name="connsiteY5382" fmla="*/ 3442258 h 13716000"/>
              <a:gd name="connsiteX5383" fmla="*/ 8350829 w 13431789"/>
              <a:gd name="connsiteY5383" fmla="*/ 3442258 h 13716000"/>
              <a:gd name="connsiteX5384" fmla="*/ 8357685 w 13431789"/>
              <a:gd name="connsiteY5384" fmla="*/ 3448879 h 13716000"/>
              <a:gd name="connsiteX5385" fmla="*/ 8386349 w 13431789"/>
              <a:gd name="connsiteY5385" fmla="*/ 3442258 h 13716000"/>
              <a:gd name="connsiteX5386" fmla="*/ 8388843 w 13431789"/>
              <a:gd name="connsiteY5386" fmla="*/ 3440452 h 13716000"/>
              <a:gd name="connsiteX5387" fmla="*/ 8392581 w 13431789"/>
              <a:gd name="connsiteY5387" fmla="*/ 3412160 h 13716000"/>
              <a:gd name="connsiteX5388" fmla="*/ 8375133 w 13431789"/>
              <a:gd name="connsiteY5388" fmla="*/ 3421791 h 13716000"/>
              <a:gd name="connsiteX5389" fmla="*/ 8317803 w 13431789"/>
              <a:gd name="connsiteY5389" fmla="*/ 3388683 h 13716000"/>
              <a:gd name="connsiteX5390" fmla="*/ 8298485 w 13431789"/>
              <a:gd name="connsiteY5390" fmla="*/ 3343539 h 13716000"/>
              <a:gd name="connsiteX5391" fmla="*/ 8300977 w 13431789"/>
              <a:gd name="connsiteY5391" fmla="*/ 3333305 h 13716000"/>
              <a:gd name="connsiteX5392" fmla="*/ 8241779 w 13431789"/>
              <a:gd name="connsiteY5392" fmla="*/ 3329092 h 13716000"/>
              <a:gd name="connsiteX5393" fmla="*/ 8198157 w 13431789"/>
              <a:gd name="connsiteY5393" fmla="*/ 3329092 h 13716000"/>
              <a:gd name="connsiteX5394" fmla="*/ 8168871 w 13431789"/>
              <a:gd name="connsiteY5394" fmla="*/ 3329092 h 13716000"/>
              <a:gd name="connsiteX5395" fmla="*/ 8162015 w 13431789"/>
              <a:gd name="connsiteY5395" fmla="*/ 3329091 h 13716000"/>
              <a:gd name="connsiteX5396" fmla="*/ 8147061 w 13431789"/>
              <a:gd name="connsiteY5396" fmla="*/ 3329091 h 13716000"/>
              <a:gd name="connsiteX5397" fmla="*/ 8147063 w 13431789"/>
              <a:gd name="connsiteY5397" fmla="*/ 3321868 h 13716000"/>
              <a:gd name="connsiteX5398" fmla="*/ 8190681 w 13431789"/>
              <a:gd name="connsiteY5398" fmla="*/ 3321869 h 13716000"/>
              <a:gd name="connsiteX5399" fmla="*/ 8212491 w 13431789"/>
              <a:gd name="connsiteY5399" fmla="*/ 3321868 h 13716000"/>
              <a:gd name="connsiteX5400" fmla="*/ 8227445 w 13431789"/>
              <a:gd name="connsiteY5400" fmla="*/ 3300800 h 13716000"/>
              <a:gd name="connsiteX5401" fmla="*/ 8306585 w 13431789"/>
              <a:gd name="connsiteY5401" fmla="*/ 3304412 h 13716000"/>
              <a:gd name="connsiteX5402" fmla="*/ 8309081 w 13431789"/>
              <a:gd name="connsiteY5402" fmla="*/ 3292975 h 13716000"/>
              <a:gd name="connsiteX5403" fmla="*/ 8389463 w 13431789"/>
              <a:gd name="connsiteY5403" fmla="*/ 3209305 h 13716000"/>
              <a:gd name="connsiteX5404" fmla="*/ 8436201 w 13431789"/>
              <a:gd name="connsiteY5404" fmla="*/ 3248431 h 13716000"/>
              <a:gd name="connsiteX5405" fmla="*/ 8456141 w 13431789"/>
              <a:gd name="connsiteY5405" fmla="*/ 3286955 h 13716000"/>
              <a:gd name="connsiteX5406" fmla="*/ 8458635 w 13431789"/>
              <a:gd name="connsiteY5406" fmla="*/ 3315848 h 13716000"/>
              <a:gd name="connsiteX5407" fmla="*/ 8565193 w 13431789"/>
              <a:gd name="connsiteY5407" fmla="*/ 3328490 h 13716000"/>
              <a:gd name="connsiteX5408" fmla="*/ 8655547 w 13431789"/>
              <a:gd name="connsiteY5408" fmla="*/ 3336315 h 13716000"/>
              <a:gd name="connsiteX5409" fmla="*/ 8750269 w 13431789"/>
              <a:gd name="connsiteY5409" fmla="*/ 3371228 h 13716000"/>
              <a:gd name="connsiteX5410" fmla="*/ 8793889 w 13431789"/>
              <a:gd name="connsiteY5410" fmla="*/ 3364607 h 13716000"/>
              <a:gd name="connsiteX5411" fmla="*/ 8879259 w 13431789"/>
              <a:gd name="connsiteY5411" fmla="*/ 3382665 h 13716000"/>
              <a:gd name="connsiteX5412" fmla="*/ 8903563 w 13431789"/>
              <a:gd name="connsiteY5412" fmla="*/ 3391092 h 13716000"/>
              <a:gd name="connsiteX5413" fmla="*/ 8917893 w 13431789"/>
              <a:gd name="connsiteY5413" fmla="*/ 3356179 h 13716000"/>
              <a:gd name="connsiteX5414" fmla="*/ 8923503 w 13431789"/>
              <a:gd name="connsiteY5414" fmla="*/ 3351364 h 13716000"/>
              <a:gd name="connsiteX5415" fmla="*/ 8914779 w 13431789"/>
              <a:gd name="connsiteY5415" fmla="*/ 3350160 h 13716000"/>
              <a:gd name="connsiteX5416" fmla="*/ 8971485 w 13431789"/>
              <a:gd name="connsiteY5416" fmla="*/ 3312840 h 13716000"/>
              <a:gd name="connsiteX5417" fmla="*/ 9041899 w 13431789"/>
              <a:gd name="connsiteY5417" fmla="*/ 3199673 h 13716000"/>
              <a:gd name="connsiteX5418" fmla="*/ 9055611 w 13431789"/>
              <a:gd name="connsiteY5418" fmla="*/ 3243615 h 13716000"/>
              <a:gd name="connsiteX5419" fmla="*/ 9048133 w 13431789"/>
              <a:gd name="connsiteY5419" fmla="*/ 3258062 h 13716000"/>
              <a:gd name="connsiteX5420" fmla="*/ 9056235 w 13431789"/>
              <a:gd name="connsiteY5420" fmla="*/ 3271907 h 13716000"/>
              <a:gd name="connsiteX5421" fmla="*/ 9086143 w 13431789"/>
              <a:gd name="connsiteY5421" fmla="*/ 3211711 h 13716000"/>
              <a:gd name="connsiteX5422" fmla="*/ 9169025 w 13431789"/>
              <a:gd name="connsiteY5422" fmla="*/ 3177402 h 13716000"/>
              <a:gd name="connsiteX5423" fmla="*/ 9121663 w 13431789"/>
              <a:gd name="connsiteY5423" fmla="*/ 3244819 h 13716000"/>
              <a:gd name="connsiteX5424" fmla="*/ 9056235 w 13431789"/>
              <a:gd name="connsiteY5424" fmla="*/ 3283946 h 13716000"/>
              <a:gd name="connsiteX5425" fmla="*/ 9052495 w 13431789"/>
              <a:gd name="connsiteY5425" fmla="*/ 3303810 h 13716000"/>
              <a:gd name="connsiteX5426" fmla="*/ 9088637 w 13431789"/>
              <a:gd name="connsiteY5426" fmla="*/ 3305014 h 13716000"/>
              <a:gd name="connsiteX5427" fmla="*/ 9130389 w 13431789"/>
              <a:gd name="connsiteY5427" fmla="*/ 3338121 h 13716000"/>
              <a:gd name="connsiteX5428" fmla="*/ 9030685 w 13431789"/>
              <a:gd name="connsiteY5428" fmla="*/ 3370024 h 13716000"/>
              <a:gd name="connsiteX5429" fmla="*/ 8970239 w 13431789"/>
              <a:gd name="connsiteY5429" fmla="*/ 3359791 h 13716000"/>
              <a:gd name="connsiteX5430" fmla="*/ 8983947 w 13431789"/>
              <a:gd name="connsiteY5430" fmla="*/ 3371830 h 13716000"/>
              <a:gd name="connsiteX5431" fmla="*/ 8989557 w 13431789"/>
              <a:gd name="connsiteY5431" fmla="*/ 3412161 h 13716000"/>
              <a:gd name="connsiteX5432" fmla="*/ 8987065 w 13431789"/>
              <a:gd name="connsiteY5432" fmla="*/ 3417578 h 13716000"/>
              <a:gd name="connsiteX5433" fmla="*/ 9033799 w 13431789"/>
              <a:gd name="connsiteY5433" fmla="*/ 3432025 h 13716000"/>
              <a:gd name="connsiteX5434" fmla="*/ 9135373 w 13431789"/>
              <a:gd name="connsiteY5434" fmla="*/ 3463326 h 13716000"/>
              <a:gd name="connsiteX5435" fmla="*/ 9142851 w 13431789"/>
              <a:gd name="connsiteY5435" fmla="*/ 3463326 h 13716000"/>
              <a:gd name="connsiteX5436" fmla="*/ 9164663 w 13431789"/>
              <a:gd name="connsiteY5436" fmla="*/ 3463325 h 13716000"/>
              <a:gd name="connsiteX5437" fmla="*/ 9164663 w 13431789"/>
              <a:gd name="connsiteY5437" fmla="*/ 3470550 h 13716000"/>
              <a:gd name="connsiteX5438" fmla="*/ 9149705 w 13431789"/>
              <a:gd name="connsiteY5438" fmla="*/ 3470550 h 13716000"/>
              <a:gd name="connsiteX5439" fmla="*/ 9236945 w 13431789"/>
              <a:gd name="connsiteY5439" fmla="*/ 3526530 h 13716000"/>
              <a:gd name="connsiteX5440" fmla="*/ 9251903 w 13431789"/>
              <a:gd name="connsiteY5440" fmla="*/ 3526531 h 13716000"/>
              <a:gd name="connsiteX5441" fmla="*/ 9251903 w 13431789"/>
              <a:gd name="connsiteY5441" fmla="*/ 3519307 h 13716000"/>
              <a:gd name="connsiteX5442" fmla="*/ 9251903 w 13431789"/>
              <a:gd name="connsiteY5442" fmla="*/ 3512685 h 13716000"/>
              <a:gd name="connsiteX5443" fmla="*/ 9193327 w 13431789"/>
              <a:gd name="connsiteY5443" fmla="*/ 3484395 h 13716000"/>
              <a:gd name="connsiteX5444" fmla="*/ 9222615 w 13431789"/>
              <a:gd name="connsiteY5444" fmla="*/ 3470549 h 13716000"/>
              <a:gd name="connsiteX5445" fmla="*/ 9273713 w 13431789"/>
              <a:gd name="connsiteY5445" fmla="*/ 3491015 h 13716000"/>
              <a:gd name="connsiteX5446" fmla="*/ 9301755 w 13431789"/>
              <a:gd name="connsiteY5446" fmla="*/ 3498239 h 13716000"/>
              <a:gd name="connsiteX5447" fmla="*/ 9314839 w 13431789"/>
              <a:gd name="connsiteY5447" fmla="*/ 3494627 h 13716000"/>
              <a:gd name="connsiteX5448" fmla="*/ 9331665 w 13431789"/>
              <a:gd name="connsiteY5448" fmla="*/ 3493423 h 13716000"/>
              <a:gd name="connsiteX5449" fmla="*/ 9348491 w 13431789"/>
              <a:gd name="connsiteY5449" fmla="*/ 3504258 h 13716000"/>
              <a:gd name="connsiteX5450" fmla="*/ 9347867 w 13431789"/>
              <a:gd name="connsiteY5450" fmla="*/ 3510278 h 13716000"/>
              <a:gd name="connsiteX5451" fmla="*/ 9367807 w 13431789"/>
              <a:gd name="connsiteY5451" fmla="*/ 3519307 h 13716000"/>
              <a:gd name="connsiteX5452" fmla="*/ 9367809 w 13431789"/>
              <a:gd name="connsiteY5452" fmla="*/ 3526530 h 13716000"/>
              <a:gd name="connsiteX5453" fmla="*/ 9347245 w 13431789"/>
              <a:gd name="connsiteY5453" fmla="*/ 3521113 h 13716000"/>
              <a:gd name="connsiteX5454" fmla="*/ 9344749 w 13431789"/>
              <a:gd name="connsiteY5454" fmla="*/ 3542181 h 13716000"/>
              <a:gd name="connsiteX5455" fmla="*/ 9321695 w 13431789"/>
              <a:gd name="connsiteY5455" fmla="*/ 3553015 h 13716000"/>
              <a:gd name="connsiteX5456" fmla="*/ 9324185 w 13431789"/>
              <a:gd name="connsiteY5456" fmla="*/ 3554822 h 13716000"/>
              <a:gd name="connsiteX5457" fmla="*/ 9346621 w 13431789"/>
              <a:gd name="connsiteY5457" fmla="*/ 3562647 h 13716000"/>
              <a:gd name="connsiteX5458" fmla="*/ 9359083 w 13431789"/>
              <a:gd name="connsiteY5458" fmla="*/ 3543385 h 13716000"/>
              <a:gd name="connsiteX5459" fmla="*/ 9359083 w 13431789"/>
              <a:gd name="connsiteY5459" fmla="*/ 3545793 h 13716000"/>
              <a:gd name="connsiteX5460" fmla="*/ 9359707 w 13431789"/>
              <a:gd name="connsiteY5460" fmla="*/ 3545190 h 13716000"/>
              <a:gd name="connsiteX5461" fmla="*/ 9389617 w 13431789"/>
              <a:gd name="connsiteY5461" fmla="*/ 3556628 h 13716000"/>
              <a:gd name="connsiteX5462" fmla="*/ 9401459 w 13431789"/>
              <a:gd name="connsiteY5462" fmla="*/ 3574686 h 13716000"/>
              <a:gd name="connsiteX5463" fmla="*/ 9407065 w 13431789"/>
              <a:gd name="connsiteY5463" fmla="*/ 3572881 h 13716000"/>
              <a:gd name="connsiteX5464" fmla="*/ 9471873 w 13431789"/>
              <a:gd name="connsiteY5464" fmla="*/ 3453093 h 13716000"/>
              <a:gd name="connsiteX5465" fmla="*/ 9487451 w 13431789"/>
              <a:gd name="connsiteY5465" fmla="*/ 3501248 h 13716000"/>
              <a:gd name="connsiteX5466" fmla="*/ 9478727 w 13431789"/>
              <a:gd name="connsiteY5466" fmla="*/ 3519307 h 13716000"/>
              <a:gd name="connsiteX5467" fmla="*/ 9481843 w 13431789"/>
              <a:gd name="connsiteY5467" fmla="*/ 3521714 h 13716000"/>
              <a:gd name="connsiteX5468" fmla="*/ 9486203 w 13431789"/>
              <a:gd name="connsiteY5468" fmla="*/ 3560239 h 13716000"/>
              <a:gd name="connsiteX5469" fmla="*/ 9459411 w 13431789"/>
              <a:gd name="connsiteY5469" fmla="*/ 3560240 h 13716000"/>
              <a:gd name="connsiteX5470" fmla="*/ 9455049 w 13431789"/>
              <a:gd name="connsiteY5470" fmla="*/ 3569269 h 13716000"/>
              <a:gd name="connsiteX5471" fmla="*/ 9504277 w 13431789"/>
              <a:gd name="connsiteY5471" fmla="*/ 3568667 h 13716000"/>
              <a:gd name="connsiteX5472" fmla="*/ 9498667 w 13431789"/>
              <a:gd name="connsiteY5472" fmla="*/ 3562046 h 13716000"/>
              <a:gd name="connsiteX5473" fmla="*/ 9570953 w 13431789"/>
              <a:gd name="connsiteY5473" fmla="*/ 3562046 h 13716000"/>
              <a:gd name="connsiteX5474" fmla="*/ 10014635 w 13431789"/>
              <a:gd name="connsiteY5474" fmla="*/ 3731193 h 13716000"/>
              <a:gd name="connsiteX5475" fmla="*/ 10122439 w 13431789"/>
              <a:gd name="connsiteY5475" fmla="*/ 3787775 h 13716000"/>
              <a:gd name="connsiteX5476" fmla="*/ 10116831 w 13431789"/>
              <a:gd name="connsiteY5476" fmla="*/ 3759485 h 13716000"/>
              <a:gd name="connsiteX5477" fmla="*/ 10171667 w 13431789"/>
              <a:gd name="connsiteY5477" fmla="*/ 3696881 h 13716000"/>
              <a:gd name="connsiteX5478" fmla="*/ 10171045 w 13431789"/>
              <a:gd name="connsiteY5478" fmla="*/ 3698086 h 13716000"/>
              <a:gd name="connsiteX5479" fmla="*/ 10204073 w 13431789"/>
              <a:gd name="connsiteY5479" fmla="*/ 3745037 h 13716000"/>
              <a:gd name="connsiteX5480" fmla="*/ 10188493 w 13431789"/>
              <a:gd name="connsiteY5480" fmla="*/ 3794397 h 13716000"/>
              <a:gd name="connsiteX5481" fmla="*/ 10156713 w 13431789"/>
              <a:gd name="connsiteY5481" fmla="*/ 3754067 h 13716000"/>
              <a:gd name="connsiteX5482" fmla="*/ 10156713 w 13431789"/>
              <a:gd name="connsiteY5482" fmla="*/ 3752260 h 13716000"/>
              <a:gd name="connsiteX5483" fmla="*/ 10149235 w 13431789"/>
              <a:gd name="connsiteY5483" fmla="*/ 3791387 h 13716000"/>
              <a:gd name="connsiteX5484" fmla="*/ 10134279 w 13431789"/>
              <a:gd name="connsiteY5484" fmla="*/ 3793794 h 13716000"/>
              <a:gd name="connsiteX5485" fmla="*/ 10146119 w 13431789"/>
              <a:gd name="connsiteY5485" fmla="*/ 3800417 h 13716000"/>
              <a:gd name="connsiteX5486" fmla="*/ 10261403 w 13431789"/>
              <a:gd name="connsiteY5486" fmla="*/ 3858203 h 13716000"/>
              <a:gd name="connsiteX5487" fmla="*/ 10324339 w 13431789"/>
              <a:gd name="connsiteY5487" fmla="*/ 3903349 h 13716000"/>
              <a:gd name="connsiteX5488" fmla="*/ 10353627 w 13431789"/>
              <a:gd name="connsiteY5488" fmla="*/ 3920806 h 13716000"/>
              <a:gd name="connsiteX5489" fmla="*/ 10355497 w 13431789"/>
              <a:gd name="connsiteY5489" fmla="*/ 3902748 h 13716000"/>
              <a:gd name="connsiteX5490" fmla="*/ 10356119 w 13431789"/>
              <a:gd name="connsiteY5490" fmla="*/ 3902146 h 13716000"/>
              <a:gd name="connsiteX5491" fmla="*/ 10349265 w 13431789"/>
              <a:gd name="connsiteY5491" fmla="*/ 3886495 h 13716000"/>
              <a:gd name="connsiteX5492" fmla="*/ 10349265 w 13431789"/>
              <a:gd name="connsiteY5492" fmla="*/ 3867835 h 13716000"/>
              <a:gd name="connsiteX5493" fmla="*/ 10367959 w 13431789"/>
              <a:gd name="connsiteY5493" fmla="*/ 3866631 h 13716000"/>
              <a:gd name="connsiteX5494" fmla="*/ 10372321 w 13431789"/>
              <a:gd name="connsiteY5494" fmla="*/ 3843154 h 13716000"/>
              <a:gd name="connsiteX5495" fmla="*/ 10434637 w 13431789"/>
              <a:gd name="connsiteY5495" fmla="*/ 3834126 h 13716000"/>
              <a:gd name="connsiteX5496" fmla="*/ 10406597 w 13431789"/>
              <a:gd name="connsiteY5496" fmla="*/ 3909970 h 13716000"/>
              <a:gd name="connsiteX5497" fmla="*/ 10404725 w 13431789"/>
              <a:gd name="connsiteY5497" fmla="*/ 3909370 h 13716000"/>
              <a:gd name="connsiteX5498" fmla="*/ 10410959 w 13431789"/>
              <a:gd name="connsiteY5498" fmla="*/ 3954514 h 13716000"/>
              <a:gd name="connsiteX5499" fmla="*/ 10463925 w 13431789"/>
              <a:gd name="connsiteY5499" fmla="*/ 3987020 h 13716000"/>
              <a:gd name="connsiteX5500" fmla="*/ 10539947 w 13431789"/>
              <a:gd name="connsiteY5500" fmla="*/ 4033973 h 13716000"/>
              <a:gd name="connsiteX5501" fmla="*/ 10526863 w 13431789"/>
              <a:gd name="connsiteY5501" fmla="*/ 3987622 h 13716000"/>
              <a:gd name="connsiteX5502" fmla="*/ 10561135 w 13431789"/>
              <a:gd name="connsiteY5502" fmla="*/ 3893117 h 13716000"/>
              <a:gd name="connsiteX5503" fmla="*/ 10574845 w 13431789"/>
              <a:gd name="connsiteY5503" fmla="*/ 3985213 h 13716000"/>
              <a:gd name="connsiteX5504" fmla="*/ 10581077 w 13431789"/>
              <a:gd name="connsiteY5504" fmla="*/ 4043001 h 13716000"/>
              <a:gd name="connsiteX5505" fmla="*/ 10596655 w 13431789"/>
              <a:gd name="connsiteY5505" fmla="*/ 4043001 h 13716000"/>
              <a:gd name="connsiteX5506" fmla="*/ 10660217 w 13431789"/>
              <a:gd name="connsiteY5506" fmla="*/ 4039991 h 13716000"/>
              <a:gd name="connsiteX5507" fmla="*/ 10651493 w 13431789"/>
              <a:gd name="connsiteY5507" fmla="*/ 4080924 h 13716000"/>
              <a:gd name="connsiteX5508" fmla="*/ 10639029 w 13431789"/>
              <a:gd name="connsiteY5508" fmla="*/ 4097177 h 13716000"/>
              <a:gd name="connsiteX5509" fmla="*/ 10658969 w 13431789"/>
              <a:gd name="connsiteY5509" fmla="*/ 4107409 h 13716000"/>
              <a:gd name="connsiteX5510" fmla="*/ 10697605 w 13431789"/>
              <a:gd name="connsiteY5510" fmla="*/ 4119448 h 13716000"/>
              <a:gd name="connsiteX5511" fmla="*/ 10806033 w 13431789"/>
              <a:gd name="connsiteY5511" fmla="*/ 4197099 h 13716000"/>
              <a:gd name="connsiteX5512" fmla="*/ 10908229 w 13431789"/>
              <a:gd name="connsiteY5512" fmla="*/ 4274751 h 13716000"/>
              <a:gd name="connsiteX5513" fmla="*/ 10915707 w 13431789"/>
              <a:gd name="connsiteY5513" fmla="*/ 4289198 h 13716000"/>
              <a:gd name="connsiteX5514" fmla="*/ 11021019 w 13431789"/>
              <a:gd name="connsiteY5514" fmla="*/ 4380693 h 13716000"/>
              <a:gd name="connsiteX5515" fmla="*/ 11023511 w 13431789"/>
              <a:gd name="connsiteY5515" fmla="*/ 4383101 h 13716000"/>
              <a:gd name="connsiteX5516" fmla="*/ 11035973 w 13431789"/>
              <a:gd name="connsiteY5516" fmla="*/ 4349392 h 13716000"/>
              <a:gd name="connsiteX5517" fmla="*/ 11046567 w 13431789"/>
              <a:gd name="connsiteY5517" fmla="*/ 4341566 h 13716000"/>
              <a:gd name="connsiteX5518" fmla="*/ 11035973 w 13431789"/>
              <a:gd name="connsiteY5518" fmla="*/ 4333740 h 13716000"/>
              <a:gd name="connsiteX5519" fmla="*/ 11051553 w 13431789"/>
              <a:gd name="connsiteY5519" fmla="*/ 4280168 h 13716000"/>
              <a:gd name="connsiteX5520" fmla="*/ 11113867 w 13431789"/>
              <a:gd name="connsiteY5520" fmla="*/ 4289799 h 13716000"/>
              <a:gd name="connsiteX5521" fmla="*/ 11065261 w 13431789"/>
              <a:gd name="connsiteY5521" fmla="*/ 4354209 h 13716000"/>
              <a:gd name="connsiteX5522" fmla="*/ 11062771 w 13431789"/>
              <a:gd name="connsiteY5522" fmla="*/ 4353005 h 13716000"/>
              <a:gd name="connsiteX5523" fmla="*/ 11054669 w 13431789"/>
              <a:gd name="connsiteY5523" fmla="*/ 4405373 h 13716000"/>
              <a:gd name="connsiteX5524" fmla="*/ 11054045 w 13431789"/>
              <a:gd name="connsiteY5524" fmla="*/ 4408985 h 13716000"/>
              <a:gd name="connsiteX5525" fmla="*/ 11099535 w 13431789"/>
              <a:gd name="connsiteY5525" fmla="*/ 4447508 h 13716000"/>
              <a:gd name="connsiteX5526" fmla="*/ 11156865 w 13431789"/>
              <a:gd name="connsiteY5526" fmla="*/ 4413197 h 13716000"/>
              <a:gd name="connsiteX5527" fmla="*/ 11126331 w 13431789"/>
              <a:gd name="connsiteY5527" fmla="*/ 4471587 h 13716000"/>
              <a:gd name="connsiteX5528" fmla="*/ 11156865 w 13431789"/>
              <a:gd name="connsiteY5528" fmla="*/ 4498676 h 13716000"/>
              <a:gd name="connsiteX5529" fmla="*/ 11157489 w 13431789"/>
              <a:gd name="connsiteY5529" fmla="*/ 4463763 h 13716000"/>
              <a:gd name="connsiteX5530" fmla="*/ 11217931 w 13431789"/>
              <a:gd name="connsiteY5530" fmla="*/ 4383704 h 13716000"/>
              <a:gd name="connsiteX5531" fmla="*/ 11202977 w 13431789"/>
              <a:gd name="connsiteY5531" fmla="*/ 4475802 h 13716000"/>
              <a:gd name="connsiteX5532" fmla="*/ 11192383 w 13431789"/>
              <a:gd name="connsiteY5532" fmla="*/ 4532385 h 13716000"/>
              <a:gd name="connsiteX5533" fmla="*/ 11193007 w 13431789"/>
              <a:gd name="connsiteY5533" fmla="*/ 4532385 h 13716000"/>
              <a:gd name="connsiteX5534" fmla="*/ 11207963 w 13431789"/>
              <a:gd name="connsiteY5534" fmla="*/ 4537801 h 13716000"/>
              <a:gd name="connsiteX5535" fmla="*/ 11217309 w 13431789"/>
              <a:gd name="connsiteY5535" fmla="*/ 4540209 h 13716000"/>
              <a:gd name="connsiteX5536" fmla="*/ 11235381 w 13431789"/>
              <a:gd name="connsiteY5536" fmla="*/ 4526968 h 13716000"/>
              <a:gd name="connsiteX5537" fmla="*/ 11259061 w 13431789"/>
              <a:gd name="connsiteY5537" fmla="*/ 4527568 h 13716000"/>
              <a:gd name="connsiteX5538" fmla="*/ 11286481 w 13431789"/>
              <a:gd name="connsiteY5538" fmla="*/ 4580540 h 13716000"/>
              <a:gd name="connsiteX5539" fmla="*/ 11274641 w 13431789"/>
              <a:gd name="connsiteY5539" fmla="*/ 4599200 h 13716000"/>
              <a:gd name="connsiteX5540" fmla="*/ 11279003 w 13431789"/>
              <a:gd name="connsiteY5540" fmla="*/ 4598599 h 13716000"/>
              <a:gd name="connsiteX5541" fmla="*/ 11315145 w 13431789"/>
              <a:gd name="connsiteY5541" fmla="*/ 4610034 h 13716000"/>
              <a:gd name="connsiteX5542" fmla="*/ 11242857 w 13431789"/>
              <a:gd name="connsiteY5542" fmla="*/ 4664211 h 13716000"/>
              <a:gd name="connsiteX5543" fmla="*/ 11239119 w 13431789"/>
              <a:gd name="connsiteY5543" fmla="*/ 4638930 h 13716000"/>
              <a:gd name="connsiteX5544" fmla="*/ 11240367 w 13431789"/>
              <a:gd name="connsiteY5544" fmla="*/ 4626288 h 13716000"/>
              <a:gd name="connsiteX5545" fmla="*/ 11222917 w 13431789"/>
              <a:gd name="connsiteY5545" fmla="*/ 4629298 h 13716000"/>
              <a:gd name="connsiteX5546" fmla="*/ 11210455 w 13431789"/>
              <a:gd name="connsiteY5546" fmla="*/ 4613646 h 13716000"/>
              <a:gd name="connsiteX5547" fmla="*/ 11190515 w 13431789"/>
              <a:gd name="connsiteY5547" fmla="*/ 4607026 h 13716000"/>
              <a:gd name="connsiteX5548" fmla="*/ 11142533 w 13431789"/>
              <a:gd name="connsiteY5548" fmla="*/ 4561278 h 13716000"/>
              <a:gd name="connsiteX5549" fmla="*/ 11144401 w 13431789"/>
              <a:gd name="connsiteY5549" fmla="*/ 4527569 h 13716000"/>
              <a:gd name="connsiteX5550" fmla="*/ 11106389 w 13431789"/>
              <a:gd name="connsiteY5550" fmla="*/ 4495063 h 13716000"/>
              <a:gd name="connsiteX5551" fmla="*/ 11099535 w 13431789"/>
              <a:gd name="connsiteY5551" fmla="*/ 4501684 h 13716000"/>
              <a:gd name="connsiteX5552" fmla="*/ 11104521 w 13431789"/>
              <a:gd name="connsiteY5552" fmla="*/ 4511316 h 13716000"/>
              <a:gd name="connsiteX5553" fmla="*/ 11104521 w 13431789"/>
              <a:gd name="connsiteY5553" fmla="*/ 4528773 h 13716000"/>
              <a:gd name="connsiteX5554" fmla="*/ 11085825 w 13431789"/>
              <a:gd name="connsiteY5554" fmla="*/ 4511918 h 13716000"/>
              <a:gd name="connsiteX5555" fmla="*/ 11061523 w 13431789"/>
              <a:gd name="connsiteY5555" fmla="*/ 4525764 h 13716000"/>
              <a:gd name="connsiteX5556" fmla="*/ 11058407 w 13431789"/>
              <a:gd name="connsiteY5556" fmla="*/ 4525763 h 13716000"/>
              <a:gd name="connsiteX5557" fmla="*/ 11134431 w 13431789"/>
              <a:gd name="connsiteY5557" fmla="*/ 4593782 h 13716000"/>
              <a:gd name="connsiteX5558" fmla="*/ 11206093 w 13431789"/>
              <a:gd name="connsiteY5558" fmla="*/ 4663007 h 13716000"/>
              <a:gd name="connsiteX5559" fmla="*/ 11257191 w 13431789"/>
              <a:gd name="connsiteY5559" fmla="*/ 4705143 h 13716000"/>
              <a:gd name="connsiteX5560" fmla="*/ 11358763 w 13431789"/>
              <a:gd name="connsiteY5560" fmla="*/ 4796639 h 13716000"/>
              <a:gd name="connsiteX5561" fmla="*/ 11351287 w 13431789"/>
              <a:gd name="connsiteY5561" fmla="*/ 4782795 h 13716000"/>
              <a:gd name="connsiteX5562" fmla="*/ 11358763 w 13431789"/>
              <a:gd name="connsiteY5562" fmla="*/ 4782794 h 13716000"/>
              <a:gd name="connsiteX5563" fmla="*/ 11343809 w 13431789"/>
              <a:gd name="connsiteY5563" fmla="*/ 4761727 h 13716000"/>
              <a:gd name="connsiteX5564" fmla="*/ 11351287 w 13431789"/>
              <a:gd name="connsiteY5564" fmla="*/ 4761726 h 13716000"/>
              <a:gd name="connsiteX5565" fmla="*/ 11373097 w 13431789"/>
              <a:gd name="connsiteY5565" fmla="*/ 4782794 h 13716000"/>
              <a:gd name="connsiteX5566" fmla="*/ 11380573 w 13431789"/>
              <a:gd name="connsiteY5566" fmla="*/ 4803863 h 13716000"/>
              <a:gd name="connsiteX5567" fmla="*/ 11387429 w 13431789"/>
              <a:gd name="connsiteY5567" fmla="*/ 4803863 h 13716000"/>
              <a:gd name="connsiteX5568" fmla="*/ 11398023 w 13431789"/>
              <a:gd name="connsiteY5568" fmla="*/ 4814697 h 13716000"/>
              <a:gd name="connsiteX5569" fmla="*/ 11398023 w 13431789"/>
              <a:gd name="connsiteY5569" fmla="*/ 4799648 h 13716000"/>
              <a:gd name="connsiteX5570" fmla="*/ 11409861 w 13431789"/>
              <a:gd name="connsiteY5570" fmla="*/ 4781589 h 13716000"/>
              <a:gd name="connsiteX5571" fmla="*/ 11442265 w 13431789"/>
              <a:gd name="connsiteY5571" fmla="*/ 4784600 h 13716000"/>
              <a:gd name="connsiteX5572" fmla="*/ 11447875 w 13431789"/>
              <a:gd name="connsiteY5572" fmla="*/ 4827339 h 13716000"/>
              <a:gd name="connsiteX5573" fmla="*/ 11431049 w 13431789"/>
              <a:gd name="connsiteY5573" fmla="*/ 4850814 h 13716000"/>
              <a:gd name="connsiteX5574" fmla="*/ 11458467 w 13431789"/>
              <a:gd name="connsiteY5574" fmla="*/ 4880911 h 13716000"/>
              <a:gd name="connsiteX5575" fmla="*/ 11518291 w 13431789"/>
              <a:gd name="connsiteY5575" fmla="*/ 4951941 h 13716000"/>
              <a:gd name="connsiteX5576" fmla="*/ 11617993 w 13431789"/>
              <a:gd name="connsiteY5576" fmla="*/ 5059690 h 13716000"/>
              <a:gd name="connsiteX5577" fmla="*/ 11634195 w 13431789"/>
              <a:gd name="connsiteY5577" fmla="*/ 5055475 h 13716000"/>
              <a:gd name="connsiteX5578" fmla="*/ 11625471 w 13431789"/>
              <a:gd name="connsiteY5578" fmla="*/ 5067515 h 13716000"/>
              <a:gd name="connsiteX5579" fmla="*/ 11649151 w 13431789"/>
              <a:gd name="connsiteY5579" fmla="*/ 5093399 h 13716000"/>
              <a:gd name="connsiteX5580" fmla="*/ 11663483 w 13431789"/>
              <a:gd name="connsiteY5580" fmla="*/ 5107846 h 13716000"/>
              <a:gd name="connsiteX5581" fmla="*/ 11707105 w 13431789"/>
              <a:gd name="connsiteY5581" fmla="*/ 5149983 h 13716000"/>
              <a:gd name="connsiteX5582" fmla="*/ 11714583 w 13431789"/>
              <a:gd name="connsiteY5582" fmla="*/ 5163827 h 13716000"/>
              <a:gd name="connsiteX5583" fmla="*/ 11700249 w 13431789"/>
              <a:gd name="connsiteY5583" fmla="*/ 5149983 h 13716000"/>
              <a:gd name="connsiteX5584" fmla="*/ 11678439 w 13431789"/>
              <a:gd name="connsiteY5584" fmla="*/ 5135536 h 13716000"/>
              <a:gd name="connsiteX5585" fmla="*/ 11649151 w 13431789"/>
              <a:gd name="connsiteY5585" fmla="*/ 5107846 h 13716000"/>
              <a:gd name="connsiteX5586" fmla="*/ 11669093 w 13431789"/>
              <a:gd name="connsiteY5586" fmla="*/ 5161418 h 13716000"/>
              <a:gd name="connsiteX5587" fmla="*/ 11689657 w 13431789"/>
              <a:gd name="connsiteY5587" fmla="*/ 5192118 h 13716000"/>
              <a:gd name="connsiteX5588" fmla="*/ 11698381 w 13431789"/>
              <a:gd name="connsiteY5588" fmla="*/ 5195731 h 13716000"/>
              <a:gd name="connsiteX5589" fmla="*/ 11711465 w 13431789"/>
              <a:gd name="connsiteY5589" fmla="*/ 5225226 h 13716000"/>
              <a:gd name="connsiteX5590" fmla="*/ 11722059 w 13431789"/>
              <a:gd name="connsiteY5590" fmla="*/ 5241478 h 13716000"/>
              <a:gd name="connsiteX5591" fmla="*/ 11736391 w 13431789"/>
              <a:gd name="connsiteY5591" fmla="*/ 5248701 h 13716000"/>
              <a:gd name="connsiteX5592" fmla="*/ 11750725 w 13431789"/>
              <a:gd name="connsiteY5592" fmla="*/ 5269770 h 13716000"/>
              <a:gd name="connsiteX5593" fmla="*/ 11765681 w 13431789"/>
              <a:gd name="connsiteY5593" fmla="*/ 5290838 h 13716000"/>
              <a:gd name="connsiteX5594" fmla="*/ 11830487 w 13431789"/>
              <a:gd name="connsiteY5594" fmla="*/ 5382333 h 13716000"/>
              <a:gd name="connsiteX5595" fmla="*/ 11917729 w 13431789"/>
              <a:gd name="connsiteY5595" fmla="*/ 5502722 h 13716000"/>
              <a:gd name="connsiteX5596" fmla="*/ 11910873 w 13431789"/>
              <a:gd name="connsiteY5596" fmla="*/ 5502723 h 13716000"/>
              <a:gd name="connsiteX5597" fmla="*/ 11916481 w 13431789"/>
              <a:gd name="connsiteY5597" fmla="*/ 5509946 h 13716000"/>
              <a:gd name="connsiteX5598" fmla="*/ 11935799 w 13431789"/>
              <a:gd name="connsiteY5598" fmla="*/ 5512354 h 13716000"/>
              <a:gd name="connsiteX5599" fmla="*/ 11983783 w 13431789"/>
              <a:gd name="connsiteY5599" fmla="*/ 5528004 h 13716000"/>
              <a:gd name="connsiteX5600" fmla="*/ 11963219 w 13431789"/>
              <a:gd name="connsiteY5600" fmla="*/ 5547868 h 13716000"/>
              <a:gd name="connsiteX5601" fmla="*/ 11942655 w 13431789"/>
              <a:gd name="connsiteY5601" fmla="*/ 5546665 h 13716000"/>
              <a:gd name="connsiteX5602" fmla="*/ 11953247 w 13431789"/>
              <a:gd name="connsiteY5602" fmla="*/ 5562316 h 13716000"/>
              <a:gd name="connsiteX5603" fmla="*/ 11983159 w 13431789"/>
              <a:gd name="connsiteY5603" fmla="*/ 5555092 h 13716000"/>
              <a:gd name="connsiteX5604" fmla="*/ 12008085 w 13431789"/>
              <a:gd name="connsiteY5604" fmla="*/ 5537033 h 13716000"/>
              <a:gd name="connsiteX5605" fmla="*/ 12034881 w 13431789"/>
              <a:gd name="connsiteY5605" fmla="*/ 5558103 h 13716000"/>
              <a:gd name="connsiteX5606" fmla="*/ 12042981 w 13431789"/>
              <a:gd name="connsiteY5606" fmla="*/ 5591210 h 13716000"/>
              <a:gd name="connsiteX5607" fmla="*/ 12044849 w 13431789"/>
              <a:gd name="connsiteY5607" fmla="*/ 5593015 h 13716000"/>
              <a:gd name="connsiteX5608" fmla="*/ 12049211 w 13431789"/>
              <a:gd name="connsiteY5608" fmla="*/ 5583384 h 13716000"/>
              <a:gd name="connsiteX5609" fmla="*/ 12043603 w 13431789"/>
              <a:gd name="connsiteY5609" fmla="*/ 5570141 h 13716000"/>
              <a:gd name="connsiteX5610" fmla="*/ 12056689 w 13431789"/>
              <a:gd name="connsiteY5610" fmla="*/ 5559908 h 13716000"/>
              <a:gd name="connsiteX5611" fmla="*/ 12059183 w 13431789"/>
              <a:gd name="connsiteY5611" fmla="*/ 5559306 h 13716000"/>
              <a:gd name="connsiteX5612" fmla="*/ 12079123 w 13431789"/>
              <a:gd name="connsiteY5612" fmla="*/ 5512956 h 13716000"/>
              <a:gd name="connsiteX5613" fmla="*/ 12027403 w 13431789"/>
              <a:gd name="connsiteY5613" fmla="*/ 5336587 h 13716000"/>
              <a:gd name="connsiteX5614" fmla="*/ 12119627 w 13431789"/>
              <a:gd name="connsiteY5614" fmla="*/ 5206565 h 13716000"/>
              <a:gd name="connsiteX5615" fmla="*/ 12192537 w 13431789"/>
              <a:gd name="connsiteY5615" fmla="*/ 5202351 h 13716000"/>
              <a:gd name="connsiteX5616" fmla="*/ 12233041 w 13431789"/>
              <a:gd name="connsiteY5616" fmla="*/ 5196934 h 13716000"/>
              <a:gd name="connsiteX5617" fmla="*/ 12230547 w 13431789"/>
              <a:gd name="connsiteY5617" fmla="*/ 5191516 h 13716000"/>
              <a:gd name="connsiteX5618" fmla="*/ 12238027 w 13431789"/>
              <a:gd name="connsiteY5618" fmla="*/ 5178875 h 13716000"/>
              <a:gd name="connsiteX5619" fmla="*/ 12244257 w 13431789"/>
              <a:gd name="connsiteY5619" fmla="*/ 5181885 h 13716000"/>
              <a:gd name="connsiteX5620" fmla="*/ 12264197 w 13431789"/>
              <a:gd name="connsiteY5620" fmla="*/ 5158409 h 13716000"/>
              <a:gd name="connsiteX5621" fmla="*/ 12285385 w 13431789"/>
              <a:gd name="connsiteY5621" fmla="*/ 5126506 h 13716000"/>
              <a:gd name="connsiteX5622" fmla="*/ 12238027 w 13431789"/>
              <a:gd name="connsiteY5622" fmla="*/ 5083769 h 13716000"/>
              <a:gd name="connsiteX5623" fmla="*/ 12272299 w 13431789"/>
              <a:gd name="connsiteY5623" fmla="*/ 5081361 h 13716000"/>
              <a:gd name="connsiteX5624" fmla="*/ 12297225 w 13431789"/>
              <a:gd name="connsiteY5624" fmla="*/ 5093400 h 13716000"/>
              <a:gd name="connsiteX5625" fmla="*/ 12302209 w 13431789"/>
              <a:gd name="connsiteY5625" fmla="*/ 5096409 h 13716000"/>
              <a:gd name="connsiteX5626" fmla="*/ 12323397 w 13431789"/>
              <a:gd name="connsiteY5626" fmla="*/ 5056680 h 13716000"/>
              <a:gd name="connsiteX5627" fmla="*/ 12323397 w 13431789"/>
              <a:gd name="connsiteY5627" fmla="*/ 5056078 h 13716000"/>
              <a:gd name="connsiteX5628" fmla="*/ 12302209 w 13431789"/>
              <a:gd name="connsiteY5628" fmla="*/ 5062700 h 13716000"/>
              <a:gd name="connsiteX5629" fmla="*/ 12226811 w 13431789"/>
              <a:gd name="connsiteY5629" fmla="*/ 4994079 h 13716000"/>
              <a:gd name="connsiteX5630" fmla="*/ 12251113 w 13431789"/>
              <a:gd name="connsiteY5630" fmla="*/ 4989864 h 13716000"/>
              <a:gd name="connsiteX5631" fmla="*/ 12294733 w 13431789"/>
              <a:gd name="connsiteY5631" fmla="*/ 5019960 h 13716000"/>
              <a:gd name="connsiteX5632" fmla="*/ 12327135 w 13431789"/>
              <a:gd name="connsiteY5632" fmla="*/ 5053068 h 13716000"/>
              <a:gd name="connsiteX5633" fmla="*/ 12363903 w 13431789"/>
              <a:gd name="connsiteY5633" fmla="*/ 5010331 h 13716000"/>
              <a:gd name="connsiteX5634" fmla="*/ 12348323 w 13431789"/>
              <a:gd name="connsiteY5634" fmla="*/ 5007923 h 13716000"/>
              <a:gd name="connsiteX5635" fmla="*/ 12356423 w 13431789"/>
              <a:gd name="connsiteY5635" fmla="*/ 4982039 h 13716000"/>
              <a:gd name="connsiteX5636" fmla="*/ 12370757 w 13431789"/>
              <a:gd name="connsiteY5636" fmla="*/ 4989261 h 13716000"/>
              <a:gd name="connsiteX5637" fmla="*/ 12372625 w 13431789"/>
              <a:gd name="connsiteY5637" fmla="*/ 5000097 h 13716000"/>
              <a:gd name="connsiteX5638" fmla="*/ 12373871 w 13431789"/>
              <a:gd name="connsiteY5638" fmla="*/ 4998893 h 13716000"/>
              <a:gd name="connsiteX5639" fmla="*/ 12393813 w 13431789"/>
              <a:gd name="connsiteY5639" fmla="*/ 4954952 h 13716000"/>
              <a:gd name="connsiteX5640" fmla="*/ 12414999 w 13431789"/>
              <a:gd name="connsiteY5640" fmla="*/ 4921242 h 13716000"/>
              <a:gd name="connsiteX5641" fmla="*/ 12408145 w 13431789"/>
              <a:gd name="connsiteY5641" fmla="*/ 4891145 h 13716000"/>
              <a:gd name="connsiteX5642" fmla="*/ 12408145 w 13431789"/>
              <a:gd name="connsiteY5642" fmla="*/ 4889941 h 13716000"/>
              <a:gd name="connsiteX5643" fmla="*/ 12406899 w 13431789"/>
              <a:gd name="connsiteY5643" fmla="*/ 4888736 h 13716000"/>
              <a:gd name="connsiteX5644" fmla="*/ 12403161 w 13431789"/>
              <a:gd name="connsiteY5644" fmla="*/ 4892950 h 13716000"/>
              <a:gd name="connsiteX5645" fmla="*/ 12373873 w 13431789"/>
              <a:gd name="connsiteY5645" fmla="*/ 4930873 h 13716000"/>
              <a:gd name="connsiteX5646" fmla="*/ 12359541 w 13431789"/>
              <a:gd name="connsiteY5646" fmla="*/ 4949535 h 13716000"/>
              <a:gd name="connsiteX5647" fmla="*/ 12368265 w 13431789"/>
              <a:gd name="connsiteY5647" fmla="*/ 4955553 h 13716000"/>
              <a:gd name="connsiteX5648" fmla="*/ 12348945 w 13431789"/>
              <a:gd name="connsiteY5648" fmla="*/ 4982039 h 13716000"/>
              <a:gd name="connsiteX5649" fmla="*/ 12339599 w 13431789"/>
              <a:gd name="connsiteY5649" fmla="*/ 4977224 h 13716000"/>
              <a:gd name="connsiteX5650" fmla="*/ 12338355 w 13431789"/>
              <a:gd name="connsiteY5650" fmla="*/ 4979028 h 13716000"/>
              <a:gd name="connsiteX5651" fmla="*/ 12336483 w 13431789"/>
              <a:gd name="connsiteY5651" fmla="*/ 4976019 h 13716000"/>
              <a:gd name="connsiteX5652" fmla="*/ 12333991 w 13431789"/>
              <a:gd name="connsiteY5652" fmla="*/ 4974816 h 13716000"/>
              <a:gd name="connsiteX5653" fmla="*/ 12341469 w 13431789"/>
              <a:gd name="connsiteY5653" fmla="*/ 4957961 h 13716000"/>
              <a:gd name="connsiteX5654" fmla="*/ 12350817 w 13431789"/>
              <a:gd name="connsiteY5654" fmla="*/ 4951943 h 13716000"/>
              <a:gd name="connsiteX5655" fmla="*/ 12368885 w 13431789"/>
              <a:gd name="connsiteY5655" fmla="*/ 4926058 h 13716000"/>
              <a:gd name="connsiteX5656" fmla="*/ 12368887 w 13431789"/>
              <a:gd name="connsiteY5656" fmla="*/ 4921242 h 13716000"/>
              <a:gd name="connsiteX5657" fmla="*/ 12397553 w 13431789"/>
              <a:gd name="connsiteY5657" fmla="*/ 4875494 h 13716000"/>
              <a:gd name="connsiteX5658" fmla="*/ 12397553 w 13431789"/>
              <a:gd name="connsiteY5658" fmla="*/ 4874892 h 13716000"/>
              <a:gd name="connsiteX5659" fmla="*/ 12400045 w 13431789"/>
              <a:gd name="connsiteY5659" fmla="*/ 4871882 h 13716000"/>
              <a:gd name="connsiteX5660" fmla="*/ 12428711 w 13431789"/>
              <a:gd name="connsiteY5660" fmla="*/ 4827339 h 13716000"/>
              <a:gd name="connsiteX5661" fmla="*/ 12428087 w 13431789"/>
              <a:gd name="connsiteY5661" fmla="*/ 4818911 h 13716000"/>
              <a:gd name="connsiteX5662" fmla="*/ 12411885 w 13431789"/>
              <a:gd name="connsiteY5662" fmla="*/ 4797241 h 13716000"/>
              <a:gd name="connsiteX5663" fmla="*/ 12440549 w 13431789"/>
              <a:gd name="connsiteY5663" fmla="*/ 4786406 h 13716000"/>
              <a:gd name="connsiteX5664" fmla="*/ 12456127 w 13431789"/>
              <a:gd name="connsiteY5664" fmla="*/ 4786406 h 13716000"/>
              <a:gd name="connsiteX5665" fmla="*/ 12484169 w 13431789"/>
              <a:gd name="connsiteY5665" fmla="*/ 4752697 h 13716000"/>
              <a:gd name="connsiteX5666" fmla="*/ 12486037 w 13431789"/>
              <a:gd name="connsiteY5666" fmla="*/ 4740056 h 13716000"/>
              <a:gd name="connsiteX5667" fmla="*/ 12523427 w 13431789"/>
              <a:gd name="connsiteY5667" fmla="*/ 4694910 h 13716000"/>
              <a:gd name="connsiteX5668" fmla="*/ 12535891 w 13431789"/>
              <a:gd name="connsiteY5668" fmla="*/ 4696715 h 13716000"/>
              <a:gd name="connsiteX5669" fmla="*/ 12553339 w 13431789"/>
              <a:gd name="connsiteY5669" fmla="*/ 4679862 h 13716000"/>
              <a:gd name="connsiteX5670" fmla="*/ 12583251 w 13431789"/>
              <a:gd name="connsiteY5670" fmla="*/ 4646152 h 13716000"/>
              <a:gd name="connsiteX5671" fmla="*/ 12600697 w 13431789"/>
              <a:gd name="connsiteY5671" fmla="*/ 4629900 h 13716000"/>
              <a:gd name="connsiteX5672" fmla="*/ 12580135 w 13431789"/>
              <a:gd name="connsiteY5672" fmla="*/ 4628696 h 13716000"/>
              <a:gd name="connsiteX5673" fmla="*/ 12608177 w 13431789"/>
              <a:gd name="connsiteY5673" fmla="*/ 4610035 h 13716000"/>
              <a:gd name="connsiteX5674" fmla="*/ 12604437 w 13431789"/>
              <a:gd name="connsiteY5674" fmla="*/ 4626288 h 13716000"/>
              <a:gd name="connsiteX5675" fmla="*/ 12621883 w 13431789"/>
              <a:gd name="connsiteY5675" fmla="*/ 4610036 h 13716000"/>
              <a:gd name="connsiteX5676" fmla="*/ 12616901 w 13431789"/>
              <a:gd name="connsiteY5676" fmla="*/ 4607628 h 13716000"/>
              <a:gd name="connsiteX5677" fmla="*/ 12633103 w 13431789"/>
              <a:gd name="connsiteY5677" fmla="*/ 4583551 h 13716000"/>
              <a:gd name="connsiteX5678" fmla="*/ 12657405 w 13431789"/>
              <a:gd name="connsiteY5678" fmla="*/ 4576928 h 13716000"/>
              <a:gd name="connsiteX5679" fmla="*/ 12663635 w 13431789"/>
              <a:gd name="connsiteY5679" fmla="*/ 4571510 h 13716000"/>
              <a:gd name="connsiteX5680" fmla="*/ 12660521 w 13431789"/>
              <a:gd name="connsiteY5680" fmla="*/ 4566696 h 13716000"/>
              <a:gd name="connsiteX5681" fmla="*/ 12603191 w 13431789"/>
              <a:gd name="connsiteY5681" fmla="*/ 4543821 h 13716000"/>
              <a:gd name="connsiteX5682" fmla="*/ 12640581 w 13431789"/>
              <a:gd name="connsiteY5682" fmla="*/ 4465568 h 13716000"/>
              <a:gd name="connsiteX5683" fmla="*/ 12693547 w 13431789"/>
              <a:gd name="connsiteY5683" fmla="*/ 4467374 h 13716000"/>
              <a:gd name="connsiteX5684" fmla="*/ 12649303 w 13431789"/>
              <a:gd name="connsiteY5684" fmla="*/ 4425238 h 13716000"/>
              <a:gd name="connsiteX5685" fmla="*/ 12699157 w 13431789"/>
              <a:gd name="connsiteY5685" fmla="*/ 4340362 h 13716000"/>
              <a:gd name="connsiteX5686" fmla="*/ 12731559 w 13431789"/>
              <a:gd name="connsiteY5686" fmla="*/ 4368655 h 13716000"/>
              <a:gd name="connsiteX5687" fmla="*/ 12739037 w 13431789"/>
              <a:gd name="connsiteY5687" fmla="*/ 4307858 h 13716000"/>
              <a:gd name="connsiteX5688" fmla="*/ 12741529 w 13431789"/>
              <a:gd name="connsiteY5688" fmla="*/ 4306052 h 13716000"/>
              <a:gd name="connsiteX5689" fmla="*/ 12734675 w 13431789"/>
              <a:gd name="connsiteY5689" fmla="*/ 4301839 h 13716000"/>
              <a:gd name="connsiteX5690" fmla="*/ 12732183 w 13431789"/>
              <a:gd name="connsiteY5690" fmla="*/ 4265722 h 13716000"/>
              <a:gd name="connsiteX5691" fmla="*/ 12746513 w 13431789"/>
              <a:gd name="connsiteY5691" fmla="*/ 4260905 h 13716000"/>
              <a:gd name="connsiteX5692" fmla="*/ 12762093 w 13431789"/>
              <a:gd name="connsiteY5692" fmla="*/ 4265119 h 13716000"/>
              <a:gd name="connsiteX5693" fmla="*/ 12755237 w 13431789"/>
              <a:gd name="connsiteY5693" fmla="*/ 4235022 h 13716000"/>
              <a:gd name="connsiteX5694" fmla="*/ 12772687 w 13431789"/>
              <a:gd name="connsiteY5694" fmla="*/ 4207333 h 13716000"/>
              <a:gd name="connsiteX5695" fmla="*/ 12807585 w 13431789"/>
              <a:gd name="connsiteY5695" fmla="*/ 4269936 h 13716000"/>
              <a:gd name="connsiteX5696" fmla="*/ 12784527 w 13431789"/>
              <a:gd name="connsiteY5696" fmla="*/ 4269334 h 13716000"/>
              <a:gd name="connsiteX5697" fmla="*/ 12800105 w 13431789"/>
              <a:gd name="connsiteY5697" fmla="*/ 4271741 h 13716000"/>
              <a:gd name="connsiteX5698" fmla="*/ 12792625 w 13431789"/>
              <a:gd name="connsiteY5698" fmla="*/ 4298227 h 13716000"/>
              <a:gd name="connsiteX5699" fmla="*/ 12793251 w 13431789"/>
              <a:gd name="connsiteY5699" fmla="*/ 4298828 h 13716000"/>
              <a:gd name="connsiteX5700" fmla="*/ 12814439 w 13431789"/>
              <a:gd name="connsiteY5700" fmla="*/ 4312072 h 13716000"/>
              <a:gd name="connsiteX5701" fmla="*/ 12863667 w 13431789"/>
              <a:gd name="connsiteY5701" fmla="*/ 4253683 h 13716000"/>
              <a:gd name="connsiteX5702" fmla="*/ 12944053 w 13431789"/>
              <a:gd name="connsiteY5702" fmla="*/ 4244052 h 13716000"/>
              <a:gd name="connsiteX5703" fmla="*/ 13035657 w 13431789"/>
              <a:gd name="connsiteY5703" fmla="*/ 4140516 h 13716000"/>
              <a:gd name="connsiteX5704" fmla="*/ 13038147 w 13431789"/>
              <a:gd name="connsiteY5704" fmla="*/ 4221780 h 13716000"/>
              <a:gd name="connsiteX5705" fmla="*/ 13084885 w 13431789"/>
              <a:gd name="connsiteY5705" fmla="*/ 4208536 h 13716000"/>
              <a:gd name="connsiteX5706" fmla="*/ 13147199 w 13431789"/>
              <a:gd name="connsiteY5706" fmla="*/ 4162789 h 13716000"/>
              <a:gd name="connsiteX5707" fmla="*/ 13167139 w 13431789"/>
              <a:gd name="connsiteY5707" fmla="*/ 4162788 h 13716000"/>
              <a:gd name="connsiteX5708" fmla="*/ 13214499 w 13431789"/>
              <a:gd name="connsiteY5708" fmla="*/ 4128477 h 13716000"/>
              <a:gd name="connsiteX5709" fmla="*/ 13193313 w 13431789"/>
              <a:gd name="connsiteY5709" fmla="*/ 4085137 h 13716000"/>
              <a:gd name="connsiteX5710" fmla="*/ 13175239 w 13431789"/>
              <a:gd name="connsiteY5710" fmla="*/ 3979796 h 13716000"/>
              <a:gd name="connsiteX5711" fmla="*/ 13222601 w 13431789"/>
              <a:gd name="connsiteY5711" fmla="*/ 3952709 h 13716000"/>
              <a:gd name="connsiteX5712" fmla="*/ 13208891 w 13431789"/>
              <a:gd name="connsiteY5712" fmla="*/ 3906359 h 13716000"/>
              <a:gd name="connsiteX5713" fmla="*/ 13175239 w 13431789"/>
              <a:gd name="connsiteY5713" fmla="*/ 3873853 h 13716000"/>
              <a:gd name="connsiteX5714" fmla="*/ 13161531 w 13431789"/>
              <a:gd name="connsiteY5714" fmla="*/ 3866630 h 13716000"/>
              <a:gd name="connsiteX5715" fmla="*/ 13202037 w 13431789"/>
              <a:gd name="connsiteY5715" fmla="*/ 3787173 h 13716000"/>
              <a:gd name="connsiteX5716" fmla="*/ 13283045 w 13431789"/>
              <a:gd name="connsiteY5716" fmla="*/ 3893718 h 13716000"/>
              <a:gd name="connsiteX5717" fmla="*/ 13283045 w 13431789"/>
              <a:gd name="connsiteY5717" fmla="*/ 3952709 h 13716000"/>
              <a:gd name="connsiteX5718" fmla="*/ 13350345 w 13431789"/>
              <a:gd name="connsiteY5718" fmla="*/ 3919601 h 13716000"/>
              <a:gd name="connsiteX5719" fmla="*/ 13367795 w 13431789"/>
              <a:gd name="connsiteY5719" fmla="*/ 4010496 h 13716000"/>
              <a:gd name="connsiteX5720" fmla="*/ 13327913 w 13431789"/>
              <a:gd name="connsiteY5720" fmla="*/ 4047215 h 13716000"/>
              <a:gd name="connsiteX5721" fmla="*/ 13362809 w 13431789"/>
              <a:gd name="connsiteY5721" fmla="*/ 4021331 h 13716000"/>
              <a:gd name="connsiteX5722" fmla="*/ 13431789 w 13431789"/>
              <a:gd name="connsiteY5722" fmla="*/ 3984111 h 13716000"/>
              <a:gd name="connsiteX5723" fmla="*/ 13431789 w 13431789"/>
              <a:gd name="connsiteY5723" fmla="*/ 9521362 h 13716000"/>
              <a:gd name="connsiteX5724" fmla="*/ 13408297 w 13431789"/>
              <a:gd name="connsiteY5724" fmla="*/ 9522526 h 13716000"/>
              <a:gd name="connsiteX5725" fmla="*/ 13400821 w 13431789"/>
              <a:gd name="connsiteY5725" fmla="*/ 9532760 h 13716000"/>
              <a:gd name="connsiteX5726" fmla="*/ 13398949 w 13431789"/>
              <a:gd name="connsiteY5726" fmla="*/ 9586332 h 13716000"/>
              <a:gd name="connsiteX5727" fmla="*/ 13357199 w 13431789"/>
              <a:gd name="connsiteY5727" fmla="*/ 9633285 h 13716000"/>
              <a:gd name="connsiteX5728" fmla="*/ 13362185 w 13431789"/>
              <a:gd name="connsiteY5728" fmla="*/ 9582720 h 13716000"/>
              <a:gd name="connsiteX5729" fmla="*/ 13342243 w 13431789"/>
              <a:gd name="connsiteY5729" fmla="*/ 9588139 h 13716000"/>
              <a:gd name="connsiteX5730" fmla="*/ 13375895 w 13431789"/>
              <a:gd name="connsiteY5730" fmla="*/ 9515303 h 13716000"/>
              <a:gd name="connsiteX5731" fmla="*/ 13301117 w 13431789"/>
              <a:gd name="connsiteY5731" fmla="*/ 9472565 h 13716000"/>
              <a:gd name="connsiteX5732" fmla="*/ 13355955 w 13431789"/>
              <a:gd name="connsiteY5732" fmla="*/ 9465341 h 13716000"/>
              <a:gd name="connsiteX5733" fmla="*/ 13375895 w 13431789"/>
              <a:gd name="connsiteY5733" fmla="*/ 9470759 h 13716000"/>
              <a:gd name="connsiteX5734" fmla="*/ 13371531 w 13431789"/>
              <a:gd name="connsiteY5734" fmla="*/ 9462933 h 13716000"/>
              <a:gd name="connsiteX5735" fmla="*/ 13373403 w 13431789"/>
              <a:gd name="connsiteY5735" fmla="*/ 9456311 h 13716000"/>
              <a:gd name="connsiteX5736" fmla="*/ 13365923 w 13431789"/>
              <a:gd name="connsiteY5736" fmla="*/ 9449089 h 13716000"/>
              <a:gd name="connsiteX5737" fmla="*/ 13342245 w 13431789"/>
              <a:gd name="connsiteY5737" fmla="*/ 9434642 h 13716000"/>
              <a:gd name="connsiteX5738" fmla="*/ 13362183 w 13431789"/>
              <a:gd name="connsiteY5738" fmla="*/ 9435845 h 13716000"/>
              <a:gd name="connsiteX5739" fmla="*/ 13379009 w 13431789"/>
              <a:gd name="connsiteY5739" fmla="*/ 9438856 h 13716000"/>
              <a:gd name="connsiteX5740" fmla="*/ 13379633 w 13431789"/>
              <a:gd name="connsiteY5740" fmla="*/ 9436448 h 13716000"/>
              <a:gd name="connsiteX5741" fmla="*/ 13370285 w 13431789"/>
              <a:gd name="connsiteY5741" fmla="*/ 9422000 h 13716000"/>
              <a:gd name="connsiteX5742" fmla="*/ 13352215 w 13431789"/>
              <a:gd name="connsiteY5742" fmla="*/ 9412370 h 13716000"/>
              <a:gd name="connsiteX5743" fmla="*/ 13339129 w 13431789"/>
              <a:gd name="connsiteY5743" fmla="*/ 9411767 h 13716000"/>
              <a:gd name="connsiteX5744" fmla="*/ 13337881 w 13431789"/>
              <a:gd name="connsiteY5744" fmla="*/ 9404544 h 13716000"/>
              <a:gd name="connsiteX5745" fmla="*/ 13331651 w 13431789"/>
              <a:gd name="connsiteY5745" fmla="*/ 9400933 h 13716000"/>
              <a:gd name="connsiteX5746" fmla="*/ 13262481 w 13431789"/>
              <a:gd name="connsiteY5746" fmla="*/ 9362408 h 13716000"/>
              <a:gd name="connsiteX5747" fmla="*/ 13231325 w 13431789"/>
              <a:gd name="connsiteY5747" fmla="*/ 9332310 h 13716000"/>
              <a:gd name="connsiteX5748" fmla="*/ 13219483 w 13431789"/>
              <a:gd name="connsiteY5748" fmla="*/ 9320874 h 13716000"/>
              <a:gd name="connsiteX5749" fmla="*/ 13220105 w 13431789"/>
              <a:gd name="connsiteY5749" fmla="*/ 9325088 h 13716000"/>
              <a:gd name="connsiteX5750" fmla="*/ 13217615 w 13431789"/>
              <a:gd name="connsiteY5750" fmla="*/ 9337728 h 13716000"/>
              <a:gd name="connsiteX5751" fmla="*/ 13213253 w 13431789"/>
              <a:gd name="connsiteY5751" fmla="*/ 9337127 h 13716000"/>
              <a:gd name="connsiteX5752" fmla="*/ 13212005 w 13431789"/>
              <a:gd name="connsiteY5752" fmla="*/ 9340738 h 13716000"/>
              <a:gd name="connsiteX5753" fmla="*/ 13200789 w 13431789"/>
              <a:gd name="connsiteY5753" fmla="*/ 9343146 h 13716000"/>
              <a:gd name="connsiteX5754" fmla="*/ 13190819 w 13431789"/>
              <a:gd name="connsiteY5754" fmla="*/ 9326291 h 13716000"/>
              <a:gd name="connsiteX5755" fmla="*/ 13195179 w 13431789"/>
              <a:gd name="connsiteY5755" fmla="*/ 9320872 h 13716000"/>
              <a:gd name="connsiteX5756" fmla="*/ 13195179 w 13431789"/>
              <a:gd name="connsiteY5756" fmla="*/ 9319068 h 13716000"/>
              <a:gd name="connsiteX5757" fmla="*/ 13197051 w 13431789"/>
              <a:gd name="connsiteY5757" fmla="*/ 9318465 h 13716000"/>
              <a:gd name="connsiteX5758" fmla="*/ 13204527 w 13431789"/>
              <a:gd name="connsiteY5758" fmla="*/ 9308233 h 13716000"/>
              <a:gd name="connsiteX5759" fmla="*/ 13207643 w 13431789"/>
              <a:gd name="connsiteY5759" fmla="*/ 9315456 h 13716000"/>
              <a:gd name="connsiteX5760" fmla="*/ 13212629 w 13431789"/>
              <a:gd name="connsiteY5760" fmla="*/ 9314252 h 13716000"/>
              <a:gd name="connsiteX5761" fmla="*/ 13207021 w 13431789"/>
              <a:gd name="connsiteY5761" fmla="*/ 9309437 h 13716000"/>
              <a:gd name="connsiteX5762" fmla="*/ 13117287 w 13431789"/>
              <a:gd name="connsiteY5762" fmla="*/ 9255864 h 13716000"/>
              <a:gd name="connsiteX5763" fmla="*/ 13099217 w 13431789"/>
              <a:gd name="connsiteY5763" fmla="*/ 9242019 h 13716000"/>
              <a:gd name="connsiteX5764" fmla="*/ 13095477 w 13431789"/>
              <a:gd name="connsiteY5764" fmla="*/ 9248038 h 13716000"/>
              <a:gd name="connsiteX5765" fmla="*/ 13058087 w 13431789"/>
              <a:gd name="connsiteY5765" fmla="*/ 9269708 h 13716000"/>
              <a:gd name="connsiteX5766" fmla="*/ 13048741 w 13431789"/>
              <a:gd name="connsiteY5766" fmla="*/ 9253456 h 13716000"/>
              <a:gd name="connsiteX5767" fmla="*/ 13051857 w 13431789"/>
              <a:gd name="connsiteY5767" fmla="*/ 9246232 h 13716000"/>
              <a:gd name="connsiteX5768" fmla="*/ 13036901 w 13431789"/>
              <a:gd name="connsiteY5768" fmla="*/ 9229980 h 13716000"/>
              <a:gd name="connsiteX5769" fmla="*/ 13043133 w 13431789"/>
              <a:gd name="connsiteY5769" fmla="*/ 9199280 h 13716000"/>
              <a:gd name="connsiteX5770" fmla="*/ 13008235 w 13431789"/>
              <a:gd name="connsiteY5770" fmla="*/ 9172192 h 13716000"/>
              <a:gd name="connsiteX5771" fmla="*/ 13013845 w 13431789"/>
              <a:gd name="connsiteY5771" fmla="*/ 9189650 h 13716000"/>
              <a:gd name="connsiteX5772" fmla="*/ 12974587 w 13431789"/>
              <a:gd name="connsiteY5772" fmla="*/ 9196872 h 13716000"/>
              <a:gd name="connsiteX5773" fmla="*/ 12972717 w 13431789"/>
              <a:gd name="connsiteY5773" fmla="*/ 9167378 h 13716000"/>
              <a:gd name="connsiteX5774" fmla="*/ 12986425 w 13431789"/>
              <a:gd name="connsiteY5774" fmla="*/ 9155337 h 13716000"/>
              <a:gd name="connsiteX5775" fmla="*/ 12947791 w 13431789"/>
              <a:gd name="connsiteY5775" fmla="*/ 9125241 h 13716000"/>
              <a:gd name="connsiteX5776" fmla="*/ 12880491 w 13431789"/>
              <a:gd name="connsiteY5776" fmla="*/ 9075881 h 13716000"/>
              <a:gd name="connsiteX5777" fmla="*/ 12856189 w 13431789"/>
              <a:gd name="connsiteY5777" fmla="*/ 9053609 h 13716000"/>
              <a:gd name="connsiteX5778" fmla="*/ 12832509 w 13431789"/>
              <a:gd name="connsiteY5778" fmla="*/ 9049395 h 13716000"/>
              <a:gd name="connsiteX5779" fmla="*/ 12833133 w 13431789"/>
              <a:gd name="connsiteY5779" fmla="*/ 9033143 h 13716000"/>
              <a:gd name="connsiteX5780" fmla="*/ 12818175 w 13431789"/>
              <a:gd name="connsiteY5780" fmla="*/ 9019298 h 13716000"/>
              <a:gd name="connsiteX5781" fmla="*/ 12831263 w 13431789"/>
              <a:gd name="connsiteY5781" fmla="*/ 9025317 h 13716000"/>
              <a:gd name="connsiteX5782" fmla="*/ 12833755 w 13431789"/>
              <a:gd name="connsiteY5782" fmla="*/ 9024715 h 13716000"/>
              <a:gd name="connsiteX5783" fmla="*/ 12834377 w 13431789"/>
              <a:gd name="connsiteY5783" fmla="*/ 9019299 h 13716000"/>
              <a:gd name="connsiteX5784" fmla="*/ 12808829 w 13431789"/>
              <a:gd name="connsiteY5784" fmla="*/ 8983784 h 13716000"/>
              <a:gd name="connsiteX5785" fmla="*/ 12782659 w 13431789"/>
              <a:gd name="connsiteY5785" fmla="*/ 8947064 h 13716000"/>
              <a:gd name="connsiteX5786" fmla="*/ 12727821 w 13431789"/>
              <a:gd name="connsiteY5786" fmla="*/ 8907938 h 13716000"/>
              <a:gd name="connsiteX5787" fmla="*/ 12697285 w 13431789"/>
              <a:gd name="connsiteY5787" fmla="*/ 8878443 h 13716000"/>
              <a:gd name="connsiteX5788" fmla="*/ 12690433 w 13431789"/>
              <a:gd name="connsiteY5788" fmla="*/ 8876637 h 13716000"/>
              <a:gd name="connsiteX5789" fmla="*/ 12689807 w 13431789"/>
              <a:gd name="connsiteY5789" fmla="*/ 8870618 h 13716000"/>
              <a:gd name="connsiteX5790" fmla="*/ 12669867 w 13431789"/>
              <a:gd name="connsiteY5790" fmla="*/ 8851957 h 13716000"/>
              <a:gd name="connsiteX5791" fmla="*/ 12661143 w 13431789"/>
              <a:gd name="connsiteY5791" fmla="*/ 8843529 h 13716000"/>
              <a:gd name="connsiteX5792" fmla="*/ 12660519 w 13431789"/>
              <a:gd name="connsiteY5792" fmla="*/ 8847743 h 13716000"/>
              <a:gd name="connsiteX5793" fmla="*/ 12667997 w 13431789"/>
              <a:gd name="connsiteY5793" fmla="*/ 8881452 h 13716000"/>
              <a:gd name="connsiteX5794" fmla="*/ 12625001 w 13431789"/>
              <a:gd name="connsiteY5794" fmla="*/ 8900715 h 13716000"/>
              <a:gd name="connsiteX5795" fmla="*/ 12609423 w 13431789"/>
              <a:gd name="connsiteY5795" fmla="*/ 8903123 h 13716000"/>
              <a:gd name="connsiteX5796" fmla="*/ 12611915 w 13431789"/>
              <a:gd name="connsiteY5796" fmla="*/ 8912152 h 13716000"/>
              <a:gd name="connsiteX5797" fmla="*/ 12603191 w 13431789"/>
              <a:gd name="connsiteY5797" fmla="*/ 8930210 h 13716000"/>
              <a:gd name="connsiteX5798" fmla="*/ 12590105 w 13431789"/>
              <a:gd name="connsiteY5798" fmla="*/ 8930811 h 13716000"/>
              <a:gd name="connsiteX5799" fmla="*/ 12582627 w 13431789"/>
              <a:gd name="connsiteY5799" fmla="*/ 8918773 h 13716000"/>
              <a:gd name="connsiteX5800" fmla="*/ 12580757 w 13431789"/>
              <a:gd name="connsiteY5800" fmla="*/ 8935027 h 13716000"/>
              <a:gd name="connsiteX5801" fmla="*/ 12584497 w 13431789"/>
              <a:gd name="connsiteY5801" fmla="*/ 8969939 h 13716000"/>
              <a:gd name="connsiteX5802" fmla="*/ 12521559 w 13431789"/>
              <a:gd name="connsiteY5802" fmla="*/ 8981977 h 13716000"/>
              <a:gd name="connsiteX5803" fmla="*/ 12467967 w 13431789"/>
              <a:gd name="connsiteY5803" fmla="*/ 8994619 h 13716000"/>
              <a:gd name="connsiteX5804" fmla="*/ 12464851 w 13431789"/>
              <a:gd name="connsiteY5804" fmla="*/ 9039163 h 13716000"/>
              <a:gd name="connsiteX5805" fmla="*/ 12477939 w 13431789"/>
              <a:gd name="connsiteY5805" fmla="*/ 9022911 h 13716000"/>
              <a:gd name="connsiteX5806" fmla="*/ 12501617 w 13431789"/>
              <a:gd name="connsiteY5806" fmla="*/ 9018696 h 13716000"/>
              <a:gd name="connsiteX5807" fmla="*/ 12499749 w 13431789"/>
              <a:gd name="connsiteY5807" fmla="*/ 8996424 h 13716000"/>
              <a:gd name="connsiteX5808" fmla="*/ 12562687 w 13431789"/>
              <a:gd name="connsiteY5808" fmla="*/ 8978967 h 13716000"/>
              <a:gd name="connsiteX5809" fmla="*/ 12628117 w 13431789"/>
              <a:gd name="connsiteY5809" fmla="*/ 9007259 h 13716000"/>
              <a:gd name="connsiteX5810" fmla="*/ 12606307 w 13431789"/>
              <a:gd name="connsiteY5810" fmla="*/ 9054813 h 13716000"/>
              <a:gd name="connsiteX5811" fmla="*/ 12570789 w 13431789"/>
              <a:gd name="connsiteY5811" fmla="*/ 9072269 h 13716000"/>
              <a:gd name="connsiteX5812" fmla="*/ 12552717 w 13431789"/>
              <a:gd name="connsiteY5812" fmla="*/ 9071065 h 13716000"/>
              <a:gd name="connsiteX5813" fmla="*/ 12567047 w 13431789"/>
              <a:gd name="connsiteY5813" fmla="*/ 9077085 h 13716000"/>
              <a:gd name="connsiteX5814" fmla="*/ 12640581 w 13431789"/>
              <a:gd name="connsiteY5814" fmla="*/ 9122833 h 13716000"/>
              <a:gd name="connsiteX5815" fmla="*/ 12568917 w 13431789"/>
              <a:gd name="connsiteY5815" fmla="*/ 9122833 h 13716000"/>
              <a:gd name="connsiteX5816" fmla="*/ 12511589 w 13431789"/>
              <a:gd name="connsiteY5816" fmla="*/ 9097552 h 13716000"/>
              <a:gd name="connsiteX5817" fmla="*/ 12499125 w 13431789"/>
              <a:gd name="connsiteY5817" fmla="*/ 9115007 h 13716000"/>
              <a:gd name="connsiteX5818" fmla="*/ 12469837 w 13431789"/>
              <a:gd name="connsiteY5818" fmla="*/ 9115609 h 13716000"/>
              <a:gd name="connsiteX5819" fmla="*/ 12482923 w 13431789"/>
              <a:gd name="connsiteY5819" fmla="*/ 9063842 h 13716000"/>
              <a:gd name="connsiteX5820" fmla="*/ 12487909 w 13431789"/>
              <a:gd name="connsiteY5820" fmla="*/ 9065047 h 13716000"/>
              <a:gd name="connsiteX5821" fmla="*/ 12484793 w 13431789"/>
              <a:gd name="connsiteY5821" fmla="*/ 9056016 h 13716000"/>
              <a:gd name="connsiteX5822" fmla="*/ 12477313 w 13431789"/>
              <a:gd name="connsiteY5822" fmla="*/ 9056619 h 13716000"/>
              <a:gd name="connsiteX5823" fmla="*/ 12464851 w 13431789"/>
              <a:gd name="connsiteY5823" fmla="*/ 9048793 h 13716000"/>
              <a:gd name="connsiteX5824" fmla="*/ 12462983 w 13431789"/>
              <a:gd name="connsiteY5824" fmla="*/ 9073474 h 13716000"/>
              <a:gd name="connsiteX5825" fmla="*/ 12433695 w 13431789"/>
              <a:gd name="connsiteY5825" fmla="*/ 9199882 h 13716000"/>
              <a:gd name="connsiteX5826" fmla="*/ 12411883 w 13431789"/>
              <a:gd name="connsiteY5826" fmla="*/ 9320272 h 13716000"/>
              <a:gd name="connsiteX5827" fmla="*/ 12317789 w 13431789"/>
              <a:gd name="connsiteY5827" fmla="*/ 9616430 h 13716000"/>
              <a:gd name="connsiteX5828" fmla="*/ 12284139 w 13431789"/>
              <a:gd name="connsiteY5828" fmla="*/ 9712742 h 13716000"/>
              <a:gd name="connsiteX5829" fmla="*/ 12304079 w 13431789"/>
              <a:gd name="connsiteY5829" fmla="*/ 9741636 h 13716000"/>
              <a:gd name="connsiteX5830" fmla="*/ 12270431 w 13431789"/>
              <a:gd name="connsiteY5830" fmla="*/ 9750062 h 13716000"/>
              <a:gd name="connsiteX5831" fmla="*/ 12266067 w 13431789"/>
              <a:gd name="connsiteY5831" fmla="*/ 9763907 h 13716000"/>
              <a:gd name="connsiteX5832" fmla="*/ 12208739 w 13431789"/>
              <a:gd name="connsiteY5832" fmla="*/ 9905966 h 13716000"/>
              <a:gd name="connsiteX5833" fmla="*/ 12127105 w 13431789"/>
              <a:gd name="connsiteY5833" fmla="*/ 10062473 h 13716000"/>
              <a:gd name="connsiteX5834" fmla="*/ 12060429 w 13431789"/>
              <a:gd name="connsiteY5834" fmla="*/ 10182862 h 13716000"/>
              <a:gd name="connsiteX5835" fmla="*/ 12074761 w 13431789"/>
              <a:gd name="connsiteY5835" fmla="*/ 10191891 h 13716000"/>
              <a:gd name="connsiteX5836" fmla="*/ 12096571 w 13431789"/>
              <a:gd name="connsiteY5836" fmla="*/ 10224998 h 13716000"/>
              <a:gd name="connsiteX5837" fmla="*/ 12072269 w 13431789"/>
              <a:gd name="connsiteY5837" fmla="*/ 10234629 h 13716000"/>
              <a:gd name="connsiteX5838" fmla="*/ 12047343 w 13431789"/>
              <a:gd name="connsiteY5838" fmla="*/ 10229212 h 13716000"/>
              <a:gd name="connsiteX5839" fmla="*/ 12031141 w 13431789"/>
              <a:gd name="connsiteY5839" fmla="*/ 10241251 h 13716000"/>
              <a:gd name="connsiteX5840" fmla="*/ 12029895 w 13431789"/>
              <a:gd name="connsiteY5840" fmla="*/ 10240047 h 13716000"/>
              <a:gd name="connsiteX5841" fmla="*/ 12016809 w 13431789"/>
              <a:gd name="connsiteY5841" fmla="*/ 10270746 h 13716000"/>
              <a:gd name="connsiteX5842" fmla="*/ 12032385 w 13431789"/>
              <a:gd name="connsiteY5842" fmla="*/ 10280980 h 13716000"/>
              <a:gd name="connsiteX5843" fmla="*/ 12120875 w 13431789"/>
              <a:gd name="connsiteY5843" fmla="*/ 10393543 h 13716000"/>
              <a:gd name="connsiteX5844" fmla="*/ 12119005 w 13431789"/>
              <a:gd name="connsiteY5844" fmla="*/ 10395350 h 13716000"/>
              <a:gd name="connsiteX5845" fmla="*/ 12168233 w 13431789"/>
              <a:gd name="connsiteY5845" fmla="*/ 10439893 h 13716000"/>
              <a:gd name="connsiteX5846" fmla="*/ 12200639 w 13431789"/>
              <a:gd name="connsiteY5846" fmla="*/ 10518147 h 13716000"/>
              <a:gd name="connsiteX5847" fmla="*/ 12196899 w 13431789"/>
              <a:gd name="connsiteY5847" fmla="*/ 10519954 h 13716000"/>
              <a:gd name="connsiteX5848" fmla="*/ 12209985 w 13431789"/>
              <a:gd name="connsiteY5848" fmla="*/ 10517544 h 13716000"/>
              <a:gd name="connsiteX5849" fmla="*/ 12214347 w 13431789"/>
              <a:gd name="connsiteY5849" fmla="*/ 10637332 h 13716000"/>
              <a:gd name="connsiteX5850" fmla="*/ 12051083 w 13431789"/>
              <a:gd name="connsiteY5850" fmla="*/ 10564496 h 13716000"/>
              <a:gd name="connsiteX5851" fmla="*/ 12012445 w 13431789"/>
              <a:gd name="connsiteY5851" fmla="*/ 10494069 h 13716000"/>
              <a:gd name="connsiteX5852" fmla="*/ 12009331 w 13431789"/>
              <a:gd name="connsiteY5852" fmla="*/ 10498283 h 13716000"/>
              <a:gd name="connsiteX5853" fmla="*/ 12019923 w 13431789"/>
              <a:gd name="connsiteY5853" fmla="*/ 10518146 h 13716000"/>
              <a:gd name="connsiteX5854" fmla="*/ 11871615 w 13431789"/>
              <a:gd name="connsiteY5854" fmla="*/ 10739663 h 13716000"/>
              <a:gd name="connsiteX5855" fmla="*/ 11847937 w 13431789"/>
              <a:gd name="connsiteY5855" fmla="*/ 10770965 h 13716000"/>
              <a:gd name="connsiteX5856" fmla="*/ 11847313 w 13431789"/>
              <a:gd name="connsiteY5856" fmla="*/ 10773372 h 13716000"/>
              <a:gd name="connsiteX5857" fmla="*/ 11864761 w 13431789"/>
              <a:gd name="connsiteY5857" fmla="*/ 10770965 h 13716000"/>
              <a:gd name="connsiteX5858" fmla="*/ 11895917 w 13431789"/>
              <a:gd name="connsiteY5858" fmla="*/ 10772168 h 13716000"/>
              <a:gd name="connsiteX5859" fmla="*/ 11886571 w 13431789"/>
              <a:gd name="connsiteY5859" fmla="*/ 10848014 h 13716000"/>
              <a:gd name="connsiteX5860" fmla="*/ 11848559 w 13431789"/>
              <a:gd name="connsiteY5860" fmla="*/ 10822130 h 13716000"/>
              <a:gd name="connsiteX5861" fmla="*/ 11841703 w 13431789"/>
              <a:gd name="connsiteY5861" fmla="*/ 10795645 h 13716000"/>
              <a:gd name="connsiteX5862" fmla="*/ 11839213 w 13431789"/>
              <a:gd name="connsiteY5862" fmla="*/ 10804072 h 13716000"/>
              <a:gd name="connsiteX5863" fmla="*/ 11752595 w 13431789"/>
              <a:gd name="connsiteY5863" fmla="*/ 10788421 h 13716000"/>
              <a:gd name="connsiteX5864" fmla="*/ 11725175 w 13431789"/>
              <a:gd name="connsiteY5864" fmla="*/ 10845005 h 13716000"/>
              <a:gd name="connsiteX5865" fmla="*/ 11722683 w 13431789"/>
              <a:gd name="connsiteY5865" fmla="*/ 10844403 h 13716000"/>
              <a:gd name="connsiteX5866" fmla="*/ 11723929 w 13431789"/>
              <a:gd name="connsiteY5866" fmla="*/ 10846208 h 13716000"/>
              <a:gd name="connsiteX5867" fmla="*/ 11581853 w 13431789"/>
              <a:gd name="connsiteY5867" fmla="*/ 11015957 h 13716000"/>
              <a:gd name="connsiteX5868" fmla="*/ 11539477 w 13431789"/>
              <a:gd name="connsiteY5868" fmla="*/ 11069531 h 13716000"/>
              <a:gd name="connsiteX5869" fmla="*/ 11478411 w 13431789"/>
              <a:gd name="connsiteY5869" fmla="*/ 11052677 h 13716000"/>
              <a:gd name="connsiteX5870" fmla="*/ 11452237 w 13431789"/>
              <a:gd name="connsiteY5870" fmla="*/ 11097219 h 13716000"/>
              <a:gd name="connsiteX5871" fmla="*/ 11431049 w 13431789"/>
              <a:gd name="connsiteY5871" fmla="*/ 11084579 h 13716000"/>
              <a:gd name="connsiteX5872" fmla="*/ 11387429 w 13431789"/>
              <a:gd name="connsiteY5872" fmla="*/ 11133938 h 13716000"/>
              <a:gd name="connsiteX5873" fmla="*/ 11311405 w 13431789"/>
              <a:gd name="connsiteY5873" fmla="*/ 11214600 h 13716000"/>
              <a:gd name="connsiteX5874" fmla="*/ 11328231 w 13431789"/>
              <a:gd name="connsiteY5874" fmla="*/ 11237474 h 13716000"/>
              <a:gd name="connsiteX5875" fmla="*/ 11294581 w 13431789"/>
              <a:gd name="connsiteY5875" fmla="*/ 11239279 h 13716000"/>
              <a:gd name="connsiteX5876" fmla="*/ 11290219 w 13431789"/>
              <a:gd name="connsiteY5876" fmla="*/ 11236269 h 13716000"/>
              <a:gd name="connsiteX5877" fmla="*/ 11252205 w 13431789"/>
              <a:gd name="connsiteY5877" fmla="*/ 11277803 h 13716000"/>
              <a:gd name="connsiteX5878" fmla="*/ 11244729 w 13431789"/>
              <a:gd name="connsiteY5878" fmla="*/ 11298872 h 13716000"/>
              <a:gd name="connsiteX5879" fmla="*/ 11247843 w 13431789"/>
              <a:gd name="connsiteY5879" fmla="*/ 11297067 h 13716000"/>
              <a:gd name="connsiteX5880" fmla="*/ 11285855 w 13431789"/>
              <a:gd name="connsiteY5880" fmla="*/ 11358465 h 13716000"/>
              <a:gd name="connsiteX5881" fmla="*/ 11197367 w 13431789"/>
              <a:gd name="connsiteY5881" fmla="*/ 11550485 h 13716000"/>
              <a:gd name="connsiteX5882" fmla="*/ 11177429 w 13431789"/>
              <a:gd name="connsiteY5882" fmla="*/ 11547476 h 13716000"/>
              <a:gd name="connsiteX5883" fmla="*/ 11138793 w 13431789"/>
              <a:gd name="connsiteY5883" fmla="*/ 11404815 h 13716000"/>
              <a:gd name="connsiteX5884" fmla="*/ 11144401 w 13431789"/>
              <a:gd name="connsiteY5884" fmla="*/ 11395785 h 13716000"/>
              <a:gd name="connsiteX5885" fmla="*/ 11137547 w 13431789"/>
              <a:gd name="connsiteY5885" fmla="*/ 11386155 h 13716000"/>
              <a:gd name="connsiteX5886" fmla="*/ 11082709 w 13431789"/>
              <a:gd name="connsiteY5886" fmla="*/ 11436718 h 13716000"/>
              <a:gd name="connsiteX5887" fmla="*/ 11060275 w 13431789"/>
              <a:gd name="connsiteY5887" fmla="*/ 11458990 h 13716000"/>
              <a:gd name="connsiteX5888" fmla="*/ 11104521 w 13431789"/>
              <a:gd name="connsiteY5888" fmla="*/ 11477651 h 13716000"/>
              <a:gd name="connsiteX5889" fmla="*/ 11131939 w 13431789"/>
              <a:gd name="connsiteY5889" fmla="*/ 11513165 h 13716000"/>
              <a:gd name="connsiteX5890" fmla="*/ 11039711 w 13431789"/>
              <a:gd name="connsiteY5890" fmla="*/ 11501126 h 13716000"/>
              <a:gd name="connsiteX5891" fmla="*/ 11019771 w 13431789"/>
              <a:gd name="connsiteY5891" fmla="*/ 11498117 h 13716000"/>
              <a:gd name="connsiteX5892" fmla="*/ 10973659 w 13431789"/>
              <a:gd name="connsiteY5892" fmla="*/ 11543263 h 13716000"/>
              <a:gd name="connsiteX5893" fmla="*/ 10922561 w 13431789"/>
              <a:gd name="connsiteY5893" fmla="*/ 11571554 h 13716000"/>
              <a:gd name="connsiteX5894" fmla="*/ 10864609 w 13431789"/>
              <a:gd name="connsiteY5894" fmla="*/ 11634758 h 13716000"/>
              <a:gd name="connsiteX5895" fmla="*/ 10726271 w 13431789"/>
              <a:gd name="connsiteY5895" fmla="*/ 11733478 h 13716000"/>
              <a:gd name="connsiteX5896" fmla="*/ 10508791 w 13431789"/>
              <a:gd name="connsiteY5896" fmla="*/ 11888781 h 13716000"/>
              <a:gd name="connsiteX5897" fmla="*/ 10405349 w 13431789"/>
              <a:gd name="connsiteY5897" fmla="*/ 11959209 h 13716000"/>
              <a:gd name="connsiteX5898" fmla="*/ 10408463 w 13431789"/>
              <a:gd name="connsiteY5898" fmla="*/ 11963422 h 13716000"/>
              <a:gd name="connsiteX5899" fmla="*/ 10392885 w 13431789"/>
              <a:gd name="connsiteY5899" fmla="*/ 12000743 h 13716000"/>
              <a:gd name="connsiteX5900" fmla="*/ 10377929 w 13431789"/>
              <a:gd name="connsiteY5900" fmla="*/ 11977267 h 13716000"/>
              <a:gd name="connsiteX5901" fmla="*/ 10239591 w 13431789"/>
              <a:gd name="connsiteY5901" fmla="*/ 12057929 h 13716000"/>
              <a:gd name="connsiteX5902" fmla="*/ 9919917 w 13431789"/>
              <a:gd name="connsiteY5902" fmla="*/ 12220453 h 13716000"/>
              <a:gd name="connsiteX5903" fmla="*/ 9881905 w 13431789"/>
              <a:gd name="connsiteY5903" fmla="*/ 12238512 h 13716000"/>
              <a:gd name="connsiteX5904" fmla="*/ 9899977 w 13431789"/>
              <a:gd name="connsiteY5904" fmla="*/ 12290881 h 13716000"/>
              <a:gd name="connsiteX5905" fmla="*/ 9904961 w 13431789"/>
              <a:gd name="connsiteY5905" fmla="*/ 12404047 h 13716000"/>
              <a:gd name="connsiteX5906" fmla="*/ 9954813 w 13431789"/>
              <a:gd name="connsiteY5906" fmla="*/ 12348066 h 13716000"/>
              <a:gd name="connsiteX5907" fmla="*/ 9929887 w 13431789"/>
              <a:gd name="connsiteY5907" fmla="*/ 12229482 h 13716000"/>
              <a:gd name="connsiteX5908" fmla="*/ 9940481 w 13431789"/>
              <a:gd name="connsiteY5908" fmla="*/ 12239716 h 13716000"/>
              <a:gd name="connsiteX5909" fmla="*/ 9946087 w 13431789"/>
              <a:gd name="connsiteY5909" fmla="*/ 12225270 h 13716000"/>
              <a:gd name="connsiteX5910" fmla="*/ 9968521 w 13431789"/>
              <a:gd name="connsiteY5910" fmla="*/ 12201190 h 13716000"/>
              <a:gd name="connsiteX5911" fmla="*/ 9985971 w 13431789"/>
              <a:gd name="connsiteY5911" fmla="*/ 12283055 h 13716000"/>
              <a:gd name="connsiteX5912" fmla="*/ 9970393 w 13431789"/>
              <a:gd name="connsiteY5912" fmla="*/ 12278841 h 13716000"/>
              <a:gd name="connsiteX5913" fmla="*/ 9975999 w 13431789"/>
              <a:gd name="connsiteY5913" fmla="*/ 12300512 h 13716000"/>
              <a:gd name="connsiteX5914" fmla="*/ 9981607 w 13431789"/>
              <a:gd name="connsiteY5914" fmla="*/ 12322784 h 13716000"/>
              <a:gd name="connsiteX5915" fmla="*/ 9990955 w 13431789"/>
              <a:gd name="connsiteY5915" fmla="*/ 12317968 h 13716000"/>
              <a:gd name="connsiteX5916" fmla="*/ 9975999 w 13431789"/>
              <a:gd name="connsiteY5916" fmla="*/ 12300512 h 13716000"/>
              <a:gd name="connsiteX5917" fmla="*/ 9997187 w 13431789"/>
              <a:gd name="connsiteY5917" fmla="*/ 12277036 h 13716000"/>
              <a:gd name="connsiteX5918" fmla="*/ 10011519 w 13431789"/>
              <a:gd name="connsiteY5918" fmla="*/ 12304726 h 13716000"/>
              <a:gd name="connsiteX5919" fmla="*/ 10002171 w 13431789"/>
              <a:gd name="connsiteY5919" fmla="*/ 12311347 h 13716000"/>
              <a:gd name="connsiteX5920" fmla="*/ 10020865 w 13431789"/>
              <a:gd name="connsiteY5920" fmla="*/ 12301114 h 13716000"/>
              <a:gd name="connsiteX5921" fmla="*/ 10021491 w 13431789"/>
              <a:gd name="connsiteY5921" fmla="*/ 12304124 h 13716000"/>
              <a:gd name="connsiteX5922" fmla="*/ 10050775 w 13431789"/>
              <a:gd name="connsiteY5922" fmla="*/ 12293891 h 13716000"/>
              <a:gd name="connsiteX5923" fmla="*/ 10068225 w 13431789"/>
              <a:gd name="connsiteY5923" fmla="*/ 12320377 h 13716000"/>
              <a:gd name="connsiteX5924" fmla="*/ 10043299 w 13431789"/>
              <a:gd name="connsiteY5924" fmla="*/ 12337834 h 13716000"/>
              <a:gd name="connsiteX5925" fmla="*/ 10025849 w 13431789"/>
              <a:gd name="connsiteY5925" fmla="*/ 12336027 h 13716000"/>
              <a:gd name="connsiteX5926" fmla="*/ 10026473 w 13431789"/>
              <a:gd name="connsiteY5926" fmla="*/ 12345057 h 13716000"/>
              <a:gd name="connsiteX5927" fmla="*/ 10023359 w 13431789"/>
              <a:gd name="connsiteY5927" fmla="*/ 12352280 h 13716000"/>
              <a:gd name="connsiteX5928" fmla="*/ 10034575 w 13431789"/>
              <a:gd name="connsiteY5928" fmla="*/ 12376961 h 13716000"/>
              <a:gd name="connsiteX5929" fmla="*/ 10030835 w 13431789"/>
              <a:gd name="connsiteY5929" fmla="*/ 12395018 h 13716000"/>
              <a:gd name="connsiteX5930" fmla="*/ 10025229 w 13431789"/>
              <a:gd name="connsiteY5930" fmla="*/ 12401640 h 13716000"/>
              <a:gd name="connsiteX5931" fmla="*/ 10048285 w 13431789"/>
              <a:gd name="connsiteY5931" fmla="*/ 12444378 h 13716000"/>
              <a:gd name="connsiteX5932" fmla="*/ 10052647 w 13431789"/>
              <a:gd name="connsiteY5932" fmla="*/ 12506981 h 13716000"/>
              <a:gd name="connsiteX5933" fmla="*/ 10047037 w 13431789"/>
              <a:gd name="connsiteY5933" fmla="*/ 12506378 h 13716000"/>
              <a:gd name="connsiteX5934" fmla="*/ 10050775 w 13431789"/>
              <a:gd name="connsiteY5934" fmla="*/ 12519620 h 13716000"/>
              <a:gd name="connsiteX5935" fmla="*/ 10042675 w 13431789"/>
              <a:gd name="connsiteY5935" fmla="*/ 12547912 h 13716000"/>
              <a:gd name="connsiteX5936" fmla="*/ 9980985 w 13431789"/>
              <a:gd name="connsiteY5936" fmla="*/ 12463640 h 13716000"/>
              <a:gd name="connsiteX5937" fmla="*/ 9881281 w 13431789"/>
              <a:gd name="connsiteY5937" fmla="*/ 12515408 h 13716000"/>
              <a:gd name="connsiteX5938" fmla="*/ 9898105 w 13431789"/>
              <a:gd name="connsiteY5938" fmla="*/ 12482301 h 13716000"/>
              <a:gd name="connsiteX5939" fmla="*/ 9875673 w 13431789"/>
              <a:gd name="connsiteY5939" fmla="*/ 12482301 h 13716000"/>
              <a:gd name="connsiteX5940" fmla="*/ 9893119 w 13431789"/>
              <a:gd name="connsiteY5940" fmla="*/ 12434145 h 13716000"/>
              <a:gd name="connsiteX5941" fmla="*/ 9875051 w 13431789"/>
              <a:gd name="connsiteY5941" fmla="*/ 12434746 h 13716000"/>
              <a:gd name="connsiteX5942" fmla="*/ 9839529 w 13431789"/>
              <a:gd name="connsiteY5942" fmla="*/ 12461834 h 13716000"/>
              <a:gd name="connsiteX5943" fmla="*/ 9850125 w 13431789"/>
              <a:gd name="connsiteY5943" fmla="*/ 12526242 h 13716000"/>
              <a:gd name="connsiteX5944" fmla="*/ 9889381 w 13431789"/>
              <a:gd name="connsiteY5944" fmla="*/ 12575603 h 13716000"/>
              <a:gd name="connsiteX5945" fmla="*/ 9906207 w 13431789"/>
              <a:gd name="connsiteY5945" fmla="*/ 12586437 h 13716000"/>
              <a:gd name="connsiteX5946" fmla="*/ 9899977 w 13431789"/>
              <a:gd name="connsiteY5946" fmla="*/ 12609311 h 13716000"/>
              <a:gd name="connsiteX5947" fmla="*/ 9807749 w 13431789"/>
              <a:gd name="connsiteY5947" fmla="*/ 12609311 h 13716000"/>
              <a:gd name="connsiteX5948" fmla="*/ 9805257 w 13431789"/>
              <a:gd name="connsiteY5948" fmla="*/ 12600283 h 13716000"/>
              <a:gd name="connsiteX5949" fmla="*/ 9749797 w 13431789"/>
              <a:gd name="connsiteY5949" fmla="*/ 12531661 h 13716000"/>
              <a:gd name="connsiteX5950" fmla="*/ 9756027 w 13431789"/>
              <a:gd name="connsiteY5950" fmla="*/ 12501563 h 13716000"/>
              <a:gd name="connsiteX5951" fmla="*/ 9748549 w 13431789"/>
              <a:gd name="connsiteY5951" fmla="*/ 12493738 h 13716000"/>
              <a:gd name="connsiteX5952" fmla="*/ 9762261 w 13431789"/>
              <a:gd name="connsiteY5952" fmla="*/ 12476281 h 13716000"/>
              <a:gd name="connsiteX5953" fmla="*/ 9762885 w 13431789"/>
              <a:gd name="connsiteY5953" fmla="*/ 12472670 h 13716000"/>
              <a:gd name="connsiteX5954" fmla="*/ 9759145 w 13431789"/>
              <a:gd name="connsiteY5954" fmla="*/ 12452203 h 13716000"/>
              <a:gd name="connsiteX5955" fmla="*/ 9665047 w 13431789"/>
              <a:gd name="connsiteY5955" fmla="*/ 12485310 h 13716000"/>
              <a:gd name="connsiteX5956" fmla="*/ 9656323 w 13431789"/>
              <a:gd name="connsiteY5956" fmla="*/ 12478689 h 13716000"/>
              <a:gd name="connsiteX5957" fmla="*/ 9659441 w 13431789"/>
              <a:gd name="connsiteY5957" fmla="*/ 12487718 h 13716000"/>
              <a:gd name="connsiteX5958" fmla="*/ 9648223 w 13431789"/>
              <a:gd name="connsiteY5958" fmla="*/ 12590048 h 13716000"/>
              <a:gd name="connsiteX5959" fmla="*/ 9625167 w 13431789"/>
              <a:gd name="connsiteY5959" fmla="*/ 12609312 h 13716000"/>
              <a:gd name="connsiteX5960" fmla="*/ 9620181 w 13431789"/>
              <a:gd name="connsiteY5960" fmla="*/ 12609311 h 13716000"/>
              <a:gd name="connsiteX5961" fmla="*/ 9612081 w 13431789"/>
              <a:gd name="connsiteY5961" fmla="*/ 12570787 h 13716000"/>
              <a:gd name="connsiteX5962" fmla="*/ 9615819 w 13431789"/>
              <a:gd name="connsiteY5962" fmla="*/ 12530456 h 13716000"/>
              <a:gd name="connsiteX5963" fmla="*/ 9617067 w 13431789"/>
              <a:gd name="connsiteY5963" fmla="*/ 12526242 h 13716000"/>
              <a:gd name="connsiteX5964" fmla="*/ 9612081 w 13431789"/>
              <a:gd name="connsiteY5964" fmla="*/ 12526243 h 13716000"/>
              <a:gd name="connsiteX5965" fmla="*/ 9597749 w 13431789"/>
              <a:gd name="connsiteY5965" fmla="*/ 12496747 h 13716000"/>
              <a:gd name="connsiteX5966" fmla="*/ 9627659 w 13431789"/>
              <a:gd name="connsiteY5966" fmla="*/ 12497950 h 13716000"/>
              <a:gd name="connsiteX5967" fmla="*/ 9639497 w 13431789"/>
              <a:gd name="connsiteY5967" fmla="*/ 12466047 h 13716000"/>
              <a:gd name="connsiteX5968" fmla="*/ 9630153 w 13431789"/>
              <a:gd name="connsiteY5968" fmla="*/ 12458224 h 13716000"/>
              <a:gd name="connsiteX5969" fmla="*/ 9731101 w 13431789"/>
              <a:gd name="connsiteY5969" fmla="*/ 12308338 h 13716000"/>
              <a:gd name="connsiteX5970" fmla="*/ 9732349 w 13431789"/>
              <a:gd name="connsiteY5970" fmla="*/ 12307133 h 13716000"/>
              <a:gd name="connsiteX5971" fmla="*/ 9687483 w 13431789"/>
              <a:gd name="connsiteY5971" fmla="*/ 12326396 h 13716000"/>
              <a:gd name="connsiteX5972" fmla="*/ 9516115 w 13431789"/>
              <a:gd name="connsiteY5972" fmla="*/ 12395018 h 13716000"/>
              <a:gd name="connsiteX5973" fmla="*/ 9370923 w 13431789"/>
              <a:gd name="connsiteY5973" fmla="*/ 12442572 h 13716000"/>
              <a:gd name="connsiteX5974" fmla="*/ 9376533 w 13431789"/>
              <a:gd name="connsiteY5974" fmla="*/ 12476882 h 13716000"/>
              <a:gd name="connsiteX5975" fmla="*/ 9327301 w 13431789"/>
              <a:gd name="connsiteY5975" fmla="*/ 12506980 h 13716000"/>
              <a:gd name="connsiteX5976" fmla="*/ 9319201 w 13431789"/>
              <a:gd name="connsiteY5976" fmla="*/ 12568379 h 13716000"/>
              <a:gd name="connsiteX5977" fmla="*/ 9264367 w 13431789"/>
              <a:gd name="connsiteY5977" fmla="*/ 12587039 h 13716000"/>
              <a:gd name="connsiteX5978" fmla="*/ 9228223 w 13431789"/>
              <a:gd name="connsiteY5978" fmla="*/ 12609311 h 13716000"/>
              <a:gd name="connsiteX5979" fmla="*/ 9013235 w 13431789"/>
              <a:gd name="connsiteY5979" fmla="*/ 12609311 h 13716000"/>
              <a:gd name="connsiteX5980" fmla="*/ 9000149 w 13431789"/>
              <a:gd name="connsiteY5980" fmla="*/ 12592457 h 13716000"/>
              <a:gd name="connsiteX5981" fmla="*/ 8963383 w 13431789"/>
              <a:gd name="connsiteY5981" fmla="*/ 12609311 h 13716000"/>
              <a:gd name="connsiteX5982" fmla="*/ 8950297 w 13431789"/>
              <a:gd name="connsiteY5982" fmla="*/ 12609311 h 13716000"/>
              <a:gd name="connsiteX5983" fmla="*/ 8927241 w 13431789"/>
              <a:gd name="connsiteY5983" fmla="*/ 12555738 h 13716000"/>
              <a:gd name="connsiteX5984" fmla="*/ 8914779 w 13431789"/>
              <a:gd name="connsiteY5984" fmla="*/ 12558146 h 13716000"/>
              <a:gd name="connsiteX5985" fmla="*/ 8899823 w 13431789"/>
              <a:gd name="connsiteY5985" fmla="*/ 12575603 h 13716000"/>
              <a:gd name="connsiteX5986" fmla="*/ 8866173 w 13431789"/>
              <a:gd name="connsiteY5986" fmla="*/ 12575603 h 13716000"/>
              <a:gd name="connsiteX5987" fmla="*/ 8866173 w 13431789"/>
              <a:gd name="connsiteY5987" fmla="*/ 12566573 h 13716000"/>
              <a:gd name="connsiteX5988" fmla="*/ 8807599 w 13431789"/>
              <a:gd name="connsiteY5988" fmla="*/ 12576807 h 13716000"/>
              <a:gd name="connsiteX5989" fmla="*/ 8803237 w 13431789"/>
              <a:gd name="connsiteY5989" fmla="*/ 12602690 h 13716000"/>
              <a:gd name="connsiteX5990" fmla="*/ 8786411 w 13431789"/>
              <a:gd name="connsiteY5990" fmla="*/ 12580417 h 13716000"/>
              <a:gd name="connsiteX5991" fmla="*/ 8713501 w 13431789"/>
              <a:gd name="connsiteY5991" fmla="*/ 12593059 h 13716000"/>
              <a:gd name="connsiteX5992" fmla="*/ 8704777 w 13431789"/>
              <a:gd name="connsiteY5992" fmla="*/ 12609311 h 13716000"/>
              <a:gd name="connsiteX5993" fmla="*/ 7282131 w 13431789"/>
              <a:gd name="connsiteY5993" fmla="*/ 12609311 h 13716000"/>
              <a:gd name="connsiteX5994" fmla="*/ 7239133 w 13431789"/>
              <a:gd name="connsiteY5994" fmla="*/ 12608710 h 13716000"/>
              <a:gd name="connsiteX5995" fmla="*/ 7115751 w 13431789"/>
              <a:gd name="connsiteY5995" fmla="*/ 12580418 h 13716000"/>
              <a:gd name="connsiteX5996" fmla="*/ 7116997 w 13431789"/>
              <a:gd name="connsiteY5996" fmla="*/ 12577408 h 13716000"/>
              <a:gd name="connsiteX5997" fmla="*/ 7073999 w 13431789"/>
              <a:gd name="connsiteY5997" fmla="*/ 12581020 h 13716000"/>
              <a:gd name="connsiteX5998" fmla="*/ 7021033 w 13431789"/>
              <a:gd name="connsiteY5998" fmla="*/ 12575603 h 13716000"/>
              <a:gd name="connsiteX5999" fmla="*/ 6974921 w 13431789"/>
              <a:gd name="connsiteY5999" fmla="*/ 12538884 h 13716000"/>
              <a:gd name="connsiteX6000" fmla="*/ 6948747 w 13431789"/>
              <a:gd name="connsiteY6000" fmla="*/ 12537679 h 13716000"/>
              <a:gd name="connsiteX6001" fmla="*/ 6910733 w 13431789"/>
              <a:gd name="connsiteY6001" fmla="*/ 12524436 h 13716000"/>
              <a:gd name="connsiteX6002" fmla="*/ 6904505 w 13431789"/>
              <a:gd name="connsiteY6002" fmla="*/ 12523834 h 13716000"/>
              <a:gd name="connsiteX6003" fmla="*/ 6903881 w 13431789"/>
              <a:gd name="connsiteY6003" fmla="*/ 12522632 h 13716000"/>
              <a:gd name="connsiteX6004" fmla="*/ 6887679 w 13431789"/>
              <a:gd name="connsiteY6004" fmla="*/ 12516611 h 13716000"/>
              <a:gd name="connsiteX6005" fmla="*/ 6810409 w 13431789"/>
              <a:gd name="connsiteY6005" fmla="*/ 12495543 h 13716000"/>
              <a:gd name="connsiteX6006" fmla="*/ 6738123 w 13431789"/>
              <a:gd name="connsiteY6006" fmla="*/ 12485913 h 13716000"/>
              <a:gd name="connsiteX6007" fmla="*/ 6710081 w 13431789"/>
              <a:gd name="connsiteY6007" fmla="*/ 12483505 h 13716000"/>
              <a:gd name="connsiteX6008" fmla="*/ 6706343 w 13431789"/>
              <a:gd name="connsiteY6008" fmla="*/ 12496145 h 13716000"/>
              <a:gd name="connsiteX6009" fmla="*/ 6682663 w 13431789"/>
              <a:gd name="connsiteY6009" fmla="*/ 12519020 h 13716000"/>
              <a:gd name="connsiteX6010" fmla="*/ 6620971 w 13431789"/>
              <a:gd name="connsiteY6010" fmla="*/ 12518418 h 13716000"/>
              <a:gd name="connsiteX6011" fmla="*/ 6644027 w 13431789"/>
              <a:gd name="connsiteY6011" fmla="*/ 12476883 h 13716000"/>
              <a:gd name="connsiteX6012" fmla="*/ 6670823 w 13431789"/>
              <a:gd name="connsiteY6012" fmla="*/ 12465447 h 13716000"/>
              <a:gd name="connsiteX6013" fmla="*/ 6640289 w 13431789"/>
              <a:gd name="connsiteY6013" fmla="*/ 12452805 h 13716000"/>
              <a:gd name="connsiteX6014" fmla="*/ 6625957 w 13431789"/>
              <a:gd name="connsiteY6014" fmla="*/ 12464242 h 13716000"/>
              <a:gd name="connsiteX6015" fmla="*/ 6616609 w 13431789"/>
              <a:gd name="connsiteY6015" fmla="*/ 12443174 h 13716000"/>
              <a:gd name="connsiteX6016" fmla="*/ 6606639 w 13431789"/>
              <a:gd name="connsiteY6016" fmla="*/ 12439562 h 13716000"/>
              <a:gd name="connsiteX6017" fmla="*/ 6581091 w 13431789"/>
              <a:gd name="connsiteY6017" fmla="*/ 12430533 h 13716000"/>
              <a:gd name="connsiteX6018" fmla="*/ 6573611 w 13431789"/>
              <a:gd name="connsiteY6018" fmla="*/ 12438960 h 13716000"/>
              <a:gd name="connsiteX6019" fmla="*/ 6536845 w 13431789"/>
              <a:gd name="connsiteY6019" fmla="*/ 12422107 h 13716000"/>
              <a:gd name="connsiteX6020" fmla="*/ 6540585 w 13431789"/>
              <a:gd name="connsiteY6020" fmla="*/ 12417892 h 13716000"/>
              <a:gd name="connsiteX6021" fmla="*/ 6524383 w 13431789"/>
              <a:gd name="connsiteY6021" fmla="*/ 12412475 h 13716000"/>
              <a:gd name="connsiteX6022" fmla="*/ 6458953 w 13431789"/>
              <a:gd name="connsiteY6022" fmla="*/ 12399231 h 13716000"/>
              <a:gd name="connsiteX6023" fmla="*/ 6466429 w 13431789"/>
              <a:gd name="connsiteY6023" fmla="*/ 12408261 h 13716000"/>
              <a:gd name="connsiteX6024" fmla="*/ 6467053 w 13431789"/>
              <a:gd name="connsiteY6024" fmla="*/ 12441368 h 13716000"/>
              <a:gd name="connsiteX6025" fmla="*/ 6441505 w 13431789"/>
              <a:gd name="connsiteY6025" fmla="*/ 12452805 h 13716000"/>
              <a:gd name="connsiteX6026" fmla="*/ 6410349 w 13431789"/>
              <a:gd name="connsiteY6026" fmla="*/ 12457621 h 13716000"/>
              <a:gd name="connsiteX6027" fmla="*/ 6418449 w 13431789"/>
              <a:gd name="connsiteY6027" fmla="*/ 12471465 h 13716000"/>
              <a:gd name="connsiteX6028" fmla="*/ 6419695 w 13431789"/>
              <a:gd name="connsiteY6028" fmla="*/ 12505776 h 13716000"/>
              <a:gd name="connsiteX6029" fmla="*/ 6397263 w 13431789"/>
              <a:gd name="connsiteY6029" fmla="*/ 12518418 h 13716000"/>
              <a:gd name="connsiteX6030" fmla="*/ 6372335 w 13431789"/>
              <a:gd name="connsiteY6030" fmla="*/ 12524437 h 13716000"/>
              <a:gd name="connsiteX6031" fmla="*/ 6370467 w 13431789"/>
              <a:gd name="connsiteY6031" fmla="*/ 12535272 h 13716000"/>
              <a:gd name="connsiteX6032" fmla="*/ 6369219 w 13431789"/>
              <a:gd name="connsiteY6032" fmla="*/ 12536476 h 13716000"/>
              <a:gd name="connsiteX6033" fmla="*/ 6374205 w 13431789"/>
              <a:gd name="connsiteY6033" fmla="*/ 12543097 h 13716000"/>
              <a:gd name="connsiteX6034" fmla="*/ 6359249 w 13431789"/>
              <a:gd name="connsiteY6034" fmla="*/ 12561758 h 13716000"/>
              <a:gd name="connsiteX6035" fmla="*/ 6358003 w 13431789"/>
              <a:gd name="connsiteY6035" fmla="*/ 12563564 h 13716000"/>
              <a:gd name="connsiteX6036" fmla="*/ 6358003 w 13431789"/>
              <a:gd name="connsiteY6036" fmla="*/ 12562961 h 13716000"/>
              <a:gd name="connsiteX6037" fmla="*/ 6351773 w 13431789"/>
              <a:gd name="connsiteY6037" fmla="*/ 12570786 h 13716000"/>
              <a:gd name="connsiteX6038" fmla="*/ 6316875 w 13431789"/>
              <a:gd name="connsiteY6038" fmla="*/ 12588845 h 13716000"/>
              <a:gd name="connsiteX6039" fmla="*/ 6324353 w 13431789"/>
              <a:gd name="connsiteY6039" fmla="*/ 12498553 h 13716000"/>
              <a:gd name="connsiteX6040" fmla="*/ 6349279 w 13431789"/>
              <a:gd name="connsiteY6040" fmla="*/ 12513000 h 13716000"/>
              <a:gd name="connsiteX6041" fmla="*/ 6348655 w 13431789"/>
              <a:gd name="connsiteY6041" fmla="*/ 12505776 h 13716000"/>
              <a:gd name="connsiteX6042" fmla="*/ 6345541 w 13431789"/>
              <a:gd name="connsiteY6042" fmla="*/ 12498553 h 13716000"/>
              <a:gd name="connsiteX6043" fmla="*/ 6381683 w 13431789"/>
              <a:gd name="connsiteY6043" fmla="*/ 12444378 h 13716000"/>
              <a:gd name="connsiteX6044" fmla="*/ 6400377 w 13431789"/>
              <a:gd name="connsiteY6044" fmla="*/ 12449193 h 13716000"/>
              <a:gd name="connsiteX6045" fmla="*/ 6392275 w 13431789"/>
              <a:gd name="connsiteY6045" fmla="*/ 12414280 h 13716000"/>
              <a:gd name="connsiteX6046" fmla="*/ 6412839 w 13431789"/>
              <a:gd name="connsiteY6046" fmla="*/ 12385989 h 13716000"/>
              <a:gd name="connsiteX6047" fmla="*/ 6415333 w 13431789"/>
              <a:gd name="connsiteY6047" fmla="*/ 12385989 h 13716000"/>
              <a:gd name="connsiteX6048" fmla="*/ 6394145 w 13431789"/>
              <a:gd name="connsiteY6048" fmla="*/ 12375154 h 13716000"/>
              <a:gd name="connsiteX6049" fmla="*/ 6352395 w 13431789"/>
              <a:gd name="connsiteY6049" fmla="*/ 12347465 h 13716000"/>
              <a:gd name="connsiteX6050" fmla="*/ 6105627 w 13431789"/>
              <a:gd name="connsiteY6050" fmla="*/ 12290881 h 13716000"/>
              <a:gd name="connsiteX6051" fmla="*/ 5902483 w 13431789"/>
              <a:gd name="connsiteY6051" fmla="*/ 12213231 h 13716000"/>
              <a:gd name="connsiteX6052" fmla="*/ 5791562 w 13431789"/>
              <a:gd name="connsiteY6052" fmla="*/ 12155443 h 13716000"/>
              <a:gd name="connsiteX6053" fmla="*/ 5780345 w 13431789"/>
              <a:gd name="connsiteY6053" fmla="*/ 12148822 h 13716000"/>
              <a:gd name="connsiteX6054" fmla="*/ 5764766 w 13431789"/>
              <a:gd name="connsiteY6054" fmla="*/ 12152434 h 13716000"/>
              <a:gd name="connsiteX6055" fmla="*/ 5753550 w 13431789"/>
              <a:gd name="connsiteY6055" fmla="*/ 12150628 h 13716000"/>
              <a:gd name="connsiteX6056" fmla="*/ 5739840 w 13431789"/>
              <a:gd name="connsiteY6056" fmla="*/ 12157851 h 13716000"/>
              <a:gd name="connsiteX6057" fmla="*/ 5737970 w 13431789"/>
              <a:gd name="connsiteY6057" fmla="*/ 12147618 h 13716000"/>
              <a:gd name="connsiteX6058" fmla="*/ 5734232 w 13431789"/>
              <a:gd name="connsiteY6058" fmla="*/ 12147016 h 13716000"/>
              <a:gd name="connsiteX6059" fmla="*/ 5736102 w 13431789"/>
              <a:gd name="connsiteY6059" fmla="*/ 12139191 h 13716000"/>
              <a:gd name="connsiteX6060" fmla="*/ 5733609 w 13431789"/>
              <a:gd name="connsiteY6060" fmla="*/ 12122337 h 13716000"/>
              <a:gd name="connsiteX6061" fmla="*/ 5709929 w 13431789"/>
              <a:gd name="connsiteY6061" fmla="*/ 12109093 h 13716000"/>
              <a:gd name="connsiteX6062" fmla="*/ 5708683 w 13431789"/>
              <a:gd name="connsiteY6062" fmla="*/ 12115715 h 13716000"/>
              <a:gd name="connsiteX6063" fmla="*/ 5660078 w 13431789"/>
              <a:gd name="connsiteY6063" fmla="*/ 12163269 h 13716000"/>
              <a:gd name="connsiteX6064" fmla="*/ 5624558 w 13431789"/>
              <a:gd name="connsiteY6064" fmla="*/ 12081404 h 13716000"/>
              <a:gd name="connsiteX6065" fmla="*/ 5632659 w 13431789"/>
              <a:gd name="connsiteY6065" fmla="*/ 12067558 h 13716000"/>
              <a:gd name="connsiteX6066" fmla="*/ 5595270 w 13431789"/>
              <a:gd name="connsiteY6066" fmla="*/ 12048297 h 13716000"/>
              <a:gd name="connsiteX6067" fmla="*/ 5554143 w 13431789"/>
              <a:gd name="connsiteY6067" fmla="*/ 12026627 h 13716000"/>
              <a:gd name="connsiteX6068" fmla="*/ 5537941 w 13431789"/>
              <a:gd name="connsiteY6068" fmla="*/ 12026627 h 13716000"/>
              <a:gd name="connsiteX6069" fmla="*/ 5540433 w 13431789"/>
              <a:gd name="connsiteY6069" fmla="*/ 12020006 h 13716000"/>
              <a:gd name="connsiteX6070" fmla="*/ 5531709 w 13431789"/>
              <a:gd name="connsiteY6070" fmla="*/ 12015792 h 13716000"/>
              <a:gd name="connsiteX6071" fmla="*/ 5473757 w 13431789"/>
              <a:gd name="connsiteY6071" fmla="*/ 11973656 h 13716000"/>
              <a:gd name="connsiteX6072" fmla="*/ 5531709 w 13431789"/>
              <a:gd name="connsiteY6072" fmla="*/ 11980879 h 13716000"/>
              <a:gd name="connsiteX6073" fmla="*/ 5458801 w 13431789"/>
              <a:gd name="connsiteY6073" fmla="*/ 11923694 h 13716000"/>
              <a:gd name="connsiteX6074" fmla="*/ 5437614 w 13431789"/>
              <a:gd name="connsiteY6074" fmla="*/ 11912257 h 13716000"/>
              <a:gd name="connsiteX6075" fmla="*/ 5445715 w 13431789"/>
              <a:gd name="connsiteY6075" fmla="*/ 11926703 h 13716000"/>
              <a:gd name="connsiteX6076" fmla="*/ 5386515 w 13431789"/>
              <a:gd name="connsiteY6076" fmla="*/ 11991714 h 13716000"/>
              <a:gd name="connsiteX6077" fmla="*/ 5365329 w 13431789"/>
              <a:gd name="connsiteY6077" fmla="*/ 11961616 h 13716000"/>
              <a:gd name="connsiteX6078" fmla="*/ 5365329 w 13431789"/>
              <a:gd name="connsiteY6078" fmla="*/ 11949577 h 13716000"/>
              <a:gd name="connsiteX6079" fmla="*/ 5340403 w 13431789"/>
              <a:gd name="connsiteY6079" fmla="*/ 11947169 h 13716000"/>
              <a:gd name="connsiteX6080" fmla="*/ 5354111 w 13431789"/>
              <a:gd name="connsiteY6080" fmla="*/ 11903228 h 13716000"/>
              <a:gd name="connsiteX6081" fmla="*/ 5389007 w 13431789"/>
              <a:gd name="connsiteY6081" fmla="*/ 11885771 h 13716000"/>
              <a:gd name="connsiteX6082" fmla="*/ 5357227 w 13431789"/>
              <a:gd name="connsiteY6082" fmla="*/ 11867713 h 13716000"/>
              <a:gd name="connsiteX6083" fmla="*/ 5277465 w 13431789"/>
              <a:gd name="connsiteY6083" fmla="*/ 11790062 h 13716000"/>
              <a:gd name="connsiteX6084" fmla="*/ 5274972 w 13431789"/>
              <a:gd name="connsiteY6084" fmla="*/ 11788255 h 13716000"/>
              <a:gd name="connsiteX6085" fmla="*/ 5255032 w 13431789"/>
              <a:gd name="connsiteY6085" fmla="*/ 11814139 h 13716000"/>
              <a:gd name="connsiteX6086" fmla="*/ 5295535 w 13431789"/>
              <a:gd name="connsiteY6086" fmla="*/ 11832197 h 13716000"/>
              <a:gd name="connsiteX6087" fmla="*/ 5293666 w 13431789"/>
              <a:gd name="connsiteY6087" fmla="*/ 11834606 h 13716000"/>
              <a:gd name="connsiteX6088" fmla="*/ 5319839 w 13431789"/>
              <a:gd name="connsiteY6088" fmla="*/ 11852062 h 13716000"/>
              <a:gd name="connsiteX6089" fmla="*/ 5308622 w 13431789"/>
              <a:gd name="connsiteY6089" fmla="*/ 11881557 h 13716000"/>
              <a:gd name="connsiteX6090" fmla="*/ 5279958 w 13431789"/>
              <a:gd name="connsiteY6090" fmla="*/ 11872528 h 13716000"/>
              <a:gd name="connsiteX6091" fmla="*/ 5270610 w 13431789"/>
              <a:gd name="connsiteY6091" fmla="*/ 11857480 h 13716000"/>
              <a:gd name="connsiteX6092" fmla="*/ 5264378 w 13431789"/>
              <a:gd name="connsiteY6092" fmla="*/ 11863499 h 13716000"/>
              <a:gd name="connsiteX6093" fmla="*/ 5229482 w 13431789"/>
              <a:gd name="connsiteY6093" fmla="*/ 11871325 h 13716000"/>
              <a:gd name="connsiteX6094" fmla="*/ 5211771 w 13431789"/>
              <a:gd name="connsiteY6094" fmla="*/ 11906745 h 13716000"/>
              <a:gd name="connsiteX6095" fmla="*/ 5202545 w 13431789"/>
              <a:gd name="connsiteY6095" fmla="*/ 11929951 h 13716000"/>
              <a:gd name="connsiteX6096" fmla="*/ 5202129 w 13431789"/>
              <a:gd name="connsiteY6096" fmla="*/ 11957973 h 13716000"/>
              <a:gd name="connsiteX6097" fmla="*/ 4971234 w 13431789"/>
              <a:gd name="connsiteY6097" fmla="*/ 12790866 h 13716000"/>
              <a:gd name="connsiteX6098" fmla="*/ 4902961 w 13431789"/>
              <a:gd name="connsiteY6098" fmla="*/ 12905967 h 13716000"/>
              <a:gd name="connsiteX6099" fmla="*/ 4909754 w 13431789"/>
              <a:gd name="connsiteY6099" fmla="*/ 12906459 h 13716000"/>
              <a:gd name="connsiteX6100" fmla="*/ 4906030 w 13431789"/>
              <a:gd name="connsiteY6100" fmla="*/ 12937814 h 13716000"/>
              <a:gd name="connsiteX6101" fmla="*/ 4874758 w 13431789"/>
              <a:gd name="connsiteY6101" fmla="*/ 13003925 h 13716000"/>
              <a:gd name="connsiteX6102" fmla="*/ 4808924 w 13431789"/>
              <a:gd name="connsiteY6102" fmla="*/ 13102861 h 13716000"/>
              <a:gd name="connsiteX6103" fmla="*/ 4461995 w 13431789"/>
              <a:gd name="connsiteY6103" fmla="*/ 13460654 h 13716000"/>
              <a:gd name="connsiteX6104" fmla="*/ 4253515 w 13431789"/>
              <a:gd name="connsiteY6104" fmla="*/ 13604146 h 13716000"/>
              <a:gd name="connsiteX6105" fmla="*/ 4155197 w 13431789"/>
              <a:gd name="connsiteY6105" fmla="*/ 13658032 h 13716000"/>
              <a:gd name="connsiteX6106" fmla="*/ 4032982 w 13431789"/>
              <a:gd name="connsiteY6106" fmla="*/ 13716000 h 13716000"/>
              <a:gd name="connsiteX6107" fmla="*/ 4031394 w 13431789"/>
              <a:gd name="connsiteY6107" fmla="*/ 13716000 h 13716000"/>
              <a:gd name="connsiteX6108" fmla="*/ 4045915 w 13431789"/>
              <a:gd name="connsiteY6108" fmla="*/ 13703437 h 13716000"/>
              <a:gd name="connsiteX6109" fmla="*/ 4068605 w 13431789"/>
              <a:gd name="connsiteY6109" fmla="*/ 13688590 h 13716000"/>
              <a:gd name="connsiteX6110" fmla="*/ 4100242 w 13431789"/>
              <a:gd name="connsiteY6110" fmla="*/ 13668658 h 13716000"/>
              <a:gd name="connsiteX6111" fmla="*/ 4136455 w 13431789"/>
              <a:gd name="connsiteY6111" fmla="*/ 13652473 h 13716000"/>
              <a:gd name="connsiteX6112" fmla="*/ 4263011 w 13431789"/>
              <a:gd name="connsiteY6112" fmla="*/ 13572747 h 13716000"/>
              <a:gd name="connsiteX6113" fmla="*/ 4155195 w 13431789"/>
              <a:gd name="connsiteY6113" fmla="*/ 13624100 h 13716000"/>
              <a:gd name="connsiteX6114" fmla="*/ 4114316 w 13431789"/>
              <a:gd name="connsiteY6114" fmla="*/ 13648224 h 13716000"/>
              <a:gd name="connsiteX6115" fmla="*/ 3968479 w 13431789"/>
              <a:gd name="connsiteY6115" fmla="*/ 13716000 h 13716000"/>
              <a:gd name="connsiteX6116" fmla="*/ 2175013 w 13431789"/>
              <a:gd name="connsiteY6116" fmla="*/ 13716000 h 13716000"/>
              <a:gd name="connsiteX6117" fmla="*/ 2108904 w 13431789"/>
              <a:gd name="connsiteY6117" fmla="*/ 13679649 h 13716000"/>
              <a:gd name="connsiteX6118" fmla="*/ 1947764 w 13431789"/>
              <a:gd name="connsiteY6118" fmla="*/ 13570448 h 13716000"/>
              <a:gd name="connsiteX6119" fmla="*/ 2045889 w 13431789"/>
              <a:gd name="connsiteY6119" fmla="*/ 13627975 h 13716000"/>
              <a:gd name="connsiteX6120" fmla="*/ 1674689 w 13431789"/>
              <a:gd name="connsiteY6120" fmla="*/ 13315935 h 13716000"/>
              <a:gd name="connsiteX6121" fmla="*/ 1507789 w 13431789"/>
              <a:gd name="connsiteY6121" fmla="*/ 13131285 h 13716000"/>
              <a:gd name="connsiteX6122" fmla="*/ 1437070 w 13431789"/>
              <a:gd name="connsiteY6122" fmla="*/ 13038936 h 13716000"/>
              <a:gd name="connsiteX6123" fmla="*/ 1368046 w 13431789"/>
              <a:gd name="connsiteY6123" fmla="*/ 12934496 h 13716000"/>
              <a:gd name="connsiteX6124" fmla="*/ 1433528 w 13431789"/>
              <a:gd name="connsiteY6124" fmla="*/ 13034309 h 13716000"/>
              <a:gd name="connsiteX6125" fmla="*/ 1437070 w 13431789"/>
              <a:gd name="connsiteY6125" fmla="*/ 13038936 h 13716000"/>
              <a:gd name="connsiteX6126" fmla="*/ 1488029 w 13431789"/>
              <a:gd name="connsiteY6126" fmla="*/ 13116037 h 13716000"/>
              <a:gd name="connsiteX6127" fmla="*/ 1947764 w 13431789"/>
              <a:gd name="connsiteY6127" fmla="*/ 13570448 h 13716000"/>
              <a:gd name="connsiteX6128" fmla="*/ 1613144 w 13431789"/>
              <a:gd name="connsiteY6128" fmla="*/ 13288407 h 13716000"/>
              <a:gd name="connsiteX6129" fmla="*/ 1717858 w 13431789"/>
              <a:gd name="connsiteY6129" fmla="*/ 13412506 h 13716000"/>
              <a:gd name="connsiteX6130" fmla="*/ 1861252 w 13431789"/>
              <a:gd name="connsiteY6130" fmla="*/ 13545384 h 13716000"/>
              <a:gd name="connsiteX6131" fmla="*/ 2061489 w 13431789"/>
              <a:gd name="connsiteY6131" fmla="*/ 13687668 h 13716000"/>
              <a:gd name="connsiteX6132" fmla="*/ 1950978 w 13431789"/>
              <a:gd name="connsiteY6132" fmla="*/ 13629475 h 13716000"/>
              <a:gd name="connsiteX6133" fmla="*/ 1645890 w 13431789"/>
              <a:gd name="connsiteY6133" fmla="*/ 13407012 h 13716000"/>
              <a:gd name="connsiteX6134" fmla="*/ 1850823 w 13431789"/>
              <a:gd name="connsiteY6134" fmla="*/ 13594536 h 13716000"/>
              <a:gd name="connsiteX6135" fmla="*/ 2026943 w 13431789"/>
              <a:gd name="connsiteY6135" fmla="*/ 13716000 h 13716000"/>
              <a:gd name="connsiteX6136" fmla="*/ 1988834 w 13431789"/>
              <a:gd name="connsiteY6136" fmla="*/ 13716000 h 13716000"/>
              <a:gd name="connsiteX6137" fmla="*/ 1868693 w 13431789"/>
              <a:gd name="connsiteY6137" fmla="*/ 13632329 h 13716000"/>
              <a:gd name="connsiteX6138" fmla="*/ 1452779 w 13431789"/>
              <a:gd name="connsiteY6138" fmla="*/ 13227512 h 13716000"/>
              <a:gd name="connsiteX6139" fmla="*/ 1313273 w 13431789"/>
              <a:gd name="connsiteY6139" fmla="*/ 13034386 h 13716000"/>
              <a:gd name="connsiteX6140" fmla="*/ 1280625 w 13431789"/>
              <a:gd name="connsiteY6140" fmla="*/ 12985151 h 13716000"/>
              <a:gd name="connsiteX6141" fmla="*/ 1101277 w 13431789"/>
              <a:gd name="connsiteY6141" fmla="*/ 12616339 h 13716000"/>
              <a:gd name="connsiteX6142" fmla="*/ 975155 w 13431789"/>
              <a:gd name="connsiteY6142" fmla="*/ 12275882 h 13716000"/>
              <a:gd name="connsiteX6143" fmla="*/ 961068 w 13431789"/>
              <a:gd name="connsiteY6143" fmla="*/ 12218454 h 13716000"/>
              <a:gd name="connsiteX6144" fmla="*/ 971492 w 13431789"/>
              <a:gd name="connsiteY6144" fmla="*/ 12196417 h 13716000"/>
              <a:gd name="connsiteX6145" fmla="*/ 939548 w 13431789"/>
              <a:gd name="connsiteY6145" fmla="*/ 11703805 h 13716000"/>
              <a:gd name="connsiteX6146" fmla="*/ 960200 w 13431789"/>
              <a:gd name="connsiteY6146" fmla="*/ 11445476 h 13716000"/>
              <a:gd name="connsiteX6147" fmla="*/ 1027035 w 13431789"/>
              <a:gd name="connsiteY6147" fmla="*/ 11186786 h 13716000"/>
              <a:gd name="connsiteX6148" fmla="*/ 1140134 w 13431789"/>
              <a:gd name="connsiteY6148" fmla="*/ 10843699 h 13716000"/>
              <a:gd name="connsiteX6149" fmla="*/ 1171404 w 13431789"/>
              <a:gd name="connsiteY6149" fmla="*/ 10777587 h 13716000"/>
              <a:gd name="connsiteX6150" fmla="*/ 1205603 w 13431789"/>
              <a:gd name="connsiteY6150" fmla="*/ 10698581 h 13716000"/>
              <a:gd name="connsiteX6151" fmla="*/ 1170582 w 13431789"/>
              <a:gd name="connsiteY6151" fmla="*/ 10769265 h 13716000"/>
              <a:gd name="connsiteX6152" fmla="*/ 1175928 w 13431789"/>
              <a:gd name="connsiteY6152" fmla="*/ 10737154 h 13716000"/>
              <a:gd name="connsiteX6153" fmla="*/ 1196458 w 13431789"/>
              <a:gd name="connsiteY6153" fmla="*/ 10691082 h 13716000"/>
              <a:gd name="connsiteX6154" fmla="*/ 1176181 w 13431789"/>
              <a:gd name="connsiteY6154" fmla="*/ 10735625 h 13716000"/>
              <a:gd name="connsiteX6155" fmla="*/ 1175928 w 13431789"/>
              <a:gd name="connsiteY6155" fmla="*/ 10737154 h 13716000"/>
              <a:gd name="connsiteX6156" fmla="*/ 1038308 w 13431789"/>
              <a:gd name="connsiteY6156" fmla="*/ 11045976 h 13716000"/>
              <a:gd name="connsiteX6157" fmla="*/ 945660 w 13431789"/>
              <a:gd name="connsiteY6157" fmla="*/ 11425906 h 13716000"/>
              <a:gd name="connsiteX6158" fmla="*/ 961068 w 13431789"/>
              <a:gd name="connsiteY6158" fmla="*/ 12218454 h 13716000"/>
              <a:gd name="connsiteX6159" fmla="*/ 930795 w 13431789"/>
              <a:gd name="connsiteY6159" fmla="*/ 12124813 h 13716000"/>
              <a:gd name="connsiteX6160" fmla="*/ 975155 w 13431789"/>
              <a:gd name="connsiteY6160" fmla="*/ 12275882 h 13716000"/>
              <a:gd name="connsiteX6161" fmla="*/ 1149387 w 13431789"/>
              <a:gd name="connsiteY6161" fmla="*/ 12762840 h 13716000"/>
              <a:gd name="connsiteX6162" fmla="*/ 1074210 w 13431789"/>
              <a:gd name="connsiteY6162" fmla="*/ 12640021 h 13716000"/>
              <a:gd name="connsiteX6163" fmla="*/ 1460060 w 13431789"/>
              <a:gd name="connsiteY6163" fmla="*/ 13269921 h 13716000"/>
              <a:gd name="connsiteX6164" fmla="*/ 1721064 w 13431789"/>
              <a:gd name="connsiteY6164" fmla="*/ 13529827 h 13716000"/>
              <a:gd name="connsiteX6165" fmla="*/ 1868849 w 13431789"/>
              <a:gd name="connsiteY6165" fmla="*/ 13643368 h 13716000"/>
              <a:gd name="connsiteX6166" fmla="*/ 1984559 w 13431789"/>
              <a:gd name="connsiteY6166" fmla="*/ 13716000 h 13716000"/>
              <a:gd name="connsiteX6167" fmla="*/ 1432764 w 13431789"/>
              <a:gd name="connsiteY6167" fmla="*/ 13716000 h 13716000"/>
              <a:gd name="connsiteX6168" fmla="*/ 1329951 w 13431789"/>
              <a:gd name="connsiteY6168" fmla="*/ 13616268 h 13716000"/>
              <a:gd name="connsiteX6169" fmla="*/ 1159118 w 13431789"/>
              <a:gd name="connsiteY6169" fmla="*/ 13413097 h 13716000"/>
              <a:gd name="connsiteX6170" fmla="*/ 1007942 w 13431789"/>
              <a:gd name="connsiteY6170" fmla="*/ 13159144 h 13716000"/>
              <a:gd name="connsiteX6171" fmla="*/ 992121 w 13431789"/>
              <a:gd name="connsiteY6171" fmla="*/ 13169111 h 13716000"/>
              <a:gd name="connsiteX6172" fmla="*/ 837653 w 13431789"/>
              <a:gd name="connsiteY6172" fmla="*/ 12881873 h 13716000"/>
              <a:gd name="connsiteX6173" fmla="*/ 719395 w 13431789"/>
              <a:gd name="connsiteY6173" fmla="*/ 12578450 h 13716000"/>
              <a:gd name="connsiteX6174" fmla="*/ 698719 w 13431789"/>
              <a:gd name="connsiteY6174" fmla="*/ 12454449 h 13716000"/>
              <a:gd name="connsiteX6175" fmla="*/ 688385 w 13431789"/>
              <a:gd name="connsiteY6175" fmla="*/ 12392450 h 13716000"/>
              <a:gd name="connsiteX6176" fmla="*/ 690941 w 13431789"/>
              <a:gd name="connsiteY6176" fmla="*/ 12333378 h 13716000"/>
              <a:gd name="connsiteX6177" fmla="*/ 669867 w 13431789"/>
              <a:gd name="connsiteY6177" fmla="*/ 12278113 h 13716000"/>
              <a:gd name="connsiteX6178" fmla="*/ 673602 w 13431789"/>
              <a:gd name="connsiteY6178" fmla="*/ 12293923 h 13716000"/>
              <a:gd name="connsiteX6179" fmla="*/ 654811 w 13431789"/>
              <a:gd name="connsiteY6179" fmla="*/ 12316839 h 13716000"/>
              <a:gd name="connsiteX6180" fmla="*/ 634405 w 13431789"/>
              <a:gd name="connsiteY6180" fmla="*/ 12200465 h 13716000"/>
              <a:gd name="connsiteX6181" fmla="*/ 629671 w 13431789"/>
              <a:gd name="connsiteY6181" fmla="*/ 12130782 h 13716000"/>
              <a:gd name="connsiteX6182" fmla="*/ 626470 w 13431789"/>
              <a:gd name="connsiteY6182" fmla="*/ 12117070 h 13716000"/>
              <a:gd name="connsiteX6183" fmla="*/ 598277 w 13431789"/>
              <a:gd name="connsiteY6183" fmla="*/ 11821554 h 13716000"/>
              <a:gd name="connsiteX6184" fmla="*/ 666735 w 13431789"/>
              <a:gd name="connsiteY6184" fmla="*/ 11197182 h 13716000"/>
              <a:gd name="connsiteX6185" fmla="*/ 662163 w 13431789"/>
              <a:gd name="connsiteY6185" fmla="*/ 11193432 h 13716000"/>
              <a:gd name="connsiteX6186" fmla="*/ 852432 w 13431789"/>
              <a:gd name="connsiteY6186" fmla="*/ 10653654 h 13716000"/>
              <a:gd name="connsiteX6187" fmla="*/ 907844 w 13431789"/>
              <a:gd name="connsiteY6187" fmla="*/ 10576752 h 13716000"/>
              <a:gd name="connsiteX6188" fmla="*/ 955391 w 13431789"/>
              <a:gd name="connsiteY6188" fmla="*/ 10462817 h 13716000"/>
              <a:gd name="connsiteX6189" fmla="*/ 1209502 w 13431789"/>
              <a:gd name="connsiteY6189" fmla="*/ 10143607 h 13716000"/>
              <a:gd name="connsiteX6190" fmla="*/ 1270766 w 13431789"/>
              <a:gd name="connsiteY6190" fmla="*/ 10040921 h 13716000"/>
              <a:gd name="connsiteX6191" fmla="*/ 1377386 w 13431789"/>
              <a:gd name="connsiteY6191" fmla="*/ 9929551 h 13716000"/>
              <a:gd name="connsiteX6192" fmla="*/ 1481082 w 13431789"/>
              <a:gd name="connsiteY6192" fmla="*/ 9831074 h 13716000"/>
              <a:gd name="connsiteX6193" fmla="*/ 1750473 w 13431789"/>
              <a:gd name="connsiteY6193" fmla="*/ 9623791 h 13716000"/>
              <a:gd name="connsiteX6194" fmla="*/ 2526306 w 13431789"/>
              <a:gd name="connsiteY6194" fmla="*/ 9290120 h 13716000"/>
              <a:gd name="connsiteX6195" fmla="*/ 2663672 w 13431789"/>
              <a:gd name="connsiteY6195" fmla="*/ 9264280 h 13716000"/>
              <a:gd name="connsiteX6196" fmla="*/ 2661178 w 13431789"/>
              <a:gd name="connsiteY6196" fmla="*/ 9247060 h 13716000"/>
              <a:gd name="connsiteX6197" fmla="*/ 2684547 w 13431789"/>
              <a:gd name="connsiteY6197" fmla="*/ 9217942 h 13716000"/>
              <a:gd name="connsiteX6198" fmla="*/ 2702618 w 13431789"/>
              <a:gd name="connsiteY6198" fmla="*/ 9234796 h 13716000"/>
              <a:gd name="connsiteX6199" fmla="*/ 2704234 w 13431789"/>
              <a:gd name="connsiteY6199" fmla="*/ 9250728 h 13716000"/>
              <a:gd name="connsiteX6200" fmla="*/ 2701449 w 13431789"/>
              <a:gd name="connsiteY6200" fmla="*/ 9257175 h 13716000"/>
              <a:gd name="connsiteX6201" fmla="*/ 2766555 w 13431789"/>
              <a:gd name="connsiteY6201" fmla="*/ 9244928 h 13716000"/>
              <a:gd name="connsiteX6202" fmla="*/ 2773628 w 13431789"/>
              <a:gd name="connsiteY6202" fmla="*/ 9234890 h 13716000"/>
              <a:gd name="connsiteX6203" fmla="*/ 2791728 w 13431789"/>
              <a:gd name="connsiteY6203" fmla="*/ 9222154 h 13716000"/>
              <a:gd name="connsiteX6204" fmla="*/ 2795666 w 13431789"/>
              <a:gd name="connsiteY6204" fmla="*/ 9239452 h 13716000"/>
              <a:gd name="connsiteX6205" fmla="*/ 2800534 w 13431789"/>
              <a:gd name="connsiteY6205" fmla="*/ 9238536 h 13716000"/>
              <a:gd name="connsiteX6206" fmla="*/ 2819648 w 13431789"/>
              <a:gd name="connsiteY6206" fmla="*/ 9261855 h 13716000"/>
              <a:gd name="connsiteX6207" fmla="*/ 2918682 w 13431789"/>
              <a:gd name="connsiteY6207" fmla="*/ 9243665 h 13716000"/>
              <a:gd name="connsiteX6208" fmla="*/ 3005649 w 13431789"/>
              <a:gd name="connsiteY6208" fmla="*/ 9230873 h 13716000"/>
              <a:gd name="connsiteX6209" fmla="*/ 2994403 w 13431789"/>
              <a:gd name="connsiteY6209" fmla="*/ 9244588 h 13716000"/>
              <a:gd name="connsiteX6210" fmla="*/ 3098010 w 13431789"/>
              <a:gd name="connsiteY6210" fmla="*/ 9230146 h 13716000"/>
              <a:gd name="connsiteX6211" fmla="*/ 3173729 w 13431789"/>
              <a:gd name="connsiteY6211" fmla="*/ 9231069 h 13716000"/>
              <a:gd name="connsiteX6212" fmla="*/ 3248920 w 13431789"/>
              <a:gd name="connsiteY6212" fmla="*/ 9237294 h 13716000"/>
              <a:gd name="connsiteX6213" fmla="*/ 3276921 w 13431789"/>
              <a:gd name="connsiteY6213" fmla="*/ 9240273 h 13716000"/>
              <a:gd name="connsiteX6214" fmla="*/ 3282925 w 13431789"/>
              <a:gd name="connsiteY6214" fmla="*/ 9226951 h 13716000"/>
              <a:gd name="connsiteX6215" fmla="*/ 3326389 w 13431789"/>
              <a:gd name="connsiteY6215" fmla="*/ 9177008 h 13716000"/>
              <a:gd name="connsiteX6216" fmla="*/ 3338852 w 13431789"/>
              <a:gd name="connsiteY6216" fmla="*/ 9185436 h 13716000"/>
              <a:gd name="connsiteX6217" fmla="*/ 3328882 w 13431789"/>
              <a:gd name="connsiteY6217" fmla="*/ 9148717 h 13716000"/>
              <a:gd name="connsiteX6218" fmla="*/ 3316419 w 13431789"/>
              <a:gd name="connsiteY6218" fmla="*/ 9152931 h 13716000"/>
              <a:gd name="connsiteX6219" fmla="*/ 3280899 w 13431789"/>
              <a:gd name="connsiteY6219" fmla="*/ 9167377 h 13716000"/>
              <a:gd name="connsiteX6220" fmla="*/ 3317042 w 13431789"/>
              <a:gd name="connsiteY6220" fmla="*/ 9104775 h 13716000"/>
              <a:gd name="connsiteX6221" fmla="*/ 3300216 w 13431789"/>
              <a:gd name="connsiteY6221" fmla="*/ 9043978 h 13716000"/>
              <a:gd name="connsiteX6222" fmla="*/ 3296478 w 13431789"/>
              <a:gd name="connsiteY6222" fmla="*/ 9022308 h 13716000"/>
              <a:gd name="connsiteX6223" fmla="*/ 3293362 w 13431789"/>
              <a:gd name="connsiteY6223" fmla="*/ 9025920 h 13716000"/>
              <a:gd name="connsiteX6224" fmla="*/ 3274044 w 13431789"/>
              <a:gd name="connsiteY6224" fmla="*/ 9007260 h 13716000"/>
              <a:gd name="connsiteX6225" fmla="*/ 3280276 w 13431789"/>
              <a:gd name="connsiteY6225" fmla="*/ 8989803 h 13716000"/>
              <a:gd name="connsiteX6226" fmla="*/ 3246003 w 13431789"/>
              <a:gd name="connsiteY6226" fmla="*/ 8977764 h 13716000"/>
              <a:gd name="connsiteX6227" fmla="*/ 3227932 w 13431789"/>
              <a:gd name="connsiteY6227" fmla="*/ 8936230 h 13716000"/>
              <a:gd name="connsiteX6228" fmla="*/ 3250989 w 13431789"/>
              <a:gd name="connsiteY6228" fmla="*/ 8928404 h 13716000"/>
              <a:gd name="connsiteX6229" fmla="*/ 3226686 w 13431789"/>
              <a:gd name="connsiteY6229" fmla="*/ 8903723 h 13716000"/>
              <a:gd name="connsiteX6230" fmla="*/ 3263451 w 13431789"/>
              <a:gd name="connsiteY6230" fmla="*/ 8883259 h 13716000"/>
              <a:gd name="connsiteX6231" fmla="*/ 3273421 w 13431789"/>
              <a:gd name="connsiteY6231" fmla="*/ 8882656 h 13716000"/>
              <a:gd name="connsiteX6232" fmla="*/ 3272175 w 13431789"/>
              <a:gd name="connsiteY6232" fmla="*/ 8876035 h 13716000"/>
              <a:gd name="connsiteX6233" fmla="*/ 3254727 w 13431789"/>
              <a:gd name="connsiteY6233" fmla="*/ 8744208 h 13716000"/>
              <a:gd name="connsiteX6234" fmla="*/ 3242264 w 13431789"/>
              <a:gd name="connsiteY6234" fmla="*/ 8739995 h 13716000"/>
              <a:gd name="connsiteX6235" fmla="*/ 3239148 w 13431789"/>
              <a:gd name="connsiteY6235" fmla="*/ 8717120 h 13716000"/>
              <a:gd name="connsiteX6236" fmla="*/ 3251611 w 13431789"/>
              <a:gd name="connsiteY6236" fmla="*/ 8716518 h 13716000"/>
              <a:gd name="connsiteX6237" fmla="*/ 3239148 w 13431789"/>
              <a:gd name="connsiteY6237" fmla="*/ 8625625 h 13716000"/>
              <a:gd name="connsiteX6238" fmla="*/ 3222323 w 13431789"/>
              <a:gd name="connsiteY6238" fmla="*/ 8646091 h 13716000"/>
              <a:gd name="connsiteX6239" fmla="*/ 3160008 w 13431789"/>
              <a:gd name="connsiteY6239" fmla="*/ 8665353 h 13716000"/>
              <a:gd name="connsiteX6240" fmla="*/ 3217961 w 13431789"/>
              <a:gd name="connsiteY6240" fmla="*/ 8567236 h 13716000"/>
              <a:gd name="connsiteX6241" fmla="*/ 3233540 w 13431789"/>
              <a:gd name="connsiteY6241" fmla="*/ 8581682 h 13716000"/>
              <a:gd name="connsiteX6242" fmla="*/ 3228555 w 13431789"/>
              <a:gd name="connsiteY6242" fmla="*/ 8543759 h 13716000"/>
              <a:gd name="connsiteX6243" fmla="*/ 3236032 w 13431789"/>
              <a:gd name="connsiteY6243" fmla="*/ 8473332 h 13716000"/>
              <a:gd name="connsiteX6244" fmla="*/ 3234163 w 13431789"/>
              <a:gd name="connsiteY6244" fmla="*/ 8448652 h 13716000"/>
              <a:gd name="connsiteX6245" fmla="*/ 3207991 w 13431789"/>
              <a:gd name="connsiteY6245" fmla="*/ 8451060 h 13716000"/>
              <a:gd name="connsiteX6246" fmla="*/ 3166863 w 13431789"/>
              <a:gd name="connsiteY6246" fmla="*/ 8440225 h 13716000"/>
              <a:gd name="connsiteX6247" fmla="*/ 3227932 w 13431789"/>
              <a:gd name="connsiteY6247" fmla="*/ 8402302 h 13716000"/>
              <a:gd name="connsiteX6248" fmla="*/ 3230424 w 13431789"/>
              <a:gd name="connsiteY6248" fmla="*/ 8401700 h 13716000"/>
              <a:gd name="connsiteX6249" fmla="*/ 3222946 w 13431789"/>
              <a:gd name="connsiteY6249" fmla="*/ 8301176 h 13716000"/>
              <a:gd name="connsiteX6250" fmla="*/ 3221700 w 13431789"/>
              <a:gd name="connsiteY6250" fmla="*/ 8182592 h 13716000"/>
              <a:gd name="connsiteX6251" fmla="*/ 3185557 w 13431789"/>
              <a:gd name="connsiteY6251" fmla="*/ 8193427 h 13716000"/>
              <a:gd name="connsiteX6252" fmla="*/ 3148168 w 13431789"/>
              <a:gd name="connsiteY6252" fmla="*/ 8186203 h 13716000"/>
              <a:gd name="connsiteX6253" fmla="*/ 3214845 w 13431789"/>
              <a:gd name="connsiteY6253" fmla="*/ 8141660 h 13716000"/>
              <a:gd name="connsiteX6254" fmla="*/ 3221077 w 13431789"/>
              <a:gd name="connsiteY6254" fmla="*/ 8138048 h 13716000"/>
              <a:gd name="connsiteX6255" fmla="*/ 3221077 w 13431789"/>
              <a:gd name="connsiteY6255" fmla="*/ 8134436 h 13716000"/>
              <a:gd name="connsiteX6256" fmla="*/ 3221077 w 13431789"/>
              <a:gd name="connsiteY6256" fmla="*/ 8120592 h 13716000"/>
              <a:gd name="connsiteX6257" fmla="*/ 3228555 w 13431789"/>
              <a:gd name="connsiteY6257" fmla="*/ 8134437 h 13716000"/>
              <a:gd name="connsiteX6258" fmla="*/ 3280276 w 13431789"/>
              <a:gd name="connsiteY6258" fmla="*/ 8107950 h 13716000"/>
              <a:gd name="connsiteX6259" fmla="*/ 3281523 w 13431789"/>
              <a:gd name="connsiteY6259" fmla="*/ 8092300 h 13716000"/>
              <a:gd name="connsiteX6260" fmla="*/ 3279030 w 13431789"/>
              <a:gd name="connsiteY6260" fmla="*/ 8042941 h 13716000"/>
              <a:gd name="connsiteX6261" fmla="*/ 3278407 w 13431789"/>
              <a:gd name="connsiteY6261" fmla="*/ 8015852 h 13716000"/>
              <a:gd name="connsiteX6262" fmla="*/ 3275290 w 13431789"/>
              <a:gd name="connsiteY6262" fmla="*/ 8005619 h 13716000"/>
              <a:gd name="connsiteX6263" fmla="*/ 3235409 w 13431789"/>
              <a:gd name="connsiteY6263" fmla="*/ 8029096 h 13716000"/>
              <a:gd name="connsiteX6264" fmla="*/ 3236656 w 13431789"/>
              <a:gd name="connsiteY6264" fmla="*/ 7995386 h 13716000"/>
              <a:gd name="connsiteX6265" fmla="*/ 3264697 w 13431789"/>
              <a:gd name="connsiteY6265" fmla="*/ 7973716 h 13716000"/>
              <a:gd name="connsiteX6266" fmla="*/ 3264697 w 13431789"/>
              <a:gd name="connsiteY6266" fmla="*/ 7915930 h 13716000"/>
              <a:gd name="connsiteX6267" fmla="*/ 3278407 w 13431789"/>
              <a:gd name="connsiteY6267" fmla="*/ 7909307 h 13716000"/>
              <a:gd name="connsiteX6268" fmla="*/ 3284638 w 13431789"/>
              <a:gd name="connsiteY6268" fmla="*/ 7891250 h 13716000"/>
              <a:gd name="connsiteX6269" fmla="*/ 3260958 w 13431789"/>
              <a:gd name="connsiteY6269" fmla="*/ 7888841 h 13716000"/>
              <a:gd name="connsiteX6270" fmla="*/ 3211730 w 13431789"/>
              <a:gd name="connsiteY6270" fmla="*/ 7859948 h 13716000"/>
              <a:gd name="connsiteX6271" fmla="*/ 3184312 w 13431789"/>
              <a:gd name="connsiteY6271" fmla="*/ 7829249 h 13716000"/>
              <a:gd name="connsiteX6272" fmla="*/ 3175587 w 13431789"/>
              <a:gd name="connsiteY6272" fmla="*/ 7834065 h 13716000"/>
              <a:gd name="connsiteX6273" fmla="*/ 3138198 w 13431789"/>
              <a:gd name="connsiteY6273" fmla="*/ 7835267 h 13716000"/>
              <a:gd name="connsiteX6274" fmla="*/ 3133213 w 13431789"/>
              <a:gd name="connsiteY6274" fmla="*/ 7794938 h 13716000"/>
              <a:gd name="connsiteX6275" fmla="*/ 3164370 w 13431789"/>
              <a:gd name="connsiteY6275" fmla="*/ 7773268 h 13716000"/>
              <a:gd name="connsiteX6276" fmla="*/ 3193035 w 13431789"/>
              <a:gd name="connsiteY6276" fmla="*/ 7781093 h 13716000"/>
              <a:gd name="connsiteX6277" fmla="*/ 3196774 w 13431789"/>
              <a:gd name="connsiteY6277" fmla="*/ 7775073 h 13716000"/>
              <a:gd name="connsiteX6278" fmla="*/ 3227308 w 13431789"/>
              <a:gd name="connsiteY6278" fmla="*/ 7750393 h 13716000"/>
              <a:gd name="connsiteX6279" fmla="*/ 3236033 w 13431789"/>
              <a:gd name="connsiteY6279" fmla="*/ 7747986 h 13716000"/>
              <a:gd name="connsiteX6280" fmla="*/ 3236033 w 13431789"/>
              <a:gd name="connsiteY6280" fmla="*/ 7739558 h 13716000"/>
              <a:gd name="connsiteX6281" fmla="*/ 3250365 w 13431789"/>
              <a:gd name="connsiteY6281" fmla="*/ 7520450 h 13716000"/>
              <a:gd name="connsiteX6282" fmla="*/ 3272175 w 13431789"/>
              <a:gd name="connsiteY6282" fmla="*/ 7266428 h 13716000"/>
              <a:gd name="connsiteX6283" fmla="*/ 3300840 w 13431789"/>
              <a:gd name="connsiteY6283" fmla="*/ 7182155 h 13716000"/>
              <a:gd name="connsiteX6284" fmla="*/ 3312056 w 13431789"/>
              <a:gd name="connsiteY6284" fmla="*/ 7115941 h 13716000"/>
              <a:gd name="connsiteX6285" fmla="*/ 3320781 w 13431789"/>
              <a:gd name="connsiteY6285" fmla="*/ 7066581 h 13716000"/>
              <a:gd name="connsiteX6286" fmla="*/ 3311434 w 13431789"/>
              <a:gd name="connsiteY6286" fmla="*/ 7068990 h 13716000"/>
              <a:gd name="connsiteX6287" fmla="*/ 3307072 w 13431789"/>
              <a:gd name="connsiteY6287" fmla="*/ 7036484 h 13716000"/>
              <a:gd name="connsiteX6288" fmla="*/ 3316418 w 13431789"/>
              <a:gd name="connsiteY6288" fmla="*/ 7028659 h 13716000"/>
              <a:gd name="connsiteX6289" fmla="*/ 3310186 w 13431789"/>
              <a:gd name="connsiteY6289" fmla="*/ 7016018 h 13716000"/>
              <a:gd name="connsiteX6290" fmla="*/ 3113896 w 13431789"/>
              <a:gd name="connsiteY6290" fmla="*/ 6890212 h 13716000"/>
              <a:gd name="connsiteX6291" fmla="*/ 3082739 w 13431789"/>
              <a:gd name="connsiteY6291" fmla="*/ 6777647 h 13716000"/>
              <a:gd name="connsiteX6292" fmla="*/ 3089593 w 13431789"/>
              <a:gd name="connsiteY6292" fmla="*/ 6723473 h 13716000"/>
              <a:gd name="connsiteX6293" fmla="*/ 3077130 w 13431789"/>
              <a:gd name="connsiteY6293" fmla="*/ 6734306 h 13716000"/>
              <a:gd name="connsiteX6294" fmla="*/ 3061551 w 13431789"/>
              <a:gd name="connsiteY6294" fmla="*/ 6737316 h 13716000"/>
              <a:gd name="connsiteX6295" fmla="*/ 3050335 w 13431789"/>
              <a:gd name="connsiteY6295" fmla="*/ 6781260 h 13716000"/>
              <a:gd name="connsiteX6296" fmla="*/ 2900155 w 13431789"/>
              <a:gd name="connsiteY6296" fmla="*/ 6689162 h 13716000"/>
              <a:gd name="connsiteX6297" fmla="*/ 2917604 w 13431789"/>
              <a:gd name="connsiteY6297" fmla="*/ 6669296 h 13716000"/>
              <a:gd name="connsiteX6298" fmla="*/ 2935675 w 13431789"/>
              <a:gd name="connsiteY6298" fmla="*/ 6668695 h 13716000"/>
              <a:gd name="connsiteX6299" fmla="*/ 2940038 w 13431789"/>
              <a:gd name="connsiteY6299" fmla="*/ 6651840 h 13716000"/>
              <a:gd name="connsiteX6300" fmla="*/ 3081492 w 13431789"/>
              <a:gd name="connsiteY6300" fmla="*/ 6599472 h 13716000"/>
              <a:gd name="connsiteX6301" fmla="*/ 3098940 w 13431789"/>
              <a:gd name="connsiteY6301" fmla="*/ 6614519 h 13716000"/>
              <a:gd name="connsiteX6302" fmla="*/ 3107664 w 13431789"/>
              <a:gd name="connsiteY6302" fmla="*/ 6580209 h 13716000"/>
              <a:gd name="connsiteX6303" fmla="*/ 3115765 w 13431789"/>
              <a:gd name="connsiteY6303" fmla="*/ 6571781 h 13716000"/>
              <a:gd name="connsiteX6304" fmla="*/ 3101433 w 13431789"/>
              <a:gd name="connsiteY6304" fmla="*/ 6567567 h 13716000"/>
              <a:gd name="connsiteX6305" fmla="*/ 3079622 w 13431789"/>
              <a:gd name="connsiteY6305" fmla="*/ 6525432 h 13716000"/>
              <a:gd name="connsiteX6306" fmla="*/ 3158762 w 13431789"/>
              <a:gd name="connsiteY6306" fmla="*/ 6499547 h 13716000"/>
              <a:gd name="connsiteX6307" fmla="*/ 3164993 w 13431789"/>
              <a:gd name="connsiteY6307" fmla="*/ 6517004 h 13716000"/>
              <a:gd name="connsiteX6308" fmla="*/ 3173094 w 13431789"/>
              <a:gd name="connsiteY6308" fmla="*/ 6505567 h 13716000"/>
              <a:gd name="connsiteX6309" fmla="*/ 3173094 w 13431789"/>
              <a:gd name="connsiteY6309" fmla="*/ 6451995 h 13716000"/>
              <a:gd name="connsiteX6310" fmla="*/ 3198020 w 13431789"/>
              <a:gd name="connsiteY6310" fmla="*/ 6440557 h 13716000"/>
              <a:gd name="connsiteX6311" fmla="*/ 3205498 w 13431789"/>
              <a:gd name="connsiteY6311" fmla="*/ 6440557 h 13716000"/>
              <a:gd name="connsiteX6312" fmla="*/ 3222323 w 13431789"/>
              <a:gd name="connsiteY6312" fmla="*/ 6413469 h 13716000"/>
              <a:gd name="connsiteX6313" fmla="*/ 3239149 w 13431789"/>
              <a:gd name="connsiteY6313" fmla="*/ 6367721 h 13716000"/>
              <a:gd name="connsiteX6314" fmla="*/ 3172471 w 13431789"/>
              <a:gd name="connsiteY6314" fmla="*/ 6229274 h 13716000"/>
              <a:gd name="connsiteX6315" fmla="*/ 3179326 w 13431789"/>
              <a:gd name="connsiteY6315" fmla="*/ 6217234 h 13716000"/>
              <a:gd name="connsiteX6316" fmla="*/ 3159385 w 13431789"/>
              <a:gd name="connsiteY6316" fmla="*/ 6241312 h 13716000"/>
              <a:gd name="connsiteX6317" fmla="*/ 3113272 w 13431789"/>
              <a:gd name="connsiteY6317" fmla="*/ 6257565 h 13716000"/>
              <a:gd name="connsiteX6318" fmla="*/ 3136329 w 13431789"/>
              <a:gd name="connsiteY6318" fmla="*/ 6306323 h 13716000"/>
              <a:gd name="connsiteX6319" fmla="*/ 3115765 w 13431789"/>
              <a:gd name="connsiteY6319" fmla="*/ 6382770 h 13716000"/>
              <a:gd name="connsiteX6320" fmla="*/ 3083361 w 13431789"/>
              <a:gd name="connsiteY6320" fmla="*/ 6267196 h 13716000"/>
              <a:gd name="connsiteX6321" fmla="*/ 3094578 w 13431789"/>
              <a:gd name="connsiteY6321" fmla="*/ 6251545 h 13716000"/>
              <a:gd name="connsiteX6322" fmla="*/ 3067159 w 13431789"/>
              <a:gd name="connsiteY6322" fmla="*/ 6242516 h 13716000"/>
              <a:gd name="connsiteX6323" fmla="*/ 3068405 w 13431789"/>
              <a:gd name="connsiteY6323" fmla="*/ 6225059 h 13716000"/>
              <a:gd name="connsiteX6324" fmla="*/ 3168109 w 13431789"/>
              <a:gd name="connsiteY6324" fmla="*/ 6176903 h 13716000"/>
              <a:gd name="connsiteX6325" fmla="*/ 3183065 w 13431789"/>
              <a:gd name="connsiteY6325" fmla="*/ 6192554 h 13716000"/>
              <a:gd name="connsiteX6326" fmla="*/ 3184311 w 13431789"/>
              <a:gd name="connsiteY6326" fmla="*/ 6207002 h 13716000"/>
              <a:gd name="connsiteX6327" fmla="*/ 3207991 w 13431789"/>
              <a:gd name="connsiteY6327" fmla="*/ 6214225 h 13716000"/>
              <a:gd name="connsiteX6328" fmla="*/ 3231046 w 13431789"/>
              <a:gd name="connsiteY6328" fmla="*/ 6231682 h 13716000"/>
              <a:gd name="connsiteX6329" fmla="*/ 3236656 w 13431789"/>
              <a:gd name="connsiteY6329" fmla="*/ 6235293 h 13716000"/>
              <a:gd name="connsiteX6330" fmla="*/ 3237901 w 13431789"/>
              <a:gd name="connsiteY6330" fmla="*/ 6232284 h 13716000"/>
              <a:gd name="connsiteX6331" fmla="*/ 3269683 w 13431789"/>
              <a:gd name="connsiteY6331" fmla="*/ 6249137 h 13716000"/>
              <a:gd name="connsiteX6332" fmla="*/ 3270306 w 13431789"/>
              <a:gd name="connsiteY6332" fmla="*/ 6250944 h 13716000"/>
              <a:gd name="connsiteX6333" fmla="*/ 3274045 w 13431789"/>
              <a:gd name="connsiteY6333" fmla="*/ 6251545 h 13716000"/>
              <a:gd name="connsiteX6334" fmla="*/ 3356923 w 13431789"/>
              <a:gd name="connsiteY6334" fmla="*/ 6110088 h 13716000"/>
              <a:gd name="connsiteX6335" fmla="*/ 3379356 w 13431789"/>
              <a:gd name="connsiteY6335" fmla="*/ 6110690 h 13716000"/>
              <a:gd name="connsiteX6336" fmla="*/ 3389327 w 13431789"/>
              <a:gd name="connsiteY6336" fmla="*/ 6090224 h 13716000"/>
              <a:gd name="connsiteX6337" fmla="*/ 3402413 w 13431789"/>
              <a:gd name="connsiteY6337" fmla="*/ 6102263 h 13716000"/>
              <a:gd name="connsiteX6338" fmla="*/ 3402413 w 13431789"/>
              <a:gd name="connsiteY6338" fmla="*/ 6111893 h 13716000"/>
              <a:gd name="connsiteX6339" fmla="*/ 3409890 w 13431789"/>
              <a:gd name="connsiteY6339" fmla="*/ 6111893 h 13716000"/>
              <a:gd name="connsiteX6340" fmla="*/ 3432947 w 13431789"/>
              <a:gd name="connsiteY6340" fmla="*/ 6094437 h 13716000"/>
              <a:gd name="connsiteX6341" fmla="*/ 3409267 w 13431789"/>
              <a:gd name="connsiteY6341" fmla="*/ 6081194 h 13716000"/>
              <a:gd name="connsiteX6342" fmla="*/ 3429208 w 13431789"/>
              <a:gd name="connsiteY6342" fmla="*/ 6015582 h 13716000"/>
              <a:gd name="connsiteX6343" fmla="*/ 3450396 w 13431789"/>
              <a:gd name="connsiteY6343" fmla="*/ 6019795 h 13716000"/>
              <a:gd name="connsiteX6344" fmla="*/ 3456004 w 13431789"/>
              <a:gd name="connsiteY6344" fmla="*/ 6059525 h 13716000"/>
              <a:gd name="connsiteX6345" fmla="*/ 3437933 w 13431789"/>
              <a:gd name="connsiteY6345" fmla="*/ 6090826 h 13716000"/>
              <a:gd name="connsiteX6346" fmla="*/ 3449773 w 13431789"/>
              <a:gd name="connsiteY6346" fmla="*/ 6081797 h 13716000"/>
              <a:gd name="connsiteX6347" fmla="*/ 3469712 w 13431789"/>
              <a:gd name="connsiteY6347" fmla="*/ 6041466 h 13716000"/>
              <a:gd name="connsiteX6348" fmla="*/ 3468467 w 13431789"/>
              <a:gd name="connsiteY6348" fmla="*/ 6032437 h 13716000"/>
              <a:gd name="connsiteX6349" fmla="*/ 3472829 w 13431789"/>
              <a:gd name="connsiteY6349" fmla="*/ 6027020 h 13716000"/>
              <a:gd name="connsiteX6350" fmla="*/ 3475322 w 13431789"/>
              <a:gd name="connsiteY6350" fmla="*/ 5986688 h 13716000"/>
              <a:gd name="connsiteX6351" fmla="*/ 3484046 w 13431789"/>
              <a:gd name="connsiteY6351" fmla="*/ 5989096 h 13716000"/>
              <a:gd name="connsiteX6352" fmla="*/ 3470336 w 13431789"/>
              <a:gd name="connsiteY6352" fmla="*/ 5963213 h 13716000"/>
              <a:gd name="connsiteX6353" fmla="*/ 3498378 w 13431789"/>
              <a:gd name="connsiteY6353" fmla="*/ 5922882 h 13716000"/>
              <a:gd name="connsiteX6354" fmla="*/ 3436062 w 13431789"/>
              <a:gd name="connsiteY6354" fmla="*/ 5914455 h 13716000"/>
              <a:gd name="connsiteX6355" fmla="*/ 3431702 w 13431789"/>
              <a:gd name="connsiteY6355" fmla="*/ 5905427 h 13716000"/>
              <a:gd name="connsiteX6356" fmla="*/ 3431702 w 13431789"/>
              <a:gd name="connsiteY6356" fmla="*/ 5909038 h 13716000"/>
              <a:gd name="connsiteX6357" fmla="*/ 3418615 w 13431789"/>
              <a:gd name="connsiteY6357" fmla="*/ 5957193 h 13716000"/>
              <a:gd name="connsiteX6358" fmla="*/ 3387457 w 13431789"/>
              <a:gd name="connsiteY6358" fmla="*/ 5910844 h 13716000"/>
              <a:gd name="connsiteX6359" fmla="*/ 3393065 w 13431789"/>
              <a:gd name="connsiteY6359" fmla="*/ 5892182 h 13716000"/>
              <a:gd name="connsiteX6360" fmla="*/ 3370010 w 13431789"/>
              <a:gd name="connsiteY6360" fmla="*/ 5887971 h 13716000"/>
              <a:gd name="connsiteX6361" fmla="*/ 3251611 w 13431789"/>
              <a:gd name="connsiteY6361" fmla="*/ 5879543 h 13716000"/>
              <a:gd name="connsiteX6362" fmla="*/ 3173718 w 13431789"/>
              <a:gd name="connsiteY6362" fmla="*/ 5862087 h 13716000"/>
              <a:gd name="connsiteX6363" fmla="*/ 3174963 w 13431789"/>
              <a:gd name="connsiteY6363" fmla="*/ 5860279 h 13716000"/>
              <a:gd name="connsiteX6364" fmla="*/ 3148168 w 13431789"/>
              <a:gd name="connsiteY6364" fmla="*/ 5862086 h 13716000"/>
              <a:gd name="connsiteX6365" fmla="*/ 3114519 w 13431789"/>
              <a:gd name="connsiteY6365" fmla="*/ 5859076 h 13716000"/>
              <a:gd name="connsiteX6366" fmla="*/ 3085853 w 13431789"/>
              <a:gd name="connsiteY6366" fmla="*/ 5836804 h 13716000"/>
              <a:gd name="connsiteX6367" fmla="*/ 3069029 w 13431789"/>
              <a:gd name="connsiteY6367" fmla="*/ 5836202 h 13716000"/>
              <a:gd name="connsiteX6368" fmla="*/ 3045349 w 13431789"/>
              <a:gd name="connsiteY6368" fmla="*/ 5827776 h 13716000"/>
              <a:gd name="connsiteX6369" fmla="*/ 3041610 w 13431789"/>
              <a:gd name="connsiteY6369" fmla="*/ 5827173 h 13716000"/>
              <a:gd name="connsiteX6370" fmla="*/ 3041610 w 13431789"/>
              <a:gd name="connsiteY6370" fmla="*/ 5826570 h 13716000"/>
              <a:gd name="connsiteX6371" fmla="*/ 3031017 w 13431789"/>
              <a:gd name="connsiteY6371" fmla="*/ 5822959 h 13716000"/>
              <a:gd name="connsiteX6372" fmla="*/ 2983035 w 13431789"/>
              <a:gd name="connsiteY6372" fmla="*/ 5809717 h 13716000"/>
              <a:gd name="connsiteX6373" fmla="*/ 2937544 w 13431789"/>
              <a:gd name="connsiteY6373" fmla="*/ 5804299 h 13716000"/>
              <a:gd name="connsiteX6374" fmla="*/ 2920097 w 13431789"/>
              <a:gd name="connsiteY6374" fmla="*/ 5802493 h 13716000"/>
              <a:gd name="connsiteX6375" fmla="*/ 2917604 w 13431789"/>
              <a:gd name="connsiteY6375" fmla="*/ 5810318 h 13716000"/>
              <a:gd name="connsiteX6376" fmla="*/ 2902648 w 13431789"/>
              <a:gd name="connsiteY6376" fmla="*/ 5824765 h 13716000"/>
              <a:gd name="connsiteX6377" fmla="*/ 2864013 w 13431789"/>
              <a:gd name="connsiteY6377" fmla="*/ 5824163 h 13716000"/>
              <a:gd name="connsiteX6378" fmla="*/ 2878345 w 13431789"/>
              <a:gd name="connsiteY6378" fmla="*/ 5798882 h 13716000"/>
              <a:gd name="connsiteX6379" fmla="*/ 2895170 w 13431789"/>
              <a:gd name="connsiteY6379" fmla="*/ 5791658 h 13716000"/>
              <a:gd name="connsiteX6380" fmla="*/ 2875853 w 13431789"/>
              <a:gd name="connsiteY6380" fmla="*/ 5783832 h 13716000"/>
              <a:gd name="connsiteX6381" fmla="*/ 2867129 w 13431789"/>
              <a:gd name="connsiteY6381" fmla="*/ 5790454 h 13716000"/>
              <a:gd name="connsiteX6382" fmla="*/ 2860898 w 13431789"/>
              <a:gd name="connsiteY6382" fmla="*/ 5777814 h 13716000"/>
              <a:gd name="connsiteX6383" fmla="*/ 2855289 w 13431789"/>
              <a:gd name="connsiteY6383" fmla="*/ 5775406 h 13716000"/>
              <a:gd name="connsiteX6384" fmla="*/ 2838465 w 13431789"/>
              <a:gd name="connsiteY6384" fmla="*/ 5770590 h 13716000"/>
              <a:gd name="connsiteX6385" fmla="*/ 2834102 w 13431789"/>
              <a:gd name="connsiteY6385" fmla="*/ 5775405 h 13716000"/>
              <a:gd name="connsiteX6386" fmla="*/ 2811046 w 13431789"/>
              <a:gd name="connsiteY6386" fmla="*/ 5764571 h 13716000"/>
              <a:gd name="connsiteX6387" fmla="*/ 2813539 w 13431789"/>
              <a:gd name="connsiteY6387" fmla="*/ 5762764 h 13716000"/>
              <a:gd name="connsiteX6388" fmla="*/ 2803567 w 13431789"/>
              <a:gd name="connsiteY6388" fmla="*/ 5759152 h 13716000"/>
              <a:gd name="connsiteX6389" fmla="*/ 2762440 w 13431789"/>
              <a:gd name="connsiteY6389" fmla="*/ 5750725 h 13716000"/>
              <a:gd name="connsiteX6390" fmla="*/ 2766803 w 13431789"/>
              <a:gd name="connsiteY6390" fmla="*/ 5756745 h 13716000"/>
              <a:gd name="connsiteX6391" fmla="*/ 2767425 w 13431789"/>
              <a:gd name="connsiteY6391" fmla="*/ 5776609 h 13716000"/>
              <a:gd name="connsiteX6392" fmla="*/ 2751224 w 13431789"/>
              <a:gd name="connsiteY6392" fmla="*/ 5783832 h 13716000"/>
              <a:gd name="connsiteX6393" fmla="*/ 2740630 w 13431789"/>
              <a:gd name="connsiteY6393" fmla="*/ 5785638 h 13716000"/>
              <a:gd name="connsiteX6394" fmla="*/ 2743746 w 13431789"/>
              <a:gd name="connsiteY6394" fmla="*/ 5788649 h 13716000"/>
              <a:gd name="connsiteX6395" fmla="*/ 2736891 w 13431789"/>
              <a:gd name="connsiteY6395" fmla="*/ 5797678 h 13716000"/>
              <a:gd name="connsiteX6396" fmla="*/ 2738137 w 13431789"/>
              <a:gd name="connsiteY6396" fmla="*/ 5816338 h 13716000"/>
              <a:gd name="connsiteX6397" fmla="*/ 2723804 w 13431789"/>
              <a:gd name="connsiteY6397" fmla="*/ 5824163 h 13716000"/>
              <a:gd name="connsiteX6398" fmla="*/ 2707604 w 13431789"/>
              <a:gd name="connsiteY6398" fmla="*/ 5827776 h 13716000"/>
              <a:gd name="connsiteX6399" fmla="*/ 2706357 w 13431789"/>
              <a:gd name="connsiteY6399" fmla="*/ 5834397 h 13716000"/>
              <a:gd name="connsiteX6400" fmla="*/ 2706357 w 13431789"/>
              <a:gd name="connsiteY6400" fmla="*/ 5835601 h 13716000"/>
              <a:gd name="connsiteX6401" fmla="*/ 2709473 w 13431789"/>
              <a:gd name="connsiteY6401" fmla="*/ 5839212 h 13716000"/>
              <a:gd name="connsiteX6402" fmla="*/ 2699502 w 13431789"/>
              <a:gd name="connsiteY6402" fmla="*/ 5850649 h 13716000"/>
              <a:gd name="connsiteX6403" fmla="*/ 2698879 w 13431789"/>
              <a:gd name="connsiteY6403" fmla="*/ 5851853 h 13716000"/>
              <a:gd name="connsiteX6404" fmla="*/ 2698879 w 13431789"/>
              <a:gd name="connsiteY6404" fmla="*/ 5851250 h 13716000"/>
              <a:gd name="connsiteX6405" fmla="*/ 2695140 w 13431789"/>
              <a:gd name="connsiteY6405" fmla="*/ 5856066 h 13716000"/>
              <a:gd name="connsiteX6406" fmla="*/ 2673330 w 13431789"/>
              <a:gd name="connsiteY6406" fmla="*/ 5867502 h 13716000"/>
              <a:gd name="connsiteX6407" fmla="*/ 2678315 w 13431789"/>
              <a:gd name="connsiteY6407" fmla="*/ 5812125 h 13716000"/>
              <a:gd name="connsiteX6408" fmla="*/ 2693270 w 13431789"/>
              <a:gd name="connsiteY6408" fmla="*/ 5820551 h 13716000"/>
              <a:gd name="connsiteX6409" fmla="*/ 2693271 w 13431789"/>
              <a:gd name="connsiteY6409" fmla="*/ 5816338 h 13716000"/>
              <a:gd name="connsiteX6410" fmla="*/ 2691402 w 13431789"/>
              <a:gd name="connsiteY6410" fmla="*/ 5812125 h 13716000"/>
              <a:gd name="connsiteX6411" fmla="*/ 2695140 w 13431789"/>
              <a:gd name="connsiteY6411" fmla="*/ 5795270 h 13716000"/>
              <a:gd name="connsiteX6412" fmla="*/ 2678315 w 13431789"/>
              <a:gd name="connsiteY6412" fmla="*/ 5769988 h 13716000"/>
              <a:gd name="connsiteX6413" fmla="*/ 2674576 w 13431789"/>
              <a:gd name="connsiteY6413" fmla="*/ 5763969 h 13716000"/>
              <a:gd name="connsiteX6414" fmla="*/ 2671460 w 13431789"/>
              <a:gd name="connsiteY6414" fmla="*/ 5779619 h 13716000"/>
              <a:gd name="connsiteX6415" fmla="*/ 2655881 w 13431789"/>
              <a:gd name="connsiteY6415" fmla="*/ 5797076 h 13716000"/>
              <a:gd name="connsiteX6416" fmla="*/ 2642796 w 13431789"/>
              <a:gd name="connsiteY6416" fmla="*/ 5708589 h 13716000"/>
              <a:gd name="connsiteX6417" fmla="*/ 2666475 w 13431789"/>
              <a:gd name="connsiteY6417" fmla="*/ 5710997 h 13716000"/>
              <a:gd name="connsiteX6418" fmla="*/ 2666475 w 13431789"/>
              <a:gd name="connsiteY6418" fmla="*/ 5711598 h 13716000"/>
              <a:gd name="connsiteX6419" fmla="*/ 2668968 w 13431789"/>
              <a:gd name="connsiteY6419" fmla="*/ 5710997 h 13716000"/>
              <a:gd name="connsiteX6420" fmla="*/ 2591075 w 13431789"/>
              <a:gd name="connsiteY6420" fmla="*/ 5687521 h 13716000"/>
              <a:gd name="connsiteX6421" fmla="*/ 2540600 w 13431789"/>
              <a:gd name="connsiteY6421" fmla="*/ 5684512 h 13716000"/>
              <a:gd name="connsiteX6422" fmla="*/ 2413477 w 13431789"/>
              <a:gd name="connsiteY6422" fmla="*/ 5636957 h 13716000"/>
              <a:gd name="connsiteX6423" fmla="*/ 2343685 w 13431789"/>
              <a:gd name="connsiteY6423" fmla="*/ 5601443 h 13716000"/>
              <a:gd name="connsiteX6424" fmla="*/ 2336830 w 13431789"/>
              <a:gd name="connsiteY6424" fmla="*/ 5597229 h 13716000"/>
              <a:gd name="connsiteX6425" fmla="*/ 2327483 w 13431789"/>
              <a:gd name="connsiteY6425" fmla="*/ 5599035 h 13716000"/>
              <a:gd name="connsiteX6426" fmla="*/ 2320005 w 13431789"/>
              <a:gd name="connsiteY6426" fmla="*/ 5597831 h 13716000"/>
              <a:gd name="connsiteX6427" fmla="*/ 2311904 w 13431789"/>
              <a:gd name="connsiteY6427" fmla="*/ 5603248 h 13716000"/>
              <a:gd name="connsiteX6428" fmla="*/ 2310658 w 13431789"/>
              <a:gd name="connsiteY6428" fmla="*/ 5596627 h 13716000"/>
              <a:gd name="connsiteX6429" fmla="*/ 2308165 w 13431789"/>
              <a:gd name="connsiteY6429" fmla="*/ 5596024 h 13716000"/>
              <a:gd name="connsiteX6430" fmla="*/ 2309412 w 13431789"/>
              <a:gd name="connsiteY6430" fmla="*/ 5591210 h 13716000"/>
              <a:gd name="connsiteX6431" fmla="*/ 2307542 w 13431789"/>
              <a:gd name="connsiteY6431" fmla="*/ 5580977 h 13716000"/>
              <a:gd name="connsiteX6432" fmla="*/ 2292586 w 13431789"/>
              <a:gd name="connsiteY6432" fmla="*/ 5573151 h 13716000"/>
              <a:gd name="connsiteX6433" fmla="*/ 2291964 w 13431789"/>
              <a:gd name="connsiteY6433" fmla="*/ 5577364 h 13716000"/>
              <a:gd name="connsiteX6434" fmla="*/ 2261429 w 13431789"/>
              <a:gd name="connsiteY6434" fmla="*/ 5606259 h 13716000"/>
              <a:gd name="connsiteX6435" fmla="*/ 2238996 w 13431789"/>
              <a:gd name="connsiteY6435" fmla="*/ 5555695 h 13716000"/>
              <a:gd name="connsiteX6436" fmla="*/ 2243980 w 13431789"/>
              <a:gd name="connsiteY6436" fmla="*/ 5547267 h 13716000"/>
              <a:gd name="connsiteX6437" fmla="*/ 2220925 w 13431789"/>
              <a:gd name="connsiteY6437" fmla="*/ 5535831 h 13716000"/>
              <a:gd name="connsiteX6438" fmla="*/ 2194752 w 13431789"/>
              <a:gd name="connsiteY6438" fmla="*/ 5522588 h 13716000"/>
              <a:gd name="connsiteX6439" fmla="*/ 2184782 w 13431789"/>
              <a:gd name="connsiteY6439" fmla="*/ 5521985 h 13716000"/>
              <a:gd name="connsiteX6440" fmla="*/ 2186651 w 13431789"/>
              <a:gd name="connsiteY6440" fmla="*/ 5518374 h 13716000"/>
              <a:gd name="connsiteX6441" fmla="*/ 2181043 w 13431789"/>
              <a:gd name="connsiteY6441" fmla="*/ 5515967 h 13716000"/>
              <a:gd name="connsiteX6442" fmla="*/ 2144278 w 13431789"/>
              <a:gd name="connsiteY6442" fmla="*/ 5489481 h 13716000"/>
              <a:gd name="connsiteX6443" fmla="*/ 2181043 w 13431789"/>
              <a:gd name="connsiteY6443" fmla="*/ 5493694 h 13716000"/>
              <a:gd name="connsiteX6444" fmla="*/ 2135554 w 13431789"/>
              <a:gd name="connsiteY6444" fmla="*/ 5459384 h 13716000"/>
              <a:gd name="connsiteX6445" fmla="*/ 2121845 w 13431789"/>
              <a:gd name="connsiteY6445" fmla="*/ 5452160 h 13716000"/>
              <a:gd name="connsiteX6446" fmla="*/ 2126829 w 13431789"/>
              <a:gd name="connsiteY6446" fmla="*/ 5461189 h 13716000"/>
              <a:gd name="connsiteX6447" fmla="*/ 2090063 w 13431789"/>
              <a:gd name="connsiteY6447" fmla="*/ 5500917 h 13716000"/>
              <a:gd name="connsiteX6448" fmla="*/ 2076354 w 13431789"/>
              <a:gd name="connsiteY6448" fmla="*/ 5482860 h 13716000"/>
              <a:gd name="connsiteX6449" fmla="*/ 2076354 w 13431789"/>
              <a:gd name="connsiteY6449" fmla="*/ 5475034 h 13716000"/>
              <a:gd name="connsiteX6450" fmla="*/ 2060776 w 13431789"/>
              <a:gd name="connsiteY6450" fmla="*/ 5473830 h 13716000"/>
              <a:gd name="connsiteX6451" fmla="*/ 2069500 w 13431789"/>
              <a:gd name="connsiteY6451" fmla="*/ 5446742 h 13716000"/>
              <a:gd name="connsiteX6452" fmla="*/ 2091310 w 13431789"/>
              <a:gd name="connsiteY6452" fmla="*/ 5435305 h 13716000"/>
              <a:gd name="connsiteX6453" fmla="*/ 2071369 w 13431789"/>
              <a:gd name="connsiteY6453" fmla="*/ 5424470 h 13716000"/>
              <a:gd name="connsiteX6454" fmla="*/ 2021517 w 13431789"/>
              <a:gd name="connsiteY6454" fmla="*/ 5376916 h 13716000"/>
              <a:gd name="connsiteX6455" fmla="*/ 2020270 w 13431789"/>
              <a:gd name="connsiteY6455" fmla="*/ 5376315 h 13716000"/>
              <a:gd name="connsiteX6456" fmla="*/ 2007184 w 13431789"/>
              <a:gd name="connsiteY6456" fmla="*/ 5391965 h 13716000"/>
              <a:gd name="connsiteX6457" fmla="*/ 2032734 w 13431789"/>
              <a:gd name="connsiteY6457" fmla="*/ 5403402 h 13716000"/>
              <a:gd name="connsiteX6458" fmla="*/ 2031488 w 13431789"/>
              <a:gd name="connsiteY6458" fmla="*/ 5404606 h 13716000"/>
              <a:gd name="connsiteX6459" fmla="*/ 2047689 w 13431789"/>
              <a:gd name="connsiteY6459" fmla="*/ 5414839 h 13716000"/>
              <a:gd name="connsiteX6460" fmla="*/ 2040834 w 13431789"/>
              <a:gd name="connsiteY6460" fmla="*/ 5433499 h 13716000"/>
              <a:gd name="connsiteX6461" fmla="*/ 2022764 w 13431789"/>
              <a:gd name="connsiteY6461" fmla="*/ 5427481 h 13716000"/>
              <a:gd name="connsiteX6462" fmla="*/ 2017156 w 13431789"/>
              <a:gd name="connsiteY6462" fmla="*/ 5418451 h 13716000"/>
              <a:gd name="connsiteX6463" fmla="*/ 2013416 w 13431789"/>
              <a:gd name="connsiteY6463" fmla="*/ 5422062 h 13716000"/>
              <a:gd name="connsiteX6464" fmla="*/ 1991606 w 13431789"/>
              <a:gd name="connsiteY6464" fmla="*/ 5426878 h 13716000"/>
              <a:gd name="connsiteX6465" fmla="*/ 1941754 w 13431789"/>
              <a:gd name="connsiteY6465" fmla="*/ 5494898 h 13716000"/>
              <a:gd name="connsiteX6466" fmla="*/ 1961072 w 13431789"/>
              <a:gd name="connsiteY6466" fmla="*/ 5425674 h 13716000"/>
              <a:gd name="connsiteX6467" fmla="*/ 1899380 w 13431789"/>
              <a:gd name="connsiteY6467" fmla="*/ 5414839 h 13716000"/>
              <a:gd name="connsiteX6468" fmla="*/ 1893149 w 13431789"/>
              <a:gd name="connsiteY6468" fmla="*/ 5406411 h 13716000"/>
              <a:gd name="connsiteX6469" fmla="*/ 1891279 w 13431789"/>
              <a:gd name="connsiteY6469" fmla="*/ 5410024 h 13716000"/>
              <a:gd name="connsiteX6470" fmla="*/ 1878817 w 13431789"/>
              <a:gd name="connsiteY6470" fmla="*/ 5386547 h 13716000"/>
              <a:gd name="connsiteX6471" fmla="*/ 1899380 w 13431789"/>
              <a:gd name="connsiteY6471" fmla="*/ 5388955 h 13716000"/>
              <a:gd name="connsiteX6472" fmla="*/ 1896887 w 13431789"/>
              <a:gd name="connsiteY6472" fmla="*/ 5396780 h 13716000"/>
              <a:gd name="connsiteX6473" fmla="*/ 1935523 w 13431789"/>
              <a:gd name="connsiteY6473" fmla="*/ 5384742 h 13716000"/>
              <a:gd name="connsiteX6474" fmla="*/ 1984752 w 13431789"/>
              <a:gd name="connsiteY6474" fmla="*/ 5387751 h 13716000"/>
              <a:gd name="connsiteX6475" fmla="*/ 1991606 w 13431789"/>
              <a:gd name="connsiteY6475" fmla="*/ 5373304 h 13716000"/>
              <a:gd name="connsiteX6476" fmla="*/ 1999084 w 13431789"/>
              <a:gd name="connsiteY6476" fmla="*/ 5364275 h 13716000"/>
              <a:gd name="connsiteX6477" fmla="*/ 1982258 w 13431789"/>
              <a:gd name="connsiteY6477" fmla="*/ 5354645 h 13716000"/>
              <a:gd name="connsiteX6478" fmla="*/ 1939262 w 13431789"/>
              <a:gd name="connsiteY6478" fmla="*/ 5329362 h 13716000"/>
              <a:gd name="connsiteX6479" fmla="*/ 1916828 w 13431789"/>
              <a:gd name="connsiteY6479" fmla="*/ 5312508 h 13716000"/>
              <a:gd name="connsiteX6480" fmla="*/ 1895018 w 13431789"/>
              <a:gd name="connsiteY6480" fmla="*/ 5332372 h 13716000"/>
              <a:gd name="connsiteX6481" fmla="*/ 1918075 w 13431789"/>
              <a:gd name="connsiteY6481" fmla="*/ 5347420 h 13716000"/>
              <a:gd name="connsiteX6482" fmla="*/ 1916828 w 13431789"/>
              <a:gd name="connsiteY6482" fmla="*/ 5348624 h 13716000"/>
              <a:gd name="connsiteX6483" fmla="*/ 1931160 w 13431789"/>
              <a:gd name="connsiteY6483" fmla="*/ 5361265 h 13716000"/>
              <a:gd name="connsiteX6484" fmla="*/ 1921190 w 13431789"/>
              <a:gd name="connsiteY6484" fmla="*/ 5378723 h 13716000"/>
              <a:gd name="connsiteX6485" fmla="*/ 1904365 w 13431789"/>
              <a:gd name="connsiteY6485" fmla="*/ 5369694 h 13716000"/>
              <a:gd name="connsiteX6486" fmla="*/ 1900003 w 13431789"/>
              <a:gd name="connsiteY6486" fmla="*/ 5360063 h 13716000"/>
              <a:gd name="connsiteX6487" fmla="*/ 1895642 w 13431789"/>
              <a:gd name="connsiteY6487" fmla="*/ 5363071 h 13716000"/>
              <a:gd name="connsiteX6488" fmla="*/ 1873208 w 13431789"/>
              <a:gd name="connsiteY6488" fmla="*/ 5363673 h 13716000"/>
              <a:gd name="connsiteX6489" fmla="*/ 1812763 w 13431789"/>
              <a:gd name="connsiteY6489" fmla="*/ 5422664 h 13716000"/>
              <a:gd name="connsiteX6490" fmla="*/ 1843920 w 13431789"/>
              <a:gd name="connsiteY6490" fmla="*/ 5357653 h 13716000"/>
              <a:gd name="connsiteX6491" fmla="*/ 1775374 w 13431789"/>
              <a:gd name="connsiteY6491" fmla="*/ 5319129 h 13716000"/>
              <a:gd name="connsiteX6492" fmla="*/ 1873208 w 13431789"/>
              <a:gd name="connsiteY6492" fmla="*/ 5324547 h 13716000"/>
              <a:gd name="connsiteX6493" fmla="*/ 1882555 w 13431789"/>
              <a:gd name="connsiteY6493" fmla="*/ 5310702 h 13716000"/>
              <a:gd name="connsiteX6494" fmla="*/ 1898758 w 13431789"/>
              <a:gd name="connsiteY6494" fmla="*/ 5298061 h 13716000"/>
              <a:gd name="connsiteX6495" fmla="*/ 1855759 w 13431789"/>
              <a:gd name="connsiteY6495" fmla="*/ 5266158 h 13716000"/>
              <a:gd name="connsiteX6496" fmla="*/ 1855137 w 13431789"/>
              <a:gd name="connsiteY6496" fmla="*/ 5266158 h 13716000"/>
              <a:gd name="connsiteX6497" fmla="*/ 1853890 w 13431789"/>
              <a:gd name="connsiteY6497" fmla="*/ 5264954 h 13716000"/>
              <a:gd name="connsiteX6498" fmla="*/ 1838935 w 13431789"/>
              <a:gd name="connsiteY6498" fmla="*/ 5253517 h 13716000"/>
              <a:gd name="connsiteX6499" fmla="*/ 1826472 w 13431789"/>
              <a:gd name="connsiteY6499" fmla="*/ 5264954 h 13716000"/>
              <a:gd name="connsiteX6500" fmla="*/ 1810270 w 13431789"/>
              <a:gd name="connsiteY6500" fmla="*/ 5264352 h 13716000"/>
              <a:gd name="connsiteX6501" fmla="*/ 1802792 w 13431789"/>
              <a:gd name="connsiteY6501" fmla="*/ 5230643 h 13716000"/>
              <a:gd name="connsiteX6502" fmla="*/ 1804039 w 13431789"/>
              <a:gd name="connsiteY6502" fmla="*/ 5227031 h 13716000"/>
              <a:gd name="connsiteX6503" fmla="*/ 1784721 w 13431789"/>
              <a:gd name="connsiteY6503" fmla="*/ 5212584 h 13716000"/>
              <a:gd name="connsiteX6504" fmla="*/ 1666323 w 13431789"/>
              <a:gd name="connsiteY6504" fmla="*/ 5117477 h 13716000"/>
              <a:gd name="connsiteX6505" fmla="*/ 1684394 w 13431789"/>
              <a:gd name="connsiteY6505" fmla="*/ 5121690 h 13716000"/>
              <a:gd name="connsiteX6506" fmla="*/ 1668193 w 13431789"/>
              <a:gd name="connsiteY6506" fmla="*/ 5101826 h 13716000"/>
              <a:gd name="connsiteX6507" fmla="*/ 1666947 w 13431789"/>
              <a:gd name="connsiteY6507" fmla="*/ 5099419 h 13716000"/>
              <a:gd name="connsiteX6508" fmla="*/ 1666322 w 13431789"/>
              <a:gd name="connsiteY6508" fmla="*/ 5100623 h 13716000"/>
              <a:gd name="connsiteX6509" fmla="*/ 1666323 w 13431789"/>
              <a:gd name="connsiteY6509" fmla="*/ 5098215 h 13716000"/>
              <a:gd name="connsiteX6510" fmla="*/ 1657599 w 13431789"/>
              <a:gd name="connsiteY6510" fmla="*/ 5085574 h 13716000"/>
              <a:gd name="connsiteX6511" fmla="*/ 1638281 w 13431789"/>
              <a:gd name="connsiteY6511" fmla="*/ 5057282 h 13716000"/>
              <a:gd name="connsiteX6512" fmla="*/ 1637659 w 13431789"/>
              <a:gd name="connsiteY6512" fmla="*/ 5063302 h 13716000"/>
              <a:gd name="connsiteX6513" fmla="*/ 1605878 w 13431789"/>
              <a:gd name="connsiteY6513" fmla="*/ 5096409 h 13716000"/>
              <a:gd name="connsiteX6514" fmla="*/ 1578459 w 13431789"/>
              <a:gd name="connsiteY6514" fmla="*/ 5042234 h 13716000"/>
              <a:gd name="connsiteX6515" fmla="*/ 1589676 w 13431789"/>
              <a:gd name="connsiteY6515" fmla="*/ 5021166 h 13716000"/>
              <a:gd name="connsiteX6516" fmla="*/ 1584691 w 13431789"/>
              <a:gd name="connsiteY6516" fmla="*/ 5017554 h 13716000"/>
              <a:gd name="connsiteX6517" fmla="*/ 1542940 w 13431789"/>
              <a:gd name="connsiteY6517" fmla="*/ 4977825 h 13716000"/>
              <a:gd name="connsiteX6518" fmla="*/ 1544809 w 13431789"/>
              <a:gd name="connsiteY6518" fmla="*/ 4996485 h 13716000"/>
              <a:gd name="connsiteX6519" fmla="*/ 1524869 w 13431789"/>
              <a:gd name="connsiteY6519" fmla="*/ 5006117 h 13716000"/>
              <a:gd name="connsiteX6520" fmla="*/ 1519260 w 13431789"/>
              <a:gd name="connsiteY6520" fmla="*/ 4980233 h 13716000"/>
              <a:gd name="connsiteX6521" fmla="*/ 1539823 w 13431789"/>
              <a:gd name="connsiteY6521" fmla="*/ 4975417 h 13716000"/>
              <a:gd name="connsiteX6522" fmla="*/ 1531100 w 13431789"/>
              <a:gd name="connsiteY6522" fmla="*/ 4966991 h 13716000"/>
              <a:gd name="connsiteX6523" fmla="*/ 1521129 w 13431789"/>
              <a:gd name="connsiteY6523" fmla="*/ 4957961 h 13716000"/>
              <a:gd name="connsiteX6524" fmla="*/ 1518013 w 13431789"/>
              <a:gd name="connsiteY6524" fmla="*/ 4957961 h 13716000"/>
              <a:gd name="connsiteX6525" fmla="*/ 1516767 w 13431789"/>
              <a:gd name="connsiteY6525" fmla="*/ 4953145 h 13716000"/>
              <a:gd name="connsiteX6526" fmla="*/ 1488725 w 13431789"/>
              <a:gd name="connsiteY6526" fmla="*/ 4926660 h 13716000"/>
              <a:gd name="connsiteX6527" fmla="*/ 1407093 w 13431789"/>
              <a:gd name="connsiteY6527" fmla="*/ 4835766 h 13716000"/>
              <a:gd name="connsiteX6528" fmla="*/ 1375936 w 13431789"/>
              <a:gd name="connsiteY6528" fmla="*/ 4808679 h 13716000"/>
              <a:gd name="connsiteX6529" fmla="*/ 1361604 w 13431789"/>
              <a:gd name="connsiteY6529" fmla="*/ 4796639 h 13716000"/>
              <a:gd name="connsiteX6530" fmla="*/ 1359111 w 13431789"/>
              <a:gd name="connsiteY6530" fmla="*/ 4796639 h 13716000"/>
              <a:gd name="connsiteX6531" fmla="*/ 1358488 w 13431789"/>
              <a:gd name="connsiteY6531" fmla="*/ 4799648 h 13716000"/>
              <a:gd name="connsiteX6532" fmla="*/ 1317360 w 13431789"/>
              <a:gd name="connsiteY6532" fmla="*/ 4832755 h 13716000"/>
              <a:gd name="connsiteX6533" fmla="*/ 1334809 w 13431789"/>
              <a:gd name="connsiteY6533" fmla="*/ 4787008 h 13716000"/>
              <a:gd name="connsiteX6534" fmla="*/ 1342287 w 13431789"/>
              <a:gd name="connsiteY6534" fmla="*/ 4773765 h 13716000"/>
              <a:gd name="connsiteX6535" fmla="*/ 1337301 w 13431789"/>
              <a:gd name="connsiteY6535" fmla="*/ 4767144 h 13716000"/>
              <a:gd name="connsiteX6536" fmla="*/ 1329824 w 13431789"/>
              <a:gd name="connsiteY6536" fmla="*/ 4755105 h 13716000"/>
              <a:gd name="connsiteX6537" fmla="*/ 1329823 w 13431789"/>
              <a:gd name="connsiteY6537" fmla="*/ 4759318 h 13716000"/>
              <a:gd name="connsiteX6538" fmla="*/ 1313621 w 13431789"/>
              <a:gd name="connsiteY6538" fmla="*/ 4773765 h 13716000"/>
              <a:gd name="connsiteX6539" fmla="*/ 1313622 w 13431789"/>
              <a:gd name="connsiteY6539" fmla="*/ 4751493 h 13716000"/>
              <a:gd name="connsiteX6540" fmla="*/ 1321723 w 13431789"/>
              <a:gd name="connsiteY6540" fmla="*/ 4743066 h 13716000"/>
              <a:gd name="connsiteX6541" fmla="*/ 1320476 w 13431789"/>
              <a:gd name="connsiteY6541" fmla="*/ 4740657 h 13716000"/>
              <a:gd name="connsiteX6542" fmla="*/ 1317361 w 13431789"/>
              <a:gd name="connsiteY6542" fmla="*/ 4725007 h 13716000"/>
              <a:gd name="connsiteX6543" fmla="*/ 1310505 w 13431789"/>
              <a:gd name="connsiteY6543" fmla="*/ 4709959 h 13716000"/>
              <a:gd name="connsiteX6544" fmla="*/ 1304274 w 13431789"/>
              <a:gd name="connsiteY6544" fmla="*/ 4723201 h 13716000"/>
              <a:gd name="connsiteX6545" fmla="*/ 1293058 w 13431789"/>
              <a:gd name="connsiteY6545" fmla="*/ 4706347 h 13716000"/>
              <a:gd name="connsiteX6546" fmla="*/ 1297420 w 13431789"/>
              <a:gd name="connsiteY6546" fmla="*/ 4688890 h 13716000"/>
              <a:gd name="connsiteX6547" fmla="*/ 1275610 w 13431789"/>
              <a:gd name="connsiteY6547" fmla="*/ 4667220 h 13716000"/>
              <a:gd name="connsiteX6548" fmla="*/ 1271870 w 13431789"/>
              <a:gd name="connsiteY6548" fmla="*/ 4664211 h 13716000"/>
              <a:gd name="connsiteX6549" fmla="*/ 1269378 w 13431789"/>
              <a:gd name="connsiteY6549" fmla="*/ 4666015 h 13716000"/>
              <a:gd name="connsiteX6550" fmla="*/ 1264392 w 13431789"/>
              <a:gd name="connsiteY6550" fmla="*/ 4659395 h 13716000"/>
              <a:gd name="connsiteX6551" fmla="*/ 1256292 w 13431789"/>
              <a:gd name="connsiteY6551" fmla="*/ 4653978 h 13716000"/>
              <a:gd name="connsiteX6552" fmla="*/ 1175282 w 13431789"/>
              <a:gd name="connsiteY6552" fmla="*/ 4542617 h 13716000"/>
              <a:gd name="connsiteX6553" fmla="*/ 1163444 w 13431789"/>
              <a:gd name="connsiteY6553" fmla="*/ 4520345 h 13716000"/>
              <a:gd name="connsiteX6554" fmla="*/ 1142880 w 13431789"/>
              <a:gd name="connsiteY6554" fmla="*/ 4546831 h 13716000"/>
              <a:gd name="connsiteX6555" fmla="*/ 1117330 w 13431789"/>
              <a:gd name="connsiteY6555" fmla="*/ 4556462 h 13716000"/>
              <a:gd name="connsiteX6556" fmla="*/ 1139140 w 13431789"/>
              <a:gd name="connsiteY6556" fmla="*/ 4503490 h 13716000"/>
              <a:gd name="connsiteX6557" fmla="*/ 1146618 w 13431789"/>
              <a:gd name="connsiteY6557" fmla="*/ 4488442 h 13716000"/>
              <a:gd name="connsiteX6558" fmla="*/ 1139763 w 13431789"/>
              <a:gd name="connsiteY6558" fmla="*/ 4475199 h 13716000"/>
              <a:gd name="connsiteX6559" fmla="*/ 1139140 w 13431789"/>
              <a:gd name="connsiteY6559" fmla="*/ 4474598 h 13716000"/>
              <a:gd name="connsiteX6560" fmla="*/ 1128546 w 13431789"/>
              <a:gd name="connsiteY6560" fmla="*/ 4454733 h 13716000"/>
              <a:gd name="connsiteX6561" fmla="*/ 1088042 w 13431789"/>
              <a:gd name="connsiteY6561" fmla="*/ 4390927 h 13716000"/>
              <a:gd name="connsiteX6562" fmla="*/ 1088042 w 13431789"/>
              <a:gd name="connsiteY6562" fmla="*/ 4392131 h 13716000"/>
              <a:gd name="connsiteX6563" fmla="*/ 1071840 w 13431789"/>
              <a:gd name="connsiteY6563" fmla="*/ 4403568 h 13716000"/>
              <a:gd name="connsiteX6564" fmla="*/ 1060624 w 13431789"/>
              <a:gd name="connsiteY6564" fmla="*/ 4404771 h 13716000"/>
              <a:gd name="connsiteX6565" fmla="*/ 1048784 w 13431789"/>
              <a:gd name="connsiteY6565" fmla="*/ 4419219 h 13716000"/>
              <a:gd name="connsiteX6566" fmla="*/ 1017626 w 13431789"/>
              <a:gd name="connsiteY6566" fmla="*/ 4433665 h 13716000"/>
              <a:gd name="connsiteX6567" fmla="*/ 1035698 w 13431789"/>
              <a:gd name="connsiteY6567" fmla="*/ 4454131 h 13716000"/>
              <a:gd name="connsiteX6568" fmla="*/ 1033205 w 13431789"/>
              <a:gd name="connsiteY6568" fmla="*/ 4455335 h 13716000"/>
              <a:gd name="connsiteX6569" fmla="*/ 1033827 w 13431789"/>
              <a:gd name="connsiteY6569" fmla="*/ 4455335 h 13716000"/>
              <a:gd name="connsiteX6570" fmla="*/ 1043798 w 13431789"/>
              <a:gd name="connsiteY6570" fmla="*/ 4472190 h 13716000"/>
              <a:gd name="connsiteX6571" fmla="*/ 1028843 w 13431789"/>
              <a:gd name="connsiteY6571" fmla="*/ 4485432 h 13716000"/>
              <a:gd name="connsiteX6572" fmla="*/ 1015757 w 13431789"/>
              <a:gd name="connsiteY6572" fmla="*/ 4472190 h 13716000"/>
              <a:gd name="connsiteX6573" fmla="*/ 1014510 w 13431789"/>
              <a:gd name="connsiteY6573" fmla="*/ 4461353 h 13716000"/>
              <a:gd name="connsiteX6574" fmla="*/ 1009526 w 13431789"/>
              <a:gd name="connsiteY6574" fmla="*/ 4463160 h 13716000"/>
              <a:gd name="connsiteX6575" fmla="*/ 987715 w 13431789"/>
              <a:gd name="connsiteY6575" fmla="*/ 4457743 h 13716000"/>
              <a:gd name="connsiteX6576" fmla="*/ 912314 w 13431789"/>
              <a:gd name="connsiteY6576" fmla="*/ 4496267 h 13716000"/>
              <a:gd name="connsiteX6577" fmla="*/ 961542 w 13431789"/>
              <a:gd name="connsiteY6577" fmla="*/ 4443296 h 13716000"/>
              <a:gd name="connsiteX6578" fmla="*/ 907330 w 13431789"/>
              <a:gd name="connsiteY6578" fmla="*/ 4387315 h 13716000"/>
              <a:gd name="connsiteX6579" fmla="*/ 999556 w 13431789"/>
              <a:gd name="connsiteY6579" fmla="*/ 4419820 h 13716000"/>
              <a:gd name="connsiteX6580" fmla="*/ 1033827 w 13431789"/>
              <a:gd name="connsiteY6580" fmla="*/ 4401160 h 13716000"/>
              <a:gd name="connsiteX6581" fmla="*/ 1050031 w 13431789"/>
              <a:gd name="connsiteY6581" fmla="*/ 4396946 h 13716000"/>
              <a:gd name="connsiteX6582" fmla="*/ 1057508 w 13431789"/>
              <a:gd name="connsiteY6582" fmla="*/ 4390325 h 13716000"/>
              <a:gd name="connsiteX6583" fmla="*/ 1075579 w 13431789"/>
              <a:gd name="connsiteY6583" fmla="*/ 4371062 h 13716000"/>
              <a:gd name="connsiteX6584" fmla="*/ 1051276 w 13431789"/>
              <a:gd name="connsiteY6584" fmla="*/ 4333139 h 13716000"/>
              <a:gd name="connsiteX6585" fmla="*/ 987715 w 13431789"/>
              <a:gd name="connsiteY6585" fmla="*/ 4263916 h 13716000"/>
              <a:gd name="connsiteX6586" fmla="*/ 910445 w 13431789"/>
              <a:gd name="connsiteY6586" fmla="*/ 4077914 h 13716000"/>
              <a:gd name="connsiteX6587" fmla="*/ 946586 w 13431789"/>
              <a:gd name="connsiteY6587" fmla="*/ 4125468 h 13716000"/>
              <a:gd name="connsiteX6588" fmla="*/ 928516 w 13431789"/>
              <a:gd name="connsiteY6588" fmla="*/ 4060458 h 13716000"/>
              <a:gd name="connsiteX6589" fmla="*/ 922908 w 13431789"/>
              <a:gd name="connsiteY6589" fmla="*/ 4035175 h 13716000"/>
              <a:gd name="connsiteX6590" fmla="*/ 922285 w 13431789"/>
              <a:gd name="connsiteY6590" fmla="*/ 4033972 h 13716000"/>
              <a:gd name="connsiteX6591" fmla="*/ 903590 w 13431789"/>
              <a:gd name="connsiteY6591" fmla="*/ 4037584 h 13716000"/>
              <a:gd name="connsiteX6592" fmla="*/ 852492 w 13431789"/>
              <a:gd name="connsiteY6592" fmla="*/ 4014710 h 13716000"/>
              <a:gd name="connsiteX6593" fmla="*/ 903590 w 13431789"/>
              <a:gd name="connsiteY6593" fmla="*/ 4007487 h 13716000"/>
              <a:gd name="connsiteX6594" fmla="*/ 914184 w 13431789"/>
              <a:gd name="connsiteY6594" fmla="*/ 4009894 h 13716000"/>
              <a:gd name="connsiteX6595" fmla="*/ 910444 w 13431789"/>
              <a:gd name="connsiteY6595" fmla="*/ 4000264 h 13716000"/>
              <a:gd name="connsiteX6596" fmla="*/ 891750 w 13431789"/>
              <a:gd name="connsiteY6596" fmla="*/ 3930437 h 13716000"/>
              <a:gd name="connsiteX6597" fmla="*/ 880534 w 13431789"/>
              <a:gd name="connsiteY6597" fmla="*/ 3909369 h 13716000"/>
              <a:gd name="connsiteX6598" fmla="*/ 879911 w 13431789"/>
              <a:gd name="connsiteY6598" fmla="*/ 3909369 h 13716000"/>
              <a:gd name="connsiteX6599" fmla="*/ 876172 w 13431789"/>
              <a:gd name="connsiteY6599" fmla="*/ 3926826 h 13716000"/>
              <a:gd name="connsiteX6600" fmla="*/ 869317 w 13431789"/>
              <a:gd name="connsiteY6600" fmla="*/ 3933447 h 13716000"/>
              <a:gd name="connsiteX6601" fmla="*/ 870564 w 13431789"/>
              <a:gd name="connsiteY6601" fmla="*/ 3937058 h 13716000"/>
              <a:gd name="connsiteX6602" fmla="*/ 871186 w 13431789"/>
              <a:gd name="connsiteY6602" fmla="*/ 3937058 h 13716000"/>
              <a:gd name="connsiteX6603" fmla="*/ 872433 w 13431789"/>
              <a:gd name="connsiteY6603" fmla="*/ 3942476 h 13716000"/>
              <a:gd name="connsiteX6604" fmla="*/ 879287 w 13431789"/>
              <a:gd name="connsiteY6604" fmla="*/ 3959932 h 13716000"/>
              <a:gd name="connsiteX6605" fmla="*/ 876172 w 13431789"/>
              <a:gd name="connsiteY6605" fmla="*/ 3960534 h 13716000"/>
              <a:gd name="connsiteX6606" fmla="*/ 876795 w 13431789"/>
              <a:gd name="connsiteY6606" fmla="*/ 3963544 h 13716000"/>
              <a:gd name="connsiteX6607" fmla="*/ 854361 w 13431789"/>
              <a:gd name="connsiteY6607" fmla="*/ 3968961 h 13716000"/>
              <a:gd name="connsiteX6608" fmla="*/ 853738 w 13431789"/>
              <a:gd name="connsiteY6608" fmla="*/ 3966554 h 13716000"/>
              <a:gd name="connsiteX6609" fmla="*/ 843768 w 13431789"/>
              <a:gd name="connsiteY6609" fmla="*/ 3969563 h 13716000"/>
              <a:gd name="connsiteX6610" fmla="*/ 839406 w 13431789"/>
              <a:gd name="connsiteY6610" fmla="*/ 3976787 h 13716000"/>
              <a:gd name="connsiteX6611" fmla="*/ 795162 w 13431789"/>
              <a:gd name="connsiteY6611" fmla="*/ 3993040 h 13716000"/>
              <a:gd name="connsiteX6612" fmla="*/ 789555 w 13431789"/>
              <a:gd name="connsiteY6612" fmla="*/ 3970767 h 13716000"/>
              <a:gd name="connsiteX6613" fmla="*/ 769614 w 13431789"/>
              <a:gd name="connsiteY6613" fmla="*/ 3967758 h 13716000"/>
              <a:gd name="connsiteX6614" fmla="*/ 770860 w 13431789"/>
              <a:gd name="connsiteY6614" fmla="*/ 3952108 h 13716000"/>
              <a:gd name="connsiteX6615" fmla="*/ 779584 w 13431789"/>
              <a:gd name="connsiteY6615" fmla="*/ 3944884 h 13716000"/>
              <a:gd name="connsiteX6616" fmla="*/ 775845 w 13431789"/>
              <a:gd name="connsiteY6616" fmla="*/ 3934651 h 13716000"/>
              <a:gd name="connsiteX6617" fmla="*/ 799525 w 13431789"/>
              <a:gd name="connsiteY6617" fmla="*/ 3870844 h 13716000"/>
              <a:gd name="connsiteX6618" fmla="*/ 825074 w 13431789"/>
              <a:gd name="connsiteY6618" fmla="*/ 3859407 h 13716000"/>
              <a:gd name="connsiteX6619" fmla="*/ 819466 w 13431789"/>
              <a:gd name="connsiteY6619" fmla="*/ 3844359 h 13716000"/>
              <a:gd name="connsiteX6620" fmla="*/ 816350 w 13431789"/>
              <a:gd name="connsiteY6620" fmla="*/ 3829911 h 13716000"/>
              <a:gd name="connsiteX6621" fmla="*/ 802018 w 13431789"/>
              <a:gd name="connsiteY6621" fmla="*/ 3822688 h 13716000"/>
              <a:gd name="connsiteX6622" fmla="*/ 788930 w 13431789"/>
              <a:gd name="connsiteY6622" fmla="*/ 3829309 h 13716000"/>
              <a:gd name="connsiteX6623" fmla="*/ 765252 w 13431789"/>
              <a:gd name="connsiteY6623" fmla="*/ 3817271 h 13716000"/>
              <a:gd name="connsiteX6624" fmla="*/ 798278 w 13431789"/>
              <a:gd name="connsiteY6624" fmla="*/ 3773328 h 13716000"/>
              <a:gd name="connsiteX6625" fmla="*/ 806380 w 13431789"/>
              <a:gd name="connsiteY6625" fmla="*/ 3778747 h 13716000"/>
              <a:gd name="connsiteX6626" fmla="*/ 800148 w 13431789"/>
              <a:gd name="connsiteY6626" fmla="*/ 3755873 h 13716000"/>
              <a:gd name="connsiteX6627" fmla="*/ 792046 w 13431789"/>
              <a:gd name="connsiteY6627" fmla="*/ 3758280 h 13716000"/>
              <a:gd name="connsiteX6628" fmla="*/ 769613 w 13431789"/>
              <a:gd name="connsiteY6628" fmla="*/ 3767911 h 13716000"/>
              <a:gd name="connsiteX6629" fmla="*/ 792670 w 13431789"/>
              <a:gd name="connsiteY6629" fmla="*/ 3729387 h 13716000"/>
              <a:gd name="connsiteX6630" fmla="*/ 782077 w 13431789"/>
              <a:gd name="connsiteY6630" fmla="*/ 3692066 h 13716000"/>
              <a:gd name="connsiteX6631" fmla="*/ 779584 w 13431789"/>
              <a:gd name="connsiteY6631" fmla="*/ 3678823 h 13716000"/>
              <a:gd name="connsiteX6632" fmla="*/ 777715 w 13431789"/>
              <a:gd name="connsiteY6632" fmla="*/ 3680628 h 13716000"/>
              <a:gd name="connsiteX6633" fmla="*/ 765874 w 13431789"/>
              <a:gd name="connsiteY6633" fmla="*/ 3669794 h 13716000"/>
              <a:gd name="connsiteX6634" fmla="*/ 769613 w 13431789"/>
              <a:gd name="connsiteY6634" fmla="*/ 3658959 h 13716000"/>
              <a:gd name="connsiteX6635" fmla="*/ 747803 w 13431789"/>
              <a:gd name="connsiteY6635" fmla="*/ 3651133 h 13716000"/>
              <a:gd name="connsiteX6636" fmla="*/ 736586 w 13431789"/>
              <a:gd name="connsiteY6636" fmla="*/ 3625852 h 13716000"/>
              <a:gd name="connsiteX6637" fmla="*/ 750919 w 13431789"/>
              <a:gd name="connsiteY6637" fmla="*/ 3621036 h 13716000"/>
              <a:gd name="connsiteX6638" fmla="*/ 735963 w 13431789"/>
              <a:gd name="connsiteY6638" fmla="*/ 3605386 h 13716000"/>
              <a:gd name="connsiteX6639" fmla="*/ 759020 w 13431789"/>
              <a:gd name="connsiteY6639" fmla="*/ 3593347 h 13716000"/>
              <a:gd name="connsiteX6640" fmla="*/ 765251 w 13431789"/>
              <a:gd name="connsiteY6640" fmla="*/ 3592745 h 13716000"/>
              <a:gd name="connsiteX6641" fmla="*/ 764005 w 13431789"/>
              <a:gd name="connsiteY6641" fmla="*/ 3588531 h 13716000"/>
              <a:gd name="connsiteX6642" fmla="*/ 753411 w 13431789"/>
              <a:gd name="connsiteY6642" fmla="*/ 3507870 h 13716000"/>
              <a:gd name="connsiteX6643" fmla="*/ 745934 w 13431789"/>
              <a:gd name="connsiteY6643" fmla="*/ 3505462 h 13716000"/>
              <a:gd name="connsiteX6644" fmla="*/ 743441 w 13431789"/>
              <a:gd name="connsiteY6644" fmla="*/ 3491617 h 13716000"/>
              <a:gd name="connsiteX6645" fmla="*/ 751542 w 13431789"/>
              <a:gd name="connsiteY6645" fmla="*/ 3491015 h 13716000"/>
              <a:gd name="connsiteX6646" fmla="*/ 744065 w 13431789"/>
              <a:gd name="connsiteY6646" fmla="*/ 3435034 h 13716000"/>
              <a:gd name="connsiteX6647" fmla="*/ 732847 w 13431789"/>
              <a:gd name="connsiteY6647" fmla="*/ 3447675 h 13716000"/>
              <a:gd name="connsiteX6648" fmla="*/ 693589 w 13431789"/>
              <a:gd name="connsiteY6648" fmla="*/ 3459714 h 13716000"/>
              <a:gd name="connsiteX6649" fmla="*/ 730355 w 13431789"/>
              <a:gd name="connsiteY6649" fmla="*/ 3399520 h 13716000"/>
              <a:gd name="connsiteX6650" fmla="*/ 740325 w 13431789"/>
              <a:gd name="connsiteY6650" fmla="*/ 3407946 h 13716000"/>
              <a:gd name="connsiteX6651" fmla="*/ 737210 w 13431789"/>
              <a:gd name="connsiteY6651" fmla="*/ 3385072 h 13716000"/>
              <a:gd name="connsiteX6652" fmla="*/ 741572 w 13431789"/>
              <a:gd name="connsiteY6652" fmla="*/ 3341733 h 13716000"/>
              <a:gd name="connsiteX6653" fmla="*/ 740326 w 13431789"/>
              <a:gd name="connsiteY6653" fmla="*/ 3326082 h 13716000"/>
              <a:gd name="connsiteX6654" fmla="*/ 724124 w 13431789"/>
              <a:gd name="connsiteY6654" fmla="*/ 3328490 h 13716000"/>
              <a:gd name="connsiteX6655" fmla="*/ 698574 w 13431789"/>
              <a:gd name="connsiteY6655" fmla="*/ 3321267 h 13716000"/>
              <a:gd name="connsiteX6656" fmla="*/ 736587 w 13431789"/>
              <a:gd name="connsiteY6656" fmla="*/ 3297791 h 13716000"/>
              <a:gd name="connsiteX6657" fmla="*/ 738456 w 13431789"/>
              <a:gd name="connsiteY6657" fmla="*/ 3297791 h 13716000"/>
              <a:gd name="connsiteX6658" fmla="*/ 733471 w 13431789"/>
              <a:gd name="connsiteY6658" fmla="*/ 3236392 h 13716000"/>
              <a:gd name="connsiteX6659" fmla="*/ 732847 w 13431789"/>
              <a:gd name="connsiteY6659" fmla="*/ 3163557 h 13716000"/>
              <a:gd name="connsiteX6660" fmla="*/ 709791 w 13431789"/>
              <a:gd name="connsiteY6660" fmla="*/ 3170178 h 13716000"/>
              <a:gd name="connsiteX6661" fmla="*/ 686111 w 13431789"/>
              <a:gd name="connsiteY6661" fmla="*/ 3165362 h 13716000"/>
              <a:gd name="connsiteX6662" fmla="*/ 727863 w 13431789"/>
              <a:gd name="connsiteY6662" fmla="*/ 3138275 h 13716000"/>
              <a:gd name="connsiteX6663" fmla="*/ 732847 w 13431789"/>
              <a:gd name="connsiteY6663" fmla="*/ 3135867 h 13716000"/>
              <a:gd name="connsiteX6664" fmla="*/ 732848 w 13431789"/>
              <a:gd name="connsiteY6664" fmla="*/ 3134060 h 13716000"/>
              <a:gd name="connsiteX6665" fmla="*/ 732848 w 13431789"/>
              <a:gd name="connsiteY6665" fmla="*/ 3125032 h 13716000"/>
              <a:gd name="connsiteX6666" fmla="*/ 737210 w 13431789"/>
              <a:gd name="connsiteY6666" fmla="*/ 3134061 h 13716000"/>
              <a:gd name="connsiteX6667" fmla="*/ 769614 w 13431789"/>
              <a:gd name="connsiteY6667" fmla="*/ 3117206 h 13716000"/>
              <a:gd name="connsiteX6668" fmla="*/ 770236 w 13431789"/>
              <a:gd name="connsiteY6668" fmla="*/ 3108177 h 13716000"/>
              <a:gd name="connsiteX6669" fmla="*/ 768990 w 13431789"/>
              <a:gd name="connsiteY6669" fmla="*/ 3077478 h 13716000"/>
              <a:gd name="connsiteX6670" fmla="*/ 767745 w 13431789"/>
              <a:gd name="connsiteY6670" fmla="*/ 3061225 h 13716000"/>
              <a:gd name="connsiteX6671" fmla="*/ 766498 w 13431789"/>
              <a:gd name="connsiteY6671" fmla="*/ 3055205 h 13716000"/>
              <a:gd name="connsiteX6672" fmla="*/ 741572 w 13431789"/>
              <a:gd name="connsiteY6672" fmla="*/ 3069051 h 13716000"/>
              <a:gd name="connsiteX6673" fmla="*/ 742194 w 13431789"/>
              <a:gd name="connsiteY6673" fmla="*/ 3047982 h 13716000"/>
              <a:gd name="connsiteX6674" fmla="*/ 759643 w 13431789"/>
              <a:gd name="connsiteY6674" fmla="*/ 3034739 h 13716000"/>
              <a:gd name="connsiteX6675" fmla="*/ 759643 w 13431789"/>
              <a:gd name="connsiteY6675" fmla="*/ 2999826 h 13716000"/>
              <a:gd name="connsiteX6676" fmla="*/ 768367 w 13431789"/>
              <a:gd name="connsiteY6676" fmla="*/ 2995613 h 13716000"/>
              <a:gd name="connsiteX6677" fmla="*/ 772105 w 13431789"/>
              <a:gd name="connsiteY6677" fmla="*/ 2984778 h 13716000"/>
              <a:gd name="connsiteX6678" fmla="*/ 757774 w 13431789"/>
              <a:gd name="connsiteY6678" fmla="*/ 2982972 h 13716000"/>
              <a:gd name="connsiteX6679" fmla="*/ 725993 w 13431789"/>
              <a:gd name="connsiteY6679" fmla="*/ 2965515 h 13716000"/>
              <a:gd name="connsiteX6680" fmla="*/ 709168 w 13431789"/>
              <a:gd name="connsiteY6680" fmla="*/ 2946856 h 13716000"/>
              <a:gd name="connsiteX6681" fmla="*/ 704183 w 13431789"/>
              <a:gd name="connsiteY6681" fmla="*/ 2949263 h 13716000"/>
              <a:gd name="connsiteX6682" fmla="*/ 680503 w 13431789"/>
              <a:gd name="connsiteY6682" fmla="*/ 2950467 h 13716000"/>
              <a:gd name="connsiteX6683" fmla="*/ 677388 w 13431789"/>
              <a:gd name="connsiteY6683" fmla="*/ 2925185 h 13716000"/>
              <a:gd name="connsiteX6684" fmla="*/ 696705 w 13431789"/>
              <a:gd name="connsiteY6684" fmla="*/ 2911942 h 13716000"/>
              <a:gd name="connsiteX6685" fmla="*/ 714776 w 13431789"/>
              <a:gd name="connsiteY6685" fmla="*/ 2917360 h 13716000"/>
              <a:gd name="connsiteX6686" fmla="*/ 717268 w 13431789"/>
              <a:gd name="connsiteY6686" fmla="*/ 2913146 h 13716000"/>
              <a:gd name="connsiteX6687" fmla="*/ 735964 w 13431789"/>
              <a:gd name="connsiteY6687" fmla="*/ 2897496 h 13716000"/>
              <a:gd name="connsiteX6688" fmla="*/ 741572 w 13431789"/>
              <a:gd name="connsiteY6688" fmla="*/ 2896893 h 13716000"/>
              <a:gd name="connsiteX6689" fmla="*/ 741571 w 13431789"/>
              <a:gd name="connsiteY6689" fmla="*/ 2891476 h 13716000"/>
              <a:gd name="connsiteX6690" fmla="*/ 750919 w 13431789"/>
              <a:gd name="connsiteY6690" fmla="*/ 2757242 h 13716000"/>
              <a:gd name="connsiteX6691" fmla="*/ 764006 w 13431789"/>
              <a:gd name="connsiteY6691" fmla="*/ 2601337 h 13716000"/>
              <a:gd name="connsiteX6692" fmla="*/ 782699 w 13431789"/>
              <a:gd name="connsiteY6692" fmla="*/ 2549570 h 13716000"/>
              <a:gd name="connsiteX6693" fmla="*/ 789554 w 13431789"/>
              <a:gd name="connsiteY6693" fmla="*/ 2508638 h 13716000"/>
              <a:gd name="connsiteX6694" fmla="*/ 795162 w 13431789"/>
              <a:gd name="connsiteY6694" fmla="*/ 2479143 h 13716000"/>
              <a:gd name="connsiteX6695" fmla="*/ 788930 w 13431789"/>
              <a:gd name="connsiteY6695" fmla="*/ 2479744 h 13716000"/>
              <a:gd name="connsiteX6696" fmla="*/ 785815 w 13431789"/>
              <a:gd name="connsiteY6696" fmla="*/ 2459880 h 13716000"/>
              <a:gd name="connsiteX6697" fmla="*/ 792046 w 13431789"/>
              <a:gd name="connsiteY6697" fmla="*/ 2455065 h 13716000"/>
              <a:gd name="connsiteX6698" fmla="*/ 788308 w 13431789"/>
              <a:gd name="connsiteY6698" fmla="*/ 2447239 h 13716000"/>
              <a:gd name="connsiteX6699" fmla="*/ 665548 w 13431789"/>
              <a:gd name="connsiteY6699" fmla="*/ 2370190 h 13716000"/>
              <a:gd name="connsiteX6700" fmla="*/ 645607 w 13431789"/>
              <a:gd name="connsiteY6700" fmla="*/ 2301567 h 13716000"/>
              <a:gd name="connsiteX6701" fmla="*/ 649969 w 13431789"/>
              <a:gd name="connsiteY6701" fmla="*/ 2267859 h 13716000"/>
              <a:gd name="connsiteX6702" fmla="*/ 642491 w 13431789"/>
              <a:gd name="connsiteY6702" fmla="*/ 2274481 h 13716000"/>
              <a:gd name="connsiteX6703" fmla="*/ 632521 w 13431789"/>
              <a:gd name="connsiteY6703" fmla="*/ 2276286 h 13716000"/>
              <a:gd name="connsiteX6704" fmla="*/ 625043 w 13431789"/>
              <a:gd name="connsiteY6704" fmla="*/ 2303374 h 13716000"/>
              <a:gd name="connsiteX6705" fmla="*/ 531571 w 13431789"/>
              <a:gd name="connsiteY6705" fmla="*/ 2246791 h 13716000"/>
              <a:gd name="connsiteX6706" fmla="*/ 542165 w 13431789"/>
              <a:gd name="connsiteY6706" fmla="*/ 2234751 h 13716000"/>
              <a:gd name="connsiteX6707" fmla="*/ 553382 w 13431789"/>
              <a:gd name="connsiteY6707" fmla="*/ 2234150 h 13716000"/>
              <a:gd name="connsiteX6708" fmla="*/ 556497 w 13431789"/>
              <a:gd name="connsiteY6708" fmla="*/ 2223917 h 13716000"/>
              <a:gd name="connsiteX6709" fmla="*/ 644984 w 13431789"/>
              <a:gd name="connsiteY6709" fmla="*/ 2192014 h 13716000"/>
              <a:gd name="connsiteX6710" fmla="*/ 655578 w 13431789"/>
              <a:gd name="connsiteY6710" fmla="*/ 2201043 h 13716000"/>
              <a:gd name="connsiteX6711" fmla="*/ 661185 w 13431789"/>
              <a:gd name="connsiteY6711" fmla="*/ 2179974 h 13716000"/>
              <a:gd name="connsiteX6712" fmla="*/ 666171 w 13431789"/>
              <a:gd name="connsiteY6712" fmla="*/ 2174556 h 13716000"/>
              <a:gd name="connsiteX6713" fmla="*/ 657447 w 13431789"/>
              <a:gd name="connsiteY6713" fmla="*/ 2172149 h 13716000"/>
              <a:gd name="connsiteX6714" fmla="*/ 643737 w 13431789"/>
              <a:gd name="connsiteY6714" fmla="*/ 2146265 h 13716000"/>
              <a:gd name="connsiteX6715" fmla="*/ 692966 w 13431789"/>
              <a:gd name="connsiteY6715" fmla="*/ 2130615 h 13716000"/>
              <a:gd name="connsiteX6716" fmla="*/ 697328 w 13431789"/>
              <a:gd name="connsiteY6716" fmla="*/ 2140847 h 13716000"/>
              <a:gd name="connsiteX6717" fmla="*/ 702314 w 13431789"/>
              <a:gd name="connsiteY6717" fmla="*/ 2134227 h 13716000"/>
              <a:gd name="connsiteX6718" fmla="*/ 702313 w 13431789"/>
              <a:gd name="connsiteY6718" fmla="*/ 2101721 h 13716000"/>
              <a:gd name="connsiteX6719" fmla="*/ 717892 w 13431789"/>
              <a:gd name="connsiteY6719" fmla="*/ 2094499 h 13716000"/>
              <a:gd name="connsiteX6720" fmla="*/ 722254 w 13431789"/>
              <a:gd name="connsiteY6720" fmla="*/ 2094497 h 13716000"/>
              <a:gd name="connsiteX6721" fmla="*/ 732848 w 13431789"/>
              <a:gd name="connsiteY6721" fmla="*/ 2077643 h 13716000"/>
              <a:gd name="connsiteX6722" fmla="*/ 744065 w 13431789"/>
              <a:gd name="connsiteY6722" fmla="*/ 2049955 h 13716000"/>
              <a:gd name="connsiteX6723" fmla="*/ 701691 w 13431789"/>
              <a:gd name="connsiteY6723" fmla="*/ 1964477 h 13716000"/>
              <a:gd name="connsiteX6724" fmla="*/ 706052 w 13431789"/>
              <a:gd name="connsiteY6724" fmla="*/ 1957254 h 13716000"/>
              <a:gd name="connsiteX6725" fmla="*/ 693589 w 13431789"/>
              <a:gd name="connsiteY6725" fmla="*/ 1971701 h 13716000"/>
              <a:gd name="connsiteX6726" fmla="*/ 664925 w 13431789"/>
              <a:gd name="connsiteY6726" fmla="*/ 1981332 h 13716000"/>
              <a:gd name="connsiteX6727" fmla="*/ 679258 w 13431789"/>
              <a:gd name="connsiteY6727" fmla="*/ 2012031 h 13716000"/>
              <a:gd name="connsiteX6728" fmla="*/ 666170 w 13431789"/>
              <a:gd name="connsiteY6728" fmla="*/ 2058381 h 13716000"/>
              <a:gd name="connsiteX6729" fmla="*/ 646231 w 13431789"/>
              <a:gd name="connsiteY6729" fmla="*/ 1987953 h 13716000"/>
              <a:gd name="connsiteX6730" fmla="*/ 653085 w 13431789"/>
              <a:gd name="connsiteY6730" fmla="*/ 1978322 h 13716000"/>
              <a:gd name="connsiteX6731" fmla="*/ 635637 w 13431789"/>
              <a:gd name="connsiteY6731" fmla="*/ 1972905 h 13716000"/>
              <a:gd name="connsiteX6732" fmla="*/ 636883 w 13431789"/>
              <a:gd name="connsiteY6732" fmla="*/ 1962070 h 13716000"/>
              <a:gd name="connsiteX6733" fmla="*/ 699198 w 13431789"/>
              <a:gd name="connsiteY6733" fmla="*/ 1932574 h 13716000"/>
              <a:gd name="connsiteX6734" fmla="*/ 708545 w 13431789"/>
              <a:gd name="connsiteY6734" fmla="*/ 1942206 h 13716000"/>
              <a:gd name="connsiteX6735" fmla="*/ 709168 w 13431789"/>
              <a:gd name="connsiteY6735" fmla="*/ 1950632 h 13716000"/>
              <a:gd name="connsiteX6736" fmla="*/ 724124 w 13431789"/>
              <a:gd name="connsiteY6736" fmla="*/ 1955448 h 13716000"/>
              <a:gd name="connsiteX6737" fmla="*/ 738456 w 13431789"/>
              <a:gd name="connsiteY6737" fmla="*/ 1966284 h 13716000"/>
              <a:gd name="connsiteX6738" fmla="*/ 742194 w 13431789"/>
              <a:gd name="connsiteY6738" fmla="*/ 1968089 h 13716000"/>
              <a:gd name="connsiteX6739" fmla="*/ 742818 w 13431789"/>
              <a:gd name="connsiteY6739" fmla="*/ 1966284 h 13716000"/>
              <a:gd name="connsiteX6740" fmla="*/ 762759 w 13431789"/>
              <a:gd name="connsiteY6740" fmla="*/ 1976516 h 13716000"/>
              <a:gd name="connsiteX6741" fmla="*/ 763382 w 13431789"/>
              <a:gd name="connsiteY6741" fmla="*/ 1977720 h 13716000"/>
              <a:gd name="connsiteX6742" fmla="*/ 765874 w 13431789"/>
              <a:gd name="connsiteY6742" fmla="*/ 1978322 h 13716000"/>
              <a:gd name="connsiteX6743" fmla="*/ 816972 w 13431789"/>
              <a:gd name="connsiteY6743" fmla="*/ 1891642 h 13716000"/>
              <a:gd name="connsiteX6744" fmla="*/ 891750 w 13431789"/>
              <a:gd name="connsiteY6744" fmla="*/ 1815796 h 13716000"/>
              <a:gd name="connsiteX6745" fmla="*/ 983353 w 13431789"/>
              <a:gd name="connsiteY6745" fmla="*/ 1761621 h 13716000"/>
              <a:gd name="connsiteX6746" fmla="*/ 997685 w 13431789"/>
              <a:gd name="connsiteY6746" fmla="*/ 1798942 h 13716000"/>
              <a:gd name="connsiteX6747" fmla="*/ 1040059 w 13431789"/>
              <a:gd name="connsiteY6747" fmla="*/ 1790515 h 13716000"/>
              <a:gd name="connsiteX6748" fmla="*/ 1056262 w 13431789"/>
              <a:gd name="connsiteY6748" fmla="*/ 1773058 h 13716000"/>
              <a:gd name="connsiteX6749" fmla="*/ 1038813 w 13431789"/>
              <a:gd name="connsiteY6749" fmla="*/ 1774865 h 13716000"/>
              <a:gd name="connsiteX6750" fmla="*/ 1005163 w 13431789"/>
              <a:gd name="connsiteY6750" fmla="*/ 1756806 h 13716000"/>
              <a:gd name="connsiteX6751" fmla="*/ 1055015 w 13431789"/>
              <a:gd name="connsiteY6751" fmla="*/ 1750786 h 13716000"/>
              <a:gd name="connsiteX6752" fmla="*/ 1101751 w 13431789"/>
              <a:gd name="connsiteY6752" fmla="*/ 1750184 h 13716000"/>
              <a:gd name="connsiteX6753" fmla="*/ 1102998 w 13431789"/>
              <a:gd name="connsiteY6753" fmla="*/ 1747776 h 13716000"/>
              <a:gd name="connsiteX6754" fmla="*/ 1083679 w 13431789"/>
              <a:gd name="connsiteY6754" fmla="*/ 1739349 h 13716000"/>
              <a:gd name="connsiteX6755" fmla="*/ 1059377 w 13431789"/>
              <a:gd name="connsiteY6755" fmla="*/ 1712863 h 13716000"/>
              <a:gd name="connsiteX6756" fmla="*/ 1087419 w 13431789"/>
              <a:gd name="connsiteY6756" fmla="*/ 1705639 h 13716000"/>
              <a:gd name="connsiteX6757" fmla="*/ 1107983 w 13431789"/>
              <a:gd name="connsiteY6757" fmla="*/ 1717679 h 13716000"/>
              <a:gd name="connsiteX6758" fmla="*/ 1109852 w 13431789"/>
              <a:gd name="connsiteY6758" fmla="*/ 1709252 h 13716000"/>
              <a:gd name="connsiteX6759" fmla="*/ 1117954 w 13431789"/>
              <a:gd name="connsiteY6759" fmla="*/ 1721290 h 13716000"/>
              <a:gd name="connsiteX6760" fmla="*/ 1124808 w 13431789"/>
              <a:gd name="connsiteY6760" fmla="*/ 1709854 h 13716000"/>
              <a:gd name="connsiteX6761" fmla="*/ 1126054 w 13431789"/>
              <a:gd name="connsiteY6761" fmla="*/ 1692999 h 13716000"/>
              <a:gd name="connsiteX6762" fmla="*/ 1099259 w 13431789"/>
              <a:gd name="connsiteY6762" fmla="*/ 1694805 h 13716000"/>
              <a:gd name="connsiteX6763" fmla="*/ 1109229 w 13431789"/>
              <a:gd name="connsiteY6763" fmla="*/ 1676747 h 13716000"/>
              <a:gd name="connsiteX6764" fmla="*/ 1124808 w 13431789"/>
              <a:gd name="connsiteY6764" fmla="*/ 1673135 h 13716000"/>
              <a:gd name="connsiteX6765" fmla="*/ 1122938 w 13431789"/>
              <a:gd name="connsiteY6765" fmla="*/ 1671931 h 13716000"/>
              <a:gd name="connsiteX6766" fmla="*/ 1120446 w 13431789"/>
              <a:gd name="connsiteY6766" fmla="*/ 1665309 h 13716000"/>
              <a:gd name="connsiteX6767" fmla="*/ 1119199 w 13431789"/>
              <a:gd name="connsiteY6767" fmla="*/ 1665310 h 13716000"/>
              <a:gd name="connsiteX6768" fmla="*/ 1106736 w 13431789"/>
              <a:gd name="connsiteY6768" fmla="*/ 1651465 h 13716000"/>
              <a:gd name="connsiteX6769" fmla="*/ 1107982 w 13431789"/>
              <a:gd name="connsiteY6769" fmla="*/ 1637018 h 13716000"/>
              <a:gd name="connsiteX6770" fmla="*/ 1104244 w 13431789"/>
              <a:gd name="connsiteY6770" fmla="*/ 1628591 h 13716000"/>
              <a:gd name="connsiteX6771" fmla="*/ 1133531 w 13431789"/>
              <a:gd name="connsiteY6771" fmla="*/ 1626183 h 13716000"/>
              <a:gd name="connsiteX6772" fmla="*/ 1156588 w 13431789"/>
              <a:gd name="connsiteY6772" fmla="*/ 1642435 h 13716000"/>
              <a:gd name="connsiteX6773" fmla="*/ 1164066 w 13431789"/>
              <a:gd name="connsiteY6773" fmla="*/ 1653271 h 13716000"/>
              <a:gd name="connsiteX6774" fmla="*/ 1190238 w 13431789"/>
              <a:gd name="connsiteY6774" fmla="*/ 1612941 h 13716000"/>
              <a:gd name="connsiteX6775" fmla="*/ 1215165 w 13431789"/>
              <a:gd name="connsiteY6775" fmla="*/ 1565988 h 13716000"/>
              <a:gd name="connsiteX6776" fmla="*/ 1220149 w 13431789"/>
              <a:gd name="connsiteY6776" fmla="*/ 1560571 h 13716000"/>
              <a:gd name="connsiteX6777" fmla="*/ 1215787 w 13431789"/>
              <a:gd name="connsiteY6777" fmla="*/ 1556357 h 13716000"/>
              <a:gd name="connsiteX6778" fmla="*/ 1198339 w 13431789"/>
              <a:gd name="connsiteY6778" fmla="*/ 1544920 h 13716000"/>
              <a:gd name="connsiteX6779" fmla="*/ 1159080 w 13431789"/>
              <a:gd name="connsiteY6779" fmla="*/ 1537697 h 13716000"/>
              <a:gd name="connsiteX6780" fmla="*/ 1146618 w 13431789"/>
              <a:gd name="connsiteY6780" fmla="*/ 1539503 h 13716000"/>
              <a:gd name="connsiteX6781" fmla="*/ 1139762 w 13431789"/>
              <a:gd name="connsiteY6781" fmla="*/ 1522046 h 13716000"/>
              <a:gd name="connsiteX6782" fmla="*/ 1138518 w 13431789"/>
              <a:gd name="connsiteY6782" fmla="*/ 1522046 h 13716000"/>
              <a:gd name="connsiteX6783" fmla="*/ 1123561 w 13431789"/>
              <a:gd name="connsiteY6783" fmla="*/ 1522649 h 13716000"/>
              <a:gd name="connsiteX6784" fmla="*/ 1113590 w 13431789"/>
              <a:gd name="connsiteY6784" fmla="*/ 1500376 h 13716000"/>
              <a:gd name="connsiteX6785" fmla="*/ 1131663 w 13431789"/>
              <a:gd name="connsiteY6785" fmla="*/ 1486531 h 13716000"/>
              <a:gd name="connsiteX6786" fmla="*/ 1135401 w 13431789"/>
              <a:gd name="connsiteY6786" fmla="*/ 1485328 h 13716000"/>
              <a:gd name="connsiteX6787" fmla="*/ 1136648 w 13431789"/>
              <a:gd name="connsiteY6787" fmla="*/ 1466668 h 13716000"/>
              <a:gd name="connsiteX6788" fmla="*/ 1188370 w 13431789"/>
              <a:gd name="connsiteY6788" fmla="*/ 1492551 h 13716000"/>
              <a:gd name="connsiteX6789" fmla="*/ 1208309 w 13431789"/>
              <a:gd name="connsiteY6789" fmla="*/ 1502182 h 13716000"/>
              <a:gd name="connsiteX6790" fmla="*/ 1208309 w 13431789"/>
              <a:gd name="connsiteY6790" fmla="*/ 1498570 h 13716000"/>
              <a:gd name="connsiteX6791" fmla="*/ 1228250 w 13431789"/>
              <a:gd name="connsiteY6791" fmla="*/ 1496162 h 13716000"/>
              <a:gd name="connsiteX6792" fmla="*/ 1227627 w 13431789"/>
              <a:gd name="connsiteY6792" fmla="*/ 1494357 h 13716000"/>
              <a:gd name="connsiteX6793" fmla="*/ 1228873 w 13431789"/>
              <a:gd name="connsiteY6793" fmla="*/ 1488337 h 13716000"/>
              <a:gd name="connsiteX6794" fmla="*/ 1238221 w 13431789"/>
              <a:gd name="connsiteY6794" fmla="*/ 1475094 h 13716000"/>
              <a:gd name="connsiteX6795" fmla="*/ 1256292 w 13431789"/>
              <a:gd name="connsiteY6795" fmla="*/ 1449210 h 13716000"/>
              <a:gd name="connsiteX6796" fmla="*/ 1256291 w 13431789"/>
              <a:gd name="connsiteY6796" fmla="*/ 1444998 h 13716000"/>
              <a:gd name="connsiteX6797" fmla="*/ 1278102 w 13431789"/>
              <a:gd name="connsiteY6797" fmla="*/ 1411288 h 13716000"/>
              <a:gd name="connsiteX6798" fmla="*/ 1273116 w 13431789"/>
              <a:gd name="connsiteY6798" fmla="*/ 1410084 h 13716000"/>
              <a:gd name="connsiteX6799" fmla="*/ 1286203 w 13431789"/>
              <a:gd name="connsiteY6799" fmla="*/ 1398647 h 13716000"/>
              <a:gd name="connsiteX6800" fmla="*/ 1322346 w 13431789"/>
              <a:gd name="connsiteY6800" fmla="*/ 1343267 h 13716000"/>
              <a:gd name="connsiteX6801" fmla="*/ 1321722 w 13431789"/>
              <a:gd name="connsiteY6801" fmla="*/ 1340258 h 13716000"/>
              <a:gd name="connsiteX6802" fmla="*/ 1327953 w 13431789"/>
              <a:gd name="connsiteY6802" fmla="*/ 1317987 h 13716000"/>
              <a:gd name="connsiteX6803" fmla="*/ 1337301 w 13431789"/>
              <a:gd name="connsiteY6803" fmla="*/ 1323403 h 13716000"/>
              <a:gd name="connsiteX6804" fmla="*/ 1342287 w 13431789"/>
              <a:gd name="connsiteY6804" fmla="*/ 1316782 h 13716000"/>
              <a:gd name="connsiteX6805" fmla="*/ 1320476 w 13431789"/>
              <a:gd name="connsiteY6805" fmla="*/ 1311364 h 13716000"/>
              <a:gd name="connsiteX6806" fmla="*/ 1303651 w 13431789"/>
              <a:gd name="connsiteY6806" fmla="*/ 1299326 h 13716000"/>
              <a:gd name="connsiteX6807" fmla="*/ 1337925 w 13431789"/>
              <a:gd name="connsiteY6807" fmla="*/ 1284277 h 13716000"/>
              <a:gd name="connsiteX6808" fmla="*/ 1338548 w 13431789"/>
              <a:gd name="connsiteY6808" fmla="*/ 1284878 h 13716000"/>
              <a:gd name="connsiteX6809" fmla="*/ 1338547 w 13431789"/>
              <a:gd name="connsiteY6809" fmla="*/ 1280666 h 13716000"/>
              <a:gd name="connsiteX6810" fmla="*/ 1346648 w 13431789"/>
              <a:gd name="connsiteY6810" fmla="*/ 1272238 h 13716000"/>
              <a:gd name="connsiteX6811" fmla="*/ 1356619 w 13431789"/>
              <a:gd name="connsiteY6811" fmla="*/ 1287888 h 13716000"/>
              <a:gd name="connsiteX6812" fmla="*/ 1346025 w 13431789"/>
              <a:gd name="connsiteY6812" fmla="*/ 1292704 h 13716000"/>
              <a:gd name="connsiteX6813" fmla="*/ 1351010 w 13431789"/>
              <a:gd name="connsiteY6813" fmla="*/ 1298122 h 13716000"/>
              <a:gd name="connsiteX6814" fmla="*/ 1349764 w 13431789"/>
              <a:gd name="connsiteY6814" fmla="*/ 1301132 h 13716000"/>
              <a:gd name="connsiteX6815" fmla="*/ 1346024 w 13431789"/>
              <a:gd name="connsiteY6815" fmla="*/ 1312569 h 13716000"/>
              <a:gd name="connsiteX6816" fmla="*/ 1352256 w 13431789"/>
              <a:gd name="connsiteY6816" fmla="*/ 1305345 h 13716000"/>
              <a:gd name="connsiteX6817" fmla="*/ 1349764 w 13431789"/>
              <a:gd name="connsiteY6817" fmla="*/ 1301132 h 13716000"/>
              <a:gd name="connsiteX6818" fmla="*/ 1353503 w 13431789"/>
              <a:gd name="connsiteY6818" fmla="*/ 1303539 h 13716000"/>
              <a:gd name="connsiteX6819" fmla="*/ 1377182 w 13431789"/>
              <a:gd name="connsiteY6819" fmla="*/ 1275850 h 13716000"/>
              <a:gd name="connsiteX6820" fmla="*/ 1391516 w 13431789"/>
              <a:gd name="connsiteY6820" fmla="*/ 1261403 h 13716000"/>
              <a:gd name="connsiteX6821" fmla="*/ 1390892 w 13431789"/>
              <a:gd name="connsiteY6821" fmla="*/ 1259597 h 13716000"/>
              <a:gd name="connsiteX6822" fmla="*/ 1380298 w 13431789"/>
              <a:gd name="connsiteY6822" fmla="*/ 1231907 h 13716000"/>
              <a:gd name="connsiteX6823" fmla="*/ 1323592 w 13431789"/>
              <a:gd name="connsiteY6823" fmla="*/ 1231306 h 13716000"/>
              <a:gd name="connsiteX6824" fmla="*/ 1315491 w 13431789"/>
              <a:gd name="connsiteY6824" fmla="*/ 1159674 h 13716000"/>
              <a:gd name="connsiteX6825" fmla="*/ 1351633 w 13431789"/>
              <a:gd name="connsiteY6825" fmla="*/ 1141616 h 13716000"/>
              <a:gd name="connsiteX6826" fmla="*/ 1304274 w 13431789"/>
              <a:gd name="connsiteY6826" fmla="*/ 1127771 h 13716000"/>
              <a:gd name="connsiteX6827" fmla="*/ 1301782 w 13431789"/>
              <a:gd name="connsiteY6827" fmla="*/ 1055537 h 13716000"/>
              <a:gd name="connsiteX6828" fmla="*/ 1331693 w 13431789"/>
              <a:gd name="connsiteY6828" fmla="*/ 1061557 h 13716000"/>
              <a:gd name="connsiteX6829" fmla="*/ 1324838 w 13431789"/>
              <a:gd name="connsiteY6829" fmla="*/ 995342 h 13716000"/>
              <a:gd name="connsiteX6830" fmla="*/ 1369082 w 13431789"/>
              <a:gd name="connsiteY6830" fmla="*/ 987517 h 13716000"/>
              <a:gd name="connsiteX6831" fmla="*/ 1380299 w 13431789"/>
              <a:gd name="connsiteY6831" fmla="*/ 929730 h 13716000"/>
              <a:gd name="connsiteX6832" fmla="*/ 1407717 w 13431789"/>
              <a:gd name="connsiteY6832" fmla="*/ 912875 h 13716000"/>
              <a:gd name="connsiteX6833" fmla="*/ 1409587 w 13431789"/>
              <a:gd name="connsiteY6833" fmla="*/ 911069 h 13716000"/>
              <a:gd name="connsiteX6834" fmla="*/ 1402108 w 13431789"/>
              <a:gd name="connsiteY6834" fmla="*/ 891807 h 13716000"/>
              <a:gd name="connsiteX6835" fmla="*/ 1427035 w 13431789"/>
              <a:gd name="connsiteY6835" fmla="*/ 824389 h 13716000"/>
              <a:gd name="connsiteX6836" fmla="*/ 1428904 w 13431789"/>
              <a:gd name="connsiteY6836" fmla="*/ 822583 h 13716000"/>
              <a:gd name="connsiteX6837" fmla="*/ 1427034 w 13431789"/>
              <a:gd name="connsiteY6837" fmla="*/ 810545 h 13716000"/>
              <a:gd name="connsiteX6838" fmla="*/ 1445105 w 13431789"/>
              <a:gd name="connsiteY6838" fmla="*/ 789477 h 13716000"/>
              <a:gd name="connsiteX6839" fmla="*/ 1453207 w 13431789"/>
              <a:gd name="connsiteY6839" fmla="*/ 796699 h 13716000"/>
              <a:gd name="connsiteX6840" fmla="*/ 1455076 w 13431789"/>
              <a:gd name="connsiteY6840" fmla="*/ 794893 h 13716000"/>
              <a:gd name="connsiteX6841" fmla="*/ 1467538 w 13431789"/>
              <a:gd name="connsiteY6841" fmla="*/ 778641 h 13716000"/>
              <a:gd name="connsiteX6842" fmla="*/ 1466915 w 13431789"/>
              <a:gd name="connsiteY6842" fmla="*/ 777437 h 13716000"/>
              <a:gd name="connsiteX6843" fmla="*/ 1466916 w 13431789"/>
              <a:gd name="connsiteY6843" fmla="*/ 759379 h 13716000"/>
              <a:gd name="connsiteX6844" fmla="*/ 1481872 w 13431789"/>
              <a:gd name="connsiteY6844" fmla="*/ 755767 h 13716000"/>
              <a:gd name="connsiteX6845" fmla="*/ 1485610 w 13431789"/>
              <a:gd name="connsiteY6845" fmla="*/ 757573 h 13716000"/>
              <a:gd name="connsiteX6846" fmla="*/ 1512405 w 13431789"/>
              <a:gd name="connsiteY6846" fmla="*/ 735301 h 13716000"/>
              <a:gd name="connsiteX6847" fmla="*/ 1524869 w 13431789"/>
              <a:gd name="connsiteY6847" fmla="*/ 732893 h 13716000"/>
              <a:gd name="connsiteX6848" fmla="*/ 1524869 w 13431789"/>
              <a:gd name="connsiteY6848" fmla="*/ 726272 h 13716000"/>
              <a:gd name="connsiteX6849" fmla="*/ 1554780 w 13431789"/>
              <a:gd name="connsiteY6849" fmla="*/ 723864 h 13716000"/>
              <a:gd name="connsiteX6850" fmla="*/ 1557896 w 13431789"/>
              <a:gd name="connsiteY6850" fmla="*/ 726272 h 13716000"/>
              <a:gd name="connsiteX6851" fmla="*/ 1560388 w 13431789"/>
              <a:gd name="connsiteY6851" fmla="*/ 725670 h 13716000"/>
              <a:gd name="connsiteX6852" fmla="*/ 1592791 w 13431789"/>
              <a:gd name="connsiteY6852" fmla="*/ 695573 h 13716000"/>
              <a:gd name="connsiteX6853" fmla="*/ 1641397 w 13431789"/>
              <a:gd name="connsiteY6853" fmla="*/ 721456 h 13716000"/>
              <a:gd name="connsiteX6854" fmla="*/ 1668816 w 13431789"/>
              <a:gd name="connsiteY6854" fmla="*/ 694369 h 13716000"/>
              <a:gd name="connsiteX6855" fmla="*/ 1736115 w 13431789"/>
              <a:gd name="connsiteY6855" fmla="*/ 738311 h 13716000"/>
              <a:gd name="connsiteX6856" fmla="*/ 1759795 w 13431789"/>
              <a:gd name="connsiteY6856" fmla="*/ 758175 h 13716000"/>
              <a:gd name="connsiteX6857" fmla="*/ 1776621 w 13431789"/>
              <a:gd name="connsiteY6857" fmla="*/ 741320 h 13716000"/>
              <a:gd name="connsiteX6858" fmla="*/ 1781605 w 13431789"/>
              <a:gd name="connsiteY6858" fmla="*/ 753359 h 13716000"/>
              <a:gd name="connsiteX6859" fmla="*/ 1779735 w 13431789"/>
              <a:gd name="connsiteY6859" fmla="*/ 761787 h 13716000"/>
              <a:gd name="connsiteX6860" fmla="*/ 1805908 w 13431789"/>
              <a:gd name="connsiteY6860" fmla="*/ 771418 h 13716000"/>
              <a:gd name="connsiteX6861" fmla="*/ 1822734 w 13431789"/>
              <a:gd name="connsiteY6861" fmla="*/ 786467 h 13716000"/>
              <a:gd name="connsiteX6862" fmla="*/ 1822733 w 13431789"/>
              <a:gd name="connsiteY6862" fmla="*/ 789477 h 13716000"/>
              <a:gd name="connsiteX6863" fmla="*/ 1851398 w 13431789"/>
              <a:gd name="connsiteY6863" fmla="*/ 778641 h 13716000"/>
              <a:gd name="connsiteX6864" fmla="*/ 1856383 w 13431789"/>
              <a:gd name="connsiteY6864" fmla="*/ 800311 h 13716000"/>
              <a:gd name="connsiteX6865" fmla="*/ 1857630 w 13431789"/>
              <a:gd name="connsiteY6865" fmla="*/ 804525 h 13716000"/>
              <a:gd name="connsiteX6866" fmla="*/ 1861992 w 13431789"/>
              <a:gd name="connsiteY6866" fmla="*/ 794292 h 13716000"/>
              <a:gd name="connsiteX6867" fmla="*/ 1877571 w 13431789"/>
              <a:gd name="connsiteY6867" fmla="*/ 774427 h 13716000"/>
              <a:gd name="connsiteX6868" fmla="*/ 1864485 w 13431789"/>
              <a:gd name="connsiteY6868" fmla="*/ 756369 h 13716000"/>
              <a:gd name="connsiteX6869" fmla="*/ 1898758 w 13431789"/>
              <a:gd name="connsiteY6869" fmla="*/ 738311 h 13716000"/>
              <a:gd name="connsiteX6870" fmla="*/ 1901250 w 13431789"/>
              <a:gd name="connsiteY6870" fmla="*/ 750349 h 13716000"/>
              <a:gd name="connsiteX6871" fmla="*/ 1942378 w 13431789"/>
              <a:gd name="connsiteY6871" fmla="*/ 713029 h 13716000"/>
              <a:gd name="connsiteX6872" fmla="*/ 1970419 w 13431789"/>
              <a:gd name="connsiteY6872" fmla="*/ 719049 h 13716000"/>
              <a:gd name="connsiteX6873" fmla="*/ 1985999 w 13431789"/>
              <a:gd name="connsiteY6873" fmla="*/ 715437 h 13716000"/>
              <a:gd name="connsiteX6874" fmla="*/ 1985374 w 13431789"/>
              <a:gd name="connsiteY6874" fmla="*/ 711224 h 13716000"/>
              <a:gd name="connsiteX6875" fmla="*/ 1997838 w 13431789"/>
              <a:gd name="connsiteY6875" fmla="*/ 710621 h 13716000"/>
              <a:gd name="connsiteX6876" fmla="*/ 2029619 w 13431789"/>
              <a:gd name="connsiteY6876" fmla="*/ 689553 h 13716000"/>
              <a:gd name="connsiteX6877" fmla="*/ 2032111 w 13431789"/>
              <a:gd name="connsiteY6877" fmla="*/ 690757 h 13716000"/>
              <a:gd name="connsiteX6878" fmla="*/ 2040212 w 13431789"/>
              <a:gd name="connsiteY6878" fmla="*/ 679921 h 13716000"/>
              <a:gd name="connsiteX6879" fmla="*/ 2052052 w 13431789"/>
              <a:gd name="connsiteY6879" fmla="*/ 680524 h 13716000"/>
              <a:gd name="connsiteX6880" fmla="*/ 2053298 w 13431789"/>
              <a:gd name="connsiteY6880" fmla="*/ 694369 h 13716000"/>
              <a:gd name="connsiteX6881" fmla="*/ 2058283 w 13431789"/>
              <a:gd name="connsiteY6881" fmla="*/ 684135 h 13716000"/>
              <a:gd name="connsiteX6882" fmla="*/ 2081962 w 13431789"/>
              <a:gd name="connsiteY6882" fmla="*/ 669087 h 13716000"/>
              <a:gd name="connsiteX6883" fmla="*/ 2078847 w 13431789"/>
              <a:gd name="connsiteY6883" fmla="*/ 660058 h 13716000"/>
              <a:gd name="connsiteX6884" fmla="*/ 2068876 w 13431789"/>
              <a:gd name="connsiteY6884" fmla="*/ 642601 h 13716000"/>
              <a:gd name="connsiteX6885" fmla="*/ 2037096 w 13431789"/>
              <a:gd name="connsiteY6885" fmla="*/ 619126 h 13716000"/>
              <a:gd name="connsiteX6886" fmla="*/ 2025256 w 13431789"/>
              <a:gd name="connsiteY6886" fmla="*/ 614912 h 13716000"/>
              <a:gd name="connsiteX6887" fmla="*/ 2049559 w 13431789"/>
              <a:gd name="connsiteY6887" fmla="*/ 545688 h 13716000"/>
              <a:gd name="connsiteX6888" fmla="*/ 2083832 w 13431789"/>
              <a:gd name="connsiteY6888" fmla="*/ 591436 h 13716000"/>
              <a:gd name="connsiteX6889" fmla="*/ 2095047 w 13431789"/>
              <a:gd name="connsiteY6889" fmla="*/ 606485 h 13716000"/>
              <a:gd name="connsiteX6890" fmla="*/ 2095048 w 13431789"/>
              <a:gd name="connsiteY6890" fmla="*/ 604077 h 13716000"/>
              <a:gd name="connsiteX6891" fmla="*/ 2112498 w 13431789"/>
              <a:gd name="connsiteY6891" fmla="*/ 617319 h 13716000"/>
              <a:gd name="connsiteX6892" fmla="*/ 2128698 w 13431789"/>
              <a:gd name="connsiteY6892" fmla="*/ 623339 h 13716000"/>
              <a:gd name="connsiteX6893" fmla="*/ 2129322 w 13431789"/>
              <a:gd name="connsiteY6893" fmla="*/ 630563 h 13716000"/>
              <a:gd name="connsiteX6894" fmla="*/ 2130567 w 13431789"/>
              <a:gd name="connsiteY6894" fmla="*/ 631164 h 13716000"/>
              <a:gd name="connsiteX6895" fmla="*/ 2133683 w 13431789"/>
              <a:gd name="connsiteY6895" fmla="*/ 637184 h 13716000"/>
              <a:gd name="connsiteX6896" fmla="*/ 2136800 w 13431789"/>
              <a:gd name="connsiteY6896" fmla="*/ 626950 h 13716000"/>
              <a:gd name="connsiteX6897" fmla="*/ 2157363 w 13431789"/>
              <a:gd name="connsiteY6897" fmla="*/ 610698 h 13716000"/>
              <a:gd name="connsiteX6898" fmla="*/ 2156741 w 13431789"/>
              <a:gd name="connsiteY6898" fmla="*/ 643805 h 13716000"/>
              <a:gd name="connsiteX6899" fmla="*/ 2163594 w 13431789"/>
              <a:gd name="connsiteY6899" fmla="*/ 638387 h 13716000"/>
              <a:gd name="connsiteX6900" fmla="*/ 2177927 w 13431789"/>
              <a:gd name="connsiteY6900" fmla="*/ 631164 h 13716000"/>
              <a:gd name="connsiteX6901" fmla="*/ 2174812 w 13431789"/>
              <a:gd name="connsiteY6901" fmla="*/ 625746 h 13716000"/>
              <a:gd name="connsiteX6902" fmla="*/ 2175434 w 13431789"/>
              <a:gd name="connsiteY6902" fmla="*/ 624543 h 13716000"/>
              <a:gd name="connsiteX6903" fmla="*/ 2161102 w 13431789"/>
              <a:gd name="connsiteY6903" fmla="*/ 619727 h 13716000"/>
              <a:gd name="connsiteX6904" fmla="*/ 2187897 w 13431789"/>
              <a:gd name="connsiteY6904" fmla="*/ 611300 h 13716000"/>
              <a:gd name="connsiteX6905" fmla="*/ 2184159 w 13431789"/>
              <a:gd name="connsiteY6905" fmla="*/ 617319 h 13716000"/>
              <a:gd name="connsiteX6906" fmla="*/ 2191013 w 13431789"/>
              <a:gd name="connsiteY6906" fmla="*/ 616115 h 13716000"/>
              <a:gd name="connsiteX6907" fmla="*/ 2195999 w 13431789"/>
              <a:gd name="connsiteY6907" fmla="*/ 616717 h 13716000"/>
              <a:gd name="connsiteX6908" fmla="*/ 2190391 w 13431789"/>
              <a:gd name="connsiteY6908" fmla="*/ 587824 h 13716000"/>
              <a:gd name="connsiteX6909" fmla="*/ 2200983 w 13431789"/>
              <a:gd name="connsiteY6909" fmla="*/ 542076 h 13716000"/>
              <a:gd name="connsiteX6910" fmla="*/ 2212201 w 13431789"/>
              <a:gd name="connsiteY6910" fmla="*/ 544484 h 13716000"/>
              <a:gd name="connsiteX6911" fmla="*/ 2217186 w 13431789"/>
              <a:gd name="connsiteY6911" fmla="*/ 537862 h 13716000"/>
              <a:gd name="connsiteX6912" fmla="*/ 2209085 w 13431789"/>
              <a:gd name="connsiteY6912" fmla="*/ 531844 h 13716000"/>
              <a:gd name="connsiteX6913" fmla="*/ 2195998 w 13431789"/>
              <a:gd name="connsiteY6913" fmla="*/ 507162 h 13716000"/>
              <a:gd name="connsiteX6914" fmla="*/ 2234011 w 13431789"/>
              <a:gd name="connsiteY6914" fmla="*/ 519804 h 13716000"/>
              <a:gd name="connsiteX6915" fmla="*/ 2249589 w 13431789"/>
              <a:gd name="connsiteY6915" fmla="*/ 505357 h 13716000"/>
              <a:gd name="connsiteX6916" fmla="*/ 2270776 w 13431789"/>
              <a:gd name="connsiteY6916" fmla="*/ 519202 h 13716000"/>
              <a:gd name="connsiteX6917" fmla="*/ 2271400 w 13431789"/>
              <a:gd name="connsiteY6917" fmla="*/ 519804 h 13716000"/>
              <a:gd name="connsiteX6918" fmla="*/ 2272646 w 13431789"/>
              <a:gd name="connsiteY6918" fmla="*/ 514988 h 13716000"/>
              <a:gd name="connsiteX6919" fmla="*/ 2288848 w 13431789"/>
              <a:gd name="connsiteY6919" fmla="*/ 497531 h 13716000"/>
              <a:gd name="connsiteX6920" fmla="*/ 2296326 w 13431789"/>
              <a:gd name="connsiteY6920" fmla="*/ 508367 h 13716000"/>
              <a:gd name="connsiteX6921" fmla="*/ 2300687 w 13431789"/>
              <a:gd name="connsiteY6921" fmla="*/ 497531 h 13716000"/>
              <a:gd name="connsiteX6922" fmla="*/ 2266415 w 13431789"/>
              <a:gd name="connsiteY6922" fmla="*/ 475862 h 13716000"/>
              <a:gd name="connsiteX6923" fmla="*/ 2328106 w 13431789"/>
              <a:gd name="connsiteY6923" fmla="*/ 421085 h 13716000"/>
              <a:gd name="connsiteX6924" fmla="*/ 2346177 w 13431789"/>
              <a:gd name="connsiteY6924" fmla="*/ 451182 h 13716000"/>
              <a:gd name="connsiteX6925" fmla="*/ 2367365 w 13431789"/>
              <a:gd name="connsiteY6925" fmla="*/ 405434 h 13716000"/>
              <a:gd name="connsiteX6926" fmla="*/ 2369857 w 13431789"/>
              <a:gd name="connsiteY6926" fmla="*/ 404230 h 13716000"/>
              <a:gd name="connsiteX6927" fmla="*/ 2365495 w 13431789"/>
              <a:gd name="connsiteY6927" fmla="*/ 399415 h 13716000"/>
              <a:gd name="connsiteX6928" fmla="*/ 2372350 w 13431789"/>
              <a:gd name="connsiteY6928" fmla="*/ 370521 h 13716000"/>
              <a:gd name="connsiteX6929" fmla="*/ 2384813 w 13431789"/>
              <a:gd name="connsiteY6929" fmla="*/ 369919 h 13716000"/>
              <a:gd name="connsiteX6930" fmla="*/ 2396653 w 13431789"/>
              <a:gd name="connsiteY6930" fmla="*/ 377142 h 13716000"/>
              <a:gd name="connsiteX6931" fmla="*/ 2398521 w 13431789"/>
              <a:gd name="connsiteY6931" fmla="*/ 351861 h 13716000"/>
              <a:gd name="connsiteX6932" fmla="*/ 2419085 w 13431789"/>
              <a:gd name="connsiteY6932" fmla="*/ 334404 h 13716000"/>
              <a:gd name="connsiteX6933" fmla="*/ 2432172 w 13431789"/>
              <a:gd name="connsiteY6933" fmla="*/ 391589 h 13716000"/>
              <a:gd name="connsiteX6934" fmla="*/ 2413477 w 13431789"/>
              <a:gd name="connsiteY6934" fmla="*/ 385569 h 13716000"/>
              <a:gd name="connsiteX6935" fmla="*/ 2424694 w 13431789"/>
              <a:gd name="connsiteY6935" fmla="*/ 391589 h 13716000"/>
              <a:gd name="connsiteX6936" fmla="*/ 2412230 w 13431789"/>
              <a:gd name="connsiteY6936" fmla="*/ 410250 h 13716000"/>
              <a:gd name="connsiteX6937" fmla="*/ 2412854 w 13431789"/>
              <a:gd name="connsiteY6937" fmla="*/ 410851 h 13716000"/>
              <a:gd name="connsiteX6938" fmla="*/ 2426563 w 13431789"/>
              <a:gd name="connsiteY6938" fmla="*/ 426502 h 13716000"/>
              <a:gd name="connsiteX6939" fmla="*/ 2480154 w 13431789"/>
              <a:gd name="connsiteY6939" fmla="*/ 392191 h 13716000"/>
              <a:gd name="connsiteX6940" fmla="*/ 2483271 w 13431789"/>
              <a:gd name="connsiteY6940" fmla="*/ 393395 h 13716000"/>
              <a:gd name="connsiteX6941" fmla="*/ 2482647 w 13431789"/>
              <a:gd name="connsiteY6941" fmla="*/ 392793 h 13716000"/>
              <a:gd name="connsiteX6942" fmla="*/ 2488255 w 13431789"/>
              <a:gd name="connsiteY6942" fmla="*/ 374735 h 13716000"/>
              <a:gd name="connsiteX6943" fmla="*/ 2480778 w 13431789"/>
              <a:gd name="connsiteY6943" fmla="*/ 374734 h 13716000"/>
              <a:gd name="connsiteX6944" fmla="*/ 2481400 w 13431789"/>
              <a:gd name="connsiteY6944" fmla="*/ 322365 h 13716000"/>
              <a:gd name="connsiteX6945" fmla="*/ 2520035 w 13431789"/>
              <a:gd name="connsiteY6945" fmla="*/ 365104 h 13716000"/>
              <a:gd name="connsiteX6946" fmla="*/ 2502587 w 13431789"/>
              <a:gd name="connsiteY6946" fmla="*/ 375336 h 13716000"/>
              <a:gd name="connsiteX6947" fmla="*/ 2493863 w 13431789"/>
              <a:gd name="connsiteY6947" fmla="*/ 375336 h 13716000"/>
              <a:gd name="connsiteX6948" fmla="*/ 2507572 w 13431789"/>
              <a:gd name="connsiteY6948" fmla="*/ 392192 h 13716000"/>
              <a:gd name="connsiteX6949" fmla="*/ 2510066 w 13431789"/>
              <a:gd name="connsiteY6949" fmla="*/ 401823 h 13716000"/>
              <a:gd name="connsiteX6950" fmla="*/ 2516297 w 13431789"/>
              <a:gd name="connsiteY6950" fmla="*/ 403628 h 13716000"/>
              <a:gd name="connsiteX6951" fmla="*/ 2546832 w 13431789"/>
              <a:gd name="connsiteY6951" fmla="*/ 404229 h 13716000"/>
              <a:gd name="connsiteX6952" fmla="*/ 2563033 w 13431789"/>
              <a:gd name="connsiteY6952" fmla="*/ 399414 h 13716000"/>
              <a:gd name="connsiteX6953" fmla="*/ 2559917 w 13431789"/>
              <a:gd name="connsiteY6953" fmla="*/ 389182 h 13716000"/>
              <a:gd name="connsiteX6954" fmla="*/ 2564902 w 13431789"/>
              <a:gd name="connsiteY6954" fmla="*/ 387978 h 13716000"/>
              <a:gd name="connsiteX6955" fmla="*/ 2555555 w 13431789"/>
              <a:gd name="connsiteY6955" fmla="*/ 384366 h 13716000"/>
              <a:gd name="connsiteX6956" fmla="*/ 2559917 w 13431789"/>
              <a:gd name="connsiteY6956" fmla="*/ 341026 h 13716000"/>
              <a:gd name="connsiteX6957" fmla="*/ 2553686 w 13431789"/>
              <a:gd name="connsiteY6957" fmla="*/ 333200 h 13716000"/>
              <a:gd name="connsiteX6958" fmla="*/ 2549324 w 13431789"/>
              <a:gd name="connsiteY6958" fmla="*/ 334404 h 13716000"/>
              <a:gd name="connsiteX6959" fmla="*/ 2528760 w 13431789"/>
              <a:gd name="connsiteY6959" fmla="*/ 330792 h 13716000"/>
              <a:gd name="connsiteX6960" fmla="*/ 2523775 w 13431789"/>
              <a:gd name="connsiteY6960" fmla="*/ 333201 h 13716000"/>
              <a:gd name="connsiteX6961" fmla="*/ 2500717 w 13431789"/>
              <a:gd name="connsiteY6961" fmla="*/ 332599 h 13716000"/>
              <a:gd name="connsiteX6962" fmla="*/ 2538107 w 13431789"/>
              <a:gd name="connsiteY6962" fmla="*/ 292268 h 13716000"/>
              <a:gd name="connsiteX6963" fmla="*/ 2551816 w 13431789"/>
              <a:gd name="connsiteY6963" fmla="*/ 149606 h 13716000"/>
              <a:gd name="connsiteX6964" fmla="*/ 2604784 w 13431789"/>
              <a:gd name="connsiteY6964" fmla="*/ 100849 h 13716000"/>
              <a:gd name="connsiteX6965" fmla="*/ 2769295 w 13431789"/>
              <a:gd name="connsiteY6965" fmla="*/ 71353 h 13716000"/>
              <a:gd name="connsiteX6966" fmla="*/ 2812292 w 13431789"/>
              <a:gd name="connsiteY6966" fmla="*/ 58110 h 13716000"/>
              <a:gd name="connsiteX6967" fmla="*/ 3960754 w 13431789"/>
              <a:gd name="connsiteY6967" fmla="*/ 53295 h 13716000"/>
              <a:gd name="connsiteX6968" fmla="*/ 3976333 w 13431789"/>
              <a:gd name="connsiteY6968" fmla="*/ 75567 h 13716000"/>
              <a:gd name="connsiteX6969" fmla="*/ 3958260 w 13431789"/>
              <a:gd name="connsiteY6969" fmla="*/ 87606 h 13716000"/>
              <a:gd name="connsiteX6970" fmla="*/ 3960754 w 13431789"/>
              <a:gd name="connsiteY6970" fmla="*/ 53295 h 13716000"/>
              <a:gd name="connsiteX6971" fmla="*/ 2162349 w 13431789"/>
              <a:gd name="connsiteY6971" fmla="*/ 46071 h 13716000"/>
              <a:gd name="connsiteX6972" fmla="*/ 2212201 w 13431789"/>
              <a:gd name="connsiteY6972" fmla="*/ 70150 h 13716000"/>
              <a:gd name="connsiteX6973" fmla="*/ 2162349 w 13431789"/>
              <a:gd name="connsiteY6973" fmla="*/ 46071 h 13716000"/>
              <a:gd name="connsiteX6974" fmla="*/ 3014815 w 13431789"/>
              <a:gd name="connsiteY6974" fmla="*/ 44266 h 13716000"/>
              <a:gd name="connsiteX6975" fmla="*/ 3034132 w 13431789"/>
              <a:gd name="connsiteY6975" fmla="*/ 105665 h 13716000"/>
              <a:gd name="connsiteX6976" fmla="*/ 3103925 w 13431789"/>
              <a:gd name="connsiteY6976" fmla="*/ 95431 h 13716000"/>
              <a:gd name="connsiteX6977" fmla="*/ 3093332 w 13431789"/>
              <a:gd name="connsiteY6977" fmla="*/ 105663 h 13716000"/>
              <a:gd name="connsiteX6978" fmla="*/ 3101433 w 13431789"/>
              <a:gd name="connsiteY6978" fmla="*/ 124325 h 13716000"/>
              <a:gd name="connsiteX6979" fmla="*/ 3098316 w 13431789"/>
              <a:gd name="connsiteY6979" fmla="*/ 162247 h 13716000"/>
              <a:gd name="connsiteX6980" fmla="*/ 3097694 w 13431789"/>
              <a:gd name="connsiteY6980" fmla="*/ 163451 h 13716000"/>
              <a:gd name="connsiteX6981" fmla="*/ 3103925 w 13431789"/>
              <a:gd name="connsiteY6981" fmla="*/ 161645 h 13716000"/>
              <a:gd name="connsiteX6982" fmla="*/ 3093331 w 13431789"/>
              <a:gd name="connsiteY6982" fmla="*/ 214616 h 13716000"/>
              <a:gd name="connsiteX6983" fmla="*/ 3079622 w 13431789"/>
              <a:gd name="connsiteY6983" fmla="*/ 204383 h 13716000"/>
              <a:gd name="connsiteX6984" fmla="*/ 3077130 w 13431789"/>
              <a:gd name="connsiteY6984" fmla="*/ 206792 h 13716000"/>
              <a:gd name="connsiteX6985" fmla="*/ 3062798 w 13431789"/>
              <a:gd name="connsiteY6985" fmla="*/ 202578 h 13716000"/>
              <a:gd name="connsiteX6986" fmla="*/ 3056566 w 13431789"/>
              <a:gd name="connsiteY6986" fmla="*/ 195956 h 13716000"/>
              <a:gd name="connsiteX6987" fmla="*/ 3050335 w 13431789"/>
              <a:gd name="connsiteY6987" fmla="*/ 194752 h 13716000"/>
              <a:gd name="connsiteX6988" fmla="*/ 3050335 w 13431789"/>
              <a:gd name="connsiteY6988" fmla="*/ 188733 h 13716000"/>
              <a:gd name="connsiteX6989" fmla="*/ 3044103 w 13431789"/>
              <a:gd name="connsiteY6989" fmla="*/ 173685 h 13716000"/>
              <a:gd name="connsiteX6990" fmla="*/ 3045972 w 13431789"/>
              <a:gd name="connsiteY6990" fmla="*/ 158034 h 13716000"/>
              <a:gd name="connsiteX6991" fmla="*/ 3050334 w 13431789"/>
              <a:gd name="connsiteY6991" fmla="*/ 156830 h 13716000"/>
              <a:gd name="connsiteX6992" fmla="*/ 3050335 w 13431789"/>
              <a:gd name="connsiteY6992" fmla="*/ 142382 h 13716000"/>
              <a:gd name="connsiteX6993" fmla="*/ 3002975 w 13431789"/>
              <a:gd name="connsiteY6993" fmla="*/ 156829 h 13716000"/>
              <a:gd name="connsiteX6994" fmla="*/ 2996121 w 13431789"/>
              <a:gd name="connsiteY6994" fmla="*/ 204384 h 13716000"/>
              <a:gd name="connsiteX6995" fmla="*/ 2967456 w 13431789"/>
              <a:gd name="connsiteY6995" fmla="*/ 248927 h 13716000"/>
              <a:gd name="connsiteX6996" fmla="*/ 2979295 w 13431789"/>
              <a:gd name="connsiteY6996" fmla="*/ 169470 h 13716000"/>
              <a:gd name="connsiteX6997" fmla="*/ 2996121 w 13431789"/>
              <a:gd name="connsiteY6997" fmla="*/ 159237 h 13716000"/>
              <a:gd name="connsiteX6998" fmla="*/ 2986151 w 13431789"/>
              <a:gd name="connsiteY6998" fmla="*/ 161645 h 13716000"/>
              <a:gd name="connsiteX6999" fmla="*/ 3007337 w 13431789"/>
              <a:gd name="connsiteY6999" fmla="*/ 125528 h 13716000"/>
              <a:gd name="connsiteX7000" fmla="*/ 3014815 w 13431789"/>
              <a:gd name="connsiteY7000" fmla="*/ 44266 h 13716000"/>
              <a:gd name="connsiteX7001" fmla="*/ 5039423 w 13431789"/>
              <a:gd name="connsiteY7001" fmla="*/ 39450 h 13716000"/>
              <a:gd name="connsiteX7002" fmla="*/ 5050016 w 13431789"/>
              <a:gd name="connsiteY7002" fmla="*/ 43062 h 13716000"/>
              <a:gd name="connsiteX7003" fmla="*/ 5063725 w 13431789"/>
              <a:gd name="connsiteY7003" fmla="*/ 109276 h 13716000"/>
              <a:gd name="connsiteX7004" fmla="*/ 5039423 w 13431789"/>
              <a:gd name="connsiteY7004" fmla="*/ 39450 h 13716000"/>
              <a:gd name="connsiteX7005" fmla="*/ 3575649 w 13431789"/>
              <a:gd name="connsiteY7005" fmla="*/ 36440 h 13716000"/>
              <a:gd name="connsiteX7006" fmla="*/ 3604936 w 13431789"/>
              <a:gd name="connsiteY7006" fmla="*/ 38246 h 13716000"/>
              <a:gd name="connsiteX7007" fmla="*/ 3620515 w 13431789"/>
              <a:gd name="connsiteY7007" fmla="*/ 44266 h 13716000"/>
              <a:gd name="connsiteX7008" fmla="*/ 3565677 w 13431789"/>
              <a:gd name="connsiteY7008" fmla="*/ 53896 h 13716000"/>
              <a:gd name="connsiteX7009" fmla="*/ 3575649 w 13431789"/>
              <a:gd name="connsiteY7009" fmla="*/ 36440 h 13716000"/>
              <a:gd name="connsiteX7010" fmla="*/ 4114047 w 13431789"/>
              <a:gd name="connsiteY7010" fmla="*/ 30421 h 13716000"/>
              <a:gd name="connsiteX7011" fmla="*/ 4133366 w 13431789"/>
              <a:gd name="connsiteY7011" fmla="*/ 40654 h 13716000"/>
              <a:gd name="connsiteX7012" fmla="*/ 4090990 w 13431789"/>
              <a:gd name="connsiteY7012" fmla="*/ 31023 h 13716000"/>
              <a:gd name="connsiteX7013" fmla="*/ 4114047 w 13431789"/>
              <a:gd name="connsiteY7013" fmla="*/ 30421 h 13716000"/>
              <a:gd name="connsiteX7014" fmla="*/ 2559295 w 13431789"/>
              <a:gd name="connsiteY7014" fmla="*/ 27411 h 13716000"/>
              <a:gd name="connsiteX7015" fmla="*/ 2563033 w 13431789"/>
              <a:gd name="connsiteY7015" fmla="*/ 32227 h 13716000"/>
              <a:gd name="connsiteX7016" fmla="*/ 2539353 w 13431789"/>
              <a:gd name="connsiteY7016" fmla="*/ 37043 h 13716000"/>
              <a:gd name="connsiteX7017" fmla="*/ 2551817 w 13431789"/>
              <a:gd name="connsiteY7017" fmla="*/ 28014 h 13716000"/>
              <a:gd name="connsiteX7018" fmla="*/ 2559295 w 13431789"/>
              <a:gd name="connsiteY7018" fmla="*/ 27411 h 13716000"/>
              <a:gd name="connsiteX7019" fmla="*/ 4311586 w 13431789"/>
              <a:gd name="connsiteY7019" fmla="*/ 27410 h 13716000"/>
              <a:gd name="connsiteX7020" fmla="*/ 4302861 w 13431789"/>
              <a:gd name="connsiteY7020" fmla="*/ 133354 h 13716000"/>
              <a:gd name="connsiteX7021" fmla="*/ 4311586 w 13431789"/>
              <a:gd name="connsiteY7021" fmla="*/ 27410 h 13716000"/>
              <a:gd name="connsiteX7022" fmla="*/ 1656352 w 13431789"/>
              <a:gd name="connsiteY7022" fmla="*/ 21392 h 13716000"/>
              <a:gd name="connsiteX7023" fmla="*/ 1674424 w 13431789"/>
              <a:gd name="connsiteY7023" fmla="*/ 25003 h 13716000"/>
              <a:gd name="connsiteX7024" fmla="*/ 1703711 w 13431789"/>
              <a:gd name="connsiteY7024" fmla="*/ 36441 h 13716000"/>
              <a:gd name="connsiteX7025" fmla="*/ 1618341 w 13431789"/>
              <a:gd name="connsiteY7025" fmla="*/ 40052 h 13716000"/>
              <a:gd name="connsiteX7026" fmla="*/ 1638904 w 13431789"/>
              <a:gd name="connsiteY7026" fmla="*/ 23198 h 13716000"/>
              <a:gd name="connsiteX7027" fmla="*/ 1656352 w 13431789"/>
              <a:gd name="connsiteY7027" fmla="*/ 21392 h 13716000"/>
              <a:gd name="connsiteX7028" fmla="*/ 4557106 w 13431789"/>
              <a:gd name="connsiteY7028" fmla="*/ 17780 h 13716000"/>
              <a:gd name="connsiteX7029" fmla="*/ 4566452 w 13431789"/>
              <a:gd name="connsiteY7029" fmla="*/ 29819 h 13716000"/>
              <a:gd name="connsiteX7030" fmla="*/ 4538411 w 13431789"/>
              <a:gd name="connsiteY7030" fmla="*/ 48479 h 13716000"/>
              <a:gd name="connsiteX7031" fmla="*/ 4542775 w 13431789"/>
              <a:gd name="connsiteY7031" fmla="*/ 21391 h 13716000"/>
              <a:gd name="connsiteX7032" fmla="*/ 4557106 w 13431789"/>
              <a:gd name="connsiteY7032" fmla="*/ 17780 h 13716000"/>
              <a:gd name="connsiteX7033" fmla="*/ 4062950 w 13431789"/>
              <a:gd name="connsiteY7033" fmla="*/ 15974 h 13716000"/>
              <a:gd name="connsiteX7034" fmla="*/ 4086629 w 13431789"/>
              <a:gd name="connsiteY7034" fmla="*/ 39450 h 13716000"/>
              <a:gd name="connsiteX7035" fmla="*/ 4035531 w 13431789"/>
              <a:gd name="connsiteY7035" fmla="*/ 82189 h 13716000"/>
              <a:gd name="connsiteX7036" fmla="*/ 4062950 w 13431789"/>
              <a:gd name="connsiteY7036" fmla="*/ 15974 h 13716000"/>
              <a:gd name="connsiteX7037" fmla="*/ 3383095 w 13431789"/>
              <a:gd name="connsiteY7037" fmla="*/ 15373 h 13716000"/>
              <a:gd name="connsiteX7038" fmla="*/ 3426093 w 13431789"/>
              <a:gd name="connsiteY7038" fmla="*/ 21994 h 13716000"/>
              <a:gd name="connsiteX7039" fmla="*/ 3429209 w 13431789"/>
              <a:gd name="connsiteY7039" fmla="*/ 19586 h 13716000"/>
              <a:gd name="connsiteX7040" fmla="*/ 3431701 w 13431789"/>
              <a:gd name="connsiteY7040" fmla="*/ 25003 h 13716000"/>
              <a:gd name="connsiteX7041" fmla="*/ 3436063 w 13431789"/>
              <a:gd name="connsiteY7041" fmla="*/ 32227 h 13716000"/>
              <a:gd name="connsiteX7042" fmla="*/ 3436063 w 13431789"/>
              <a:gd name="connsiteY7042" fmla="*/ 32828 h 13716000"/>
              <a:gd name="connsiteX7043" fmla="*/ 3436686 w 13431789"/>
              <a:gd name="connsiteY7043" fmla="*/ 33431 h 13716000"/>
              <a:gd name="connsiteX7044" fmla="*/ 3452888 w 13431789"/>
              <a:gd name="connsiteY7044" fmla="*/ 61722 h 13716000"/>
              <a:gd name="connsiteX7045" fmla="*/ 3445410 w 13431789"/>
              <a:gd name="connsiteY7045" fmla="*/ 90014 h 13716000"/>
              <a:gd name="connsiteX7046" fmla="*/ 3436063 w 13431789"/>
              <a:gd name="connsiteY7046" fmla="*/ 93024 h 13716000"/>
              <a:gd name="connsiteX7047" fmla="*/ 3436686 w 13431789"/>
              <a:gd name="connsiteY7047" fmla="*/ 103256 h 13716000"/>
              <a:gd name="connsiteX7048" fmla="*/ 3429208 w 13431789"/>
              <a:gd name="connsiteY7048" fmla="*/ 94829 h 13716000"/>
              <a:gd name="connsiteX7049" fmla="*/ 3409890 w 13431789"/>
              <a:gd name="connsiteY7049" fmla="*/ 100247 h 13716000"/>
              <a:gd name="connsiteX7050" fmla="*/ 3406776 w 13431789"/>
              <a:gd name="connsiteY7050" fmla="*/ 93023 h 13716000"/>
              <a:gd name="connsiteX7051" fmla="*/ 3388704 w 13431789"/>
              <a:gd name="connsiteY7051" fmla="*/ 110480 h 13716000"/>
              <a:gd name="connsiteX7052" fmla="*/ 3292739 w 13431789"/>
              <a:gd name="connsiteY7052" fmla="*/ 108674 h 13716000"/>
              <a:gd name="connsiteX7053" fmla="*/ 3383095 w 13431789"/>
              <a:gd name="connsiteY7053" fmla="*/ 15373 h 13716000"/>
              <a:gd name="connsiteX7054" fmla="*/ 1791576 w 13431789"/>
              <a:gd name="connsiteY7054" fmla="*/ 12964 h 13716000"/>
              <a:gd name="connsiteX7055" fmla="*/ 1800299 w 13431789"/>
              <a:gd name="connsiteY7055" fmla="*/ 14168 h 13716000"/>
              <a:gd name="connsiteX7056" fmla="*/ 1813386 w 13431789"/>
              <a:gd name="connsiteY7056" fmla="*/ 29819 h 13716000"/>
              <a:gd name="connsiteX7057" fmla="*/ 1782852 w 13431789"/>
              <a:gd name="connsiteY7057" fmla="*/ 18984 h 13716000"/>
              <a:gd name="connsiteX7058" fmla="*/ 1791576 w 13431789"/>
              <a:gd name="connsiteY7058" fmla="*/ 12964 h 13716000"/>
              <a:gd name="connsiteX7059" fmla="*/ 3500871 w 13431789"/>
              <a:gd name="connsiteY7059" fmla="*/ 9955 h 13716000"/>
              <a:gd name="connsiteX7060" fmla="*/ 3499000 w 13431789"/>
              <a:gd name="connsiteY7060" fmla="*/ 65334 h 13716000"/>
              <a:gd name="connsiteX7061" fmla="*/ 3467843 w 13431789"/>
              <a:gd name="connsiteY7061" fmla="*/ 41858 h 13716000"/>
              <a:gd name="connsiteX7062" fmla="*/ 3481553 w 13431789"/>
              <a:gd name="connsiteY7062" fmla="*/ 23197 h 13716000"/>
              <a:gd name="connsiteX7063" fmla="*/ 3500871 w 13431789"/>
              <a:gd name="connsiteY7063" fmla="*/ 9955 h 13716000"/>
              <a:gd name="connsiteX7064" fmla="*/ 3194905 w 13431789"/>
              <a:gd name="connsiteY7064" fmla="*/ 9352 h 13716000"/>
              <a:gd name="connsiteX7065" fmla="*/ 3211107 w 13431789"/>
              <a:gd name="connsiteY7065" fmla="*/ 11159 h 13716000"/>
              <a:gd name="connsiteX7066" fmla="*/ 3224193 w 13431789"/>
              <a:gd name="connsiteY7066" fmla="*/ 25003 h 13716000"/>
              <a:gd name="connsiteX7067" fmla="*/ 3186804 w 13431789"/>
              <a:gd name="connsiteY7067" fmla="*/ 29217 h 13716000"/>
              <a:gd name="connsiteX7068" fmla="*/ 3194905 w 13431789"/>
              <a:gd name="connsiteY7068" fmla="*/ 9352 h 13716000"/>
              <a:gd name="connsiteX7069" fmla="*/ 4866121 w 13431789"/>
              <a:gd name="connsiteY7069" fmla="*/ 0 h 13716000"/>
              <a:gd name="connsiteX7070" fmla="*/ 4892729 w 13431789"/>
              <a:gd name="connsiteY7070" fmla="*/ 0 h 13716000"/>
              <a:gd name="connsiteX7071" fmla="*/ 4898591 w 13431789"/>
              <a:gd name="connsiteY7071" fmla="*/ 11761 h 13716000"/>
              <a:gd name="connsiteX7072" fmla="*/ 4852478 w 13431789"/>
              <a:gd name="connsiteY7072" fmla="*/ 6343 h 13716000"/>
              <a:gd name="connsiteX7073" fmla="*/ 4706464 w 13431789"/>
              <a:gd name="connsiteY7073" fmla="*/ 0 h 13716000"/>
              <a:gd name="connsiteX7074" fmla="*/ 4717297 w 13431789"/>
              <a:gd name="connsiteY7074" fmla="*/ 0 h 13716000"/>
              <a:gd name="connsiteX7075" fmla="*/ 4729719 w 13431789"/>
              <a:gd name="connsiteY7075" fmla="*/ 3333 h 13716000"/>
              <a:gd name="connsiteX7076" fmla="*/ 4745296 w 13431789"/>
              <a:gd name="connsiteY7076" fmla="*/ 18382 h 13716000"/>
              <a:gd name="connsiteX7077" fmla="*/ 4699992 w 13431789"/>
              <a:gd name="connsiteY7077" fmla="*/ 21176 h 13716000"/>
              <a:gd name="connsiteX7078" fmla="*/ 4414729 w 13431789"/>
              <a:gd name="connsiteY7078" fmla="*/ 0 h 13716000"/>
              <a:gd name="connsiteX7079" fmla="*/ 4498504 w 13431789"/>
              <a:gd name="connsiteY7079" fmla="*/ 0 h 13716000"/>
              <a:gd name="connsiteX7080" fmla="*/ 4496739 w 13431789"/>
              <a:gd name="connsiteY7080" fmla="*/ 2505 h 13716000"/>
              <a:gd name="connsiteX7081" fmla="*/ 4469241 w 13431789"/>
              <a:gd name="connsiteY7081" fmla="*/ 17178 h 13716000"/>
              <a:gd name="connsiteX7082" fmla="*/ 4462388 w 13431789"/>
              <a:gd name="connsiteY7082" fmla="*/ 15973 h 13716000"/>
              <a:gd name="connsiteX7083" fmla="*/ 4464880 w 13431789"/>
              <a:gd name="connsiteY7083" fmla="*/ 35839 h 13716000"/>
              <a:gd name="connsiteX7084" fmla="*/ 4413441 w 13431789"/>
              <a:gd name="connsiteY7084" fmla="*/ 4687 h 13716000"/>
              <a:gd name="connsiteX7085" fmla="*/ 4232985 w 13431789"/>
              <a:gd name="connsiteY7085" fmla="*/ 0 h 13716000"/>
              <a:gd name="connsiteX7086" fmla="*/ 4278453 w 13431789"/>
              <a:gd name="connsiteY7086" fmla="*/ 0 h 13716000"/>
              <a:gd name="connsiteX7087" fmla="*/ 4279241 w 13431789"/>
              <a:gd name="connsiteY7087" fmla="*/ 14168 h 13716000"/>
              <a:gd name="connsiteX7088" fmla="*/ 4237263 w 13431789"/>
              <a:gd name="connsiteY7088" fmla="*/ 16567 h 13716000"/>
              <a:gd name="connsiteX7089" fmla="*/ 4132858 w 13431789"/>
              <a:gd name="connsiteY7089" fmla="*/ 0 h 13716000"/>
              <a:gd name="connsiteX7090" fmla="*/ 4169863 w 13431789"/>
              <a:gd name="connsiteY7090" fmla="*/ 0 h 13716000"/>
              <a:gd name="connsiteX7091" fmla="*/ 4170130 w 13431789"/>
              <a:gd name="connsiteY7091" fmla="*/ 3935 h 13716000"/>
              <a:gd name="connsiteX7092" fmla="*/ 4150647 w 13431789"/>
              <a:gd name="connsiteY7092" fmla="*/ 14253 h 13716000"/>
              <a:gd name="connsiteX7093" fmla="*/ 3902194 w 13431789"/>
              <a:gd name="connsiteY7093" fmla="*/ 0 h 13716000"/>
              <a:gd name="connsiteX7094" fmla="*/ 3943080 w 13431789"/>
              <a:gd name="connsiteY7094" fmla="*/ 0 h 13716000"/>
              <a:gd name="connsiteX7095" fmla="*/ 3943929 w 13431789"/>
              <a:gd name="connsiteY7095" fmla="*/ 925 h 13716000"/>
              <a:gd name="connsiteX7096" fmla="*/ 3948290 w 13431789"/>
              <a:gd name="connsiteY7096" fmla="*/ 13566 h 13716000"/>
              <a:gd name="connsiteX7097" fmla="*/ 3913862 w 13431789"/>
              <a:gd name="connsiteY7097" fmla="*/ 9879 h 13716000"/>
              <a:gd name="connsiteX7098" fmla="*/ 3844384 w 13431789"/>
              <a:gd name="connsiteY7098" fmla="*/ 0 h 13716000"/>
              <a:gd name="connsiteX7099" fmla="*/ 3867627 w 13431789"/>
              <a:gd name="connsiteY7099" fmla="*/ 0 h 13716000"/>
              <a:gd name="connsiteX7100" fmla="*/ 3867904 w 13431789"/>
              <a:gd name="connsiteY7100" fmla="*/ 926 h 13716000"/>
              <a:gd name="connsiteX7101" fmla="*/ 3850690 w 13431789"/>
              <a:gd name="connsiteY7101" fmla="*/ 3644 h 13716000"/>
              <a:gd name="connsiteX7102" fmla="*/ 3726258 w 13431789"/>
              <a:gd name="connsiteY7102" fmla="*/ 0 h 13716000"/>
              <a:gd name="connsiteX7103" fmla="*/ 3757274 w 13431789"/>
              <a:gd name="connsiteY7103" fmla="*/ 0 h 13716000"/>
              <a:gd name="connsiteX7104" fmla="*/ 3756985 w 13431789"/>
              <a:gd name="connsiteY7104" fmla="*/ 21391 h 13716000"/>
              <a:gd name="connsiteX7105" fmla="*/ 3786272 w 13431789"/>
              <a:gd name="connsiteY7105" fmla="*/ 8148 h 13716000"/>
              <a:gd name="connsiteX7106" fmla="*/ 3787518 w 13431789"/>
              <a:gd name="connsiteY7106" fmla="*/ 3935 h 13716000"/>
              <a:gd name="connsiteX7107" fmla="*/ 3788141 w 13431789"/>
              <a:gd name="connsiteY7107" fmla="*/ 5138 h 13716000"/>
              <a:gd name="connsiteX7108" fmla="*/ 3790634 w 13431789"/>
              <a:gd name="connsiteY7108" fmla="*/ 5741 h 13716000"/>
              <a:gd name="connsiteX7109" fmla="*/ 3796242 w 13431789"/>
              <a:gd name="connsiteY7109" fmla="*/ 3333 h 13716000"/>
              <a:gd name="connsiteX7110" fmla="*/ 3810277 w 13431789"/>
              <a:gd name="connsiteY7110" fmla="*/ 0 h 13716000"/>
              <a:gd name="connsiteX7111" fmla="*/ 3817958 w 13431789"/>
              <a:gd name="connsiteY7111" fmla="*/ 0 h 13716000"/>
              <a:gd name="connsiteX7112" fmla="*/ 3833631 w 13431789"/>
              <a:gd name="connsiteY7112" fmla="*/ 5741 h 13716000"/>
              <a:gd name="connsiteX7113" fmla="*/ 3819299 w 13431789"/>
              <a:gd name="connsiteY7113" fmla="*/ 21993 h 13716000"/>
              <a:gd name="connsiteX7114" fmla="*/ 3824908 w 13431789"/>
              <a:gd name="connsiteY7114" fmla="*/ 52693 h 13716000"/>
              <a:gd name="connsiteX7115" fmla="*/ 3801851 w 13431789"/>
              <a:gd name="connsiteY7115" fmla="*/ 41858 h 13716000"/>
              <a:gd name="connsiteX7116" fmla="*/ 3801228 w 13431789"/>
              <a:gd name="connsiteY7116" fmla="*/ 43061 h 13716000"/>
              <a:gd name="connsiteX7117" fmla="*/ 3796866 w 13431789"/>
              <a:gd name="connsiteY7117" fmla="*/ 45469 h 13716000"/>
              <a:gd name="connsiteX7118" fmla="*/ 3802473 w 13431789"/>
              <a:gd name="connsiteY7118" fmla="*/ 62324 h 13716000"/>
              <a:gd name="connsiteX7119" fmla="*/ 3788766 w 13431789"/>
              <a:gd name="connsiteY7119" fmla="*/ 71353 h 13716000"/>
              <a:gd name="connsiteX7120" fmla="*/ 3776925 w 13431789"/>
              <a:gd name="connsiteY7120" fmla="*/ 55100 h 13716000"/>
              <a:gd name="connsiteX7121" fmla="*/ 3757607 w 13431789"/>
              <a:gd name="connsiteY7121" fmla="*/ 65334 h 13716000"/>
              <a:gd name="connsiteX7122" fmla="*/ 3745145 w 13431789"/>
              <a:gd name="connsiteY7122" fmla="*/ 138169 h 13716000"/>
              <a:gd name="connsiteX7123" fmla="*/ 3735796 w 13431789"/>
              <a:gd name="connsiteY7123" fmla="*/ 73761 h 13716000"/>
              <a:gd name="connsiteX7124" fmla="*/ 3708379 w 13431789"/>
              <a:gd name="connsiteY7124" fmla="*/ 77372 h 13716000"/>
              <a:gd name="connsiteX7125" fmla="*/ 3730811 w 13431789"/>
              <a:gd name="connsiteY7125" fmla="*/ 35839 h 13716000"/>
              <a:gd name="connsiteX7126" fmla="*/ 3728524 w 13431789"/>
              <a:gd name="connsiteY7126" fmla="*/ 11685 h 13716000"/>
              <a:gd name="connsiteX7127" fmla="*/ 3511111 w 13431789"/>
              <a:gd name="connsiteY7127" fmla="*/ 0 h 13716000"/>
              <a:gd name="connsiteX7128" fmla="*/ 3549257 w 13431789"/>
              <a:gd name="connsiteY7128" fmla="*/ 0 h 13716000"/>
              <a:gd name="connsiteX7129" fmla="*/ 3549476 w 13431789"/>
              <a:gd name="connsiteY7129" fmla="*/ 1001 h 13716000"/>
              <a:gd name="connsiteX7130" fmla="*/ 3525173 w 13431789"/>
              <a:gd name="connsiteY7130" fmla="*/ 22595 h 13716000"/>
              <a:gd name="connsiteX7131" fmla="*/ 3511231 w 13431789"/>
              <a:gd name="connsiteY7131" fmla="*/ 1226 h 13716000"/>
              <a:gd name="connsiteX7132" fmla="*/ 3432448 w 13431789"/>
              <a:gd name="connsiteY7132" fmla="*/ 0 h 13716000"/>
              <a:gd name="connsiteX7133" fmla="*/ 3455722 w 13431789"/>
              <a:gd name="connsiteY7133" fmla="*/ 0 h 13716000"/>
              <a:gd name="connsiteX7134" fmla="*/ 3450396 w 13431789"/>
              <a:gd name="connsiteY7134" fmla="*/ 16576 h 13716000"/>
              <a:gd name="connsiteX7135" fmla="*/ 3434837 w 13431789"/>
              <a:gd name="connsiteY7135" fmla="*/ 8280 h 13716000"/>
              <a:gd name="connsiteX7136" fmla="*/ 3178820 w 13431789"/>
              <a:gd name="connsiteY7136" fmla="*/ 0 h 13716000"/>
              <a:gd name="connsiteX7137" fmla="*/ 3195163 w 13431789"/>
              <a:gd name="connsiteY7137" fmla="*/ 0 h 13716000"/>
              <a:gd name="connsiteX7138" fmla="*/ 3194904 w 13431789"/>
              <a:gd name="connsiteY7138" fmla="*/ 5741 h 13716000"/>
              <a:gd name="connsiteX7139" fmla="*/ 3186346 w 13431789"/>
              <a:gd name="connsiteY7139" fmla="*/ 5647 h 13716000"/>
              <a:gd name="connsiteX7140" fmla="*/ 2622060 w 13431789"/>
              <a:gd name="connsiteY7140" fmla="*/ 0 h 13716000"/>
              <a:gd name="connsiteX7141" fmla="*/ 2648836 w 13431789"/>
              <a:gd name="connsiteY7141" fmla="*/ 0 h 13716000"/>
              <a:gd name="connsiteX7142" fmla="*/ 2652689 w 13431789"/>
              <a:gd name="connsiteY7142" fmla="*/ 7020 h 13716000"/>
              <a:gd name="connsiteX7143" fmla="*/ 2655259 w 13431789"/>
              <a:gd name="connsiteY7143" fmla="*/ 59916 h 13716000"/>
              <a:gd name="connsiteX7144" fmla="*/ 2625815 w 13431789"/>
              <a:gd name="connsiteY7144" fmla="*/ 21918 h 13716000"/>
              <a:gd name="connsiteX7145" fmla="*/ 2441942 w 13431789"/>
              <a:gd name="connsiteY7145" fmla="*/ 0 h 13716000"/>
              <a:gd name="connsiteX7146" fmla="*/ 2515772 w 13431789"/>
              <a:gd name="connsiteY7146" fmla="*/ 0 h 13716000"/>
              <a:gd name="connsiteX7147" fmla="*/ 2521282 w 13431789"/>
              <a:gd name="connsiteY7147" fmla="*/ 3333 h 13716000"/>
              <a:gd name="connsiteX7148" fmla="*/ 2456874 w 13431789"/>
              <a:gd name="connsiteY7148" fmla="*/ 21533 h 13716000"/>
              <a:gd name="connsiteX7149" fmla="*/ 2172694 w 13431789"/>
              <a:gd name="connsiteY7149" fmla="*/ 0 h 13716000"/>
              <a:gd name="connsiteX7150" fmla="*/ 2203058 w 13431789"/>
              <a:gd name="connsiteY7150" fmla="*/ 0 h 13716000"/>
              <a:gd name="connsiteX7151" fmla="*/ 2214693 w 13431789"/>
              <a:gd name="connsiteY7151" fmla="*/ 25606 h 13716000"/>
              <a:gd name="connsiteX7152" fmla="*/ 2184159 w 13431789"/>
              <a:gd name="connsiteY7152" fmla="*/ 9052 h 13716000"/>
              <a:gd name="connsiteX7153" fmla="*/ 2053108 w 13431789"/>
              <a:gd name="connsiteY7153" fmla="*/ 0 h 13716000"/>
              <a:gd name="connsiteX7154" fmla="*/ 2082537 w 13431789"/>
              <a:gd name="connsiteY7154" fmla="*/ 0 h 13716000"/>
              <a:gd name="connsiteX7155" fmla="*/ 2056491 w 13431789"/>
              <a:gd name="connsiteY7155" fmla="*/ 19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</a:cxnLst>
            <a:rect l="l" t="t" r="r" b="b"/>
            <a:pathLst>
              <a:path w="13431789" h="13716000">
                <a:moveTo>
                  <a:pt x="4591001" y="13678412"/>
                </a:moveTo>
                <a:lnTo>
                  <a:pt x="4536847" y="13716000"/>
                </a:lnTo>
                <a:lnTo>
                  <a:pt x="4535572" y="13716000"/>
                </a:lnTo>
                <a:lnTo>
                  <a:pt x="4555442" y="13702814"/>
                </a:lnTo>
                <a:cubicBezTo>
                  <a:pt x="4567592" y="13697476"/>
                  <a:pt x="4578848" y="13683750"/>
                  <a:pt x="4591001" y="13678412"/>
                </a:cubicBezTo>
                <a:close/>
                <a:moveTo>
                  <a:pt x="4583719" y="13629288"/>
                </a:moveTo>
                <a:cubicBezTo>
                  <a:pt x="4560400" y="13648397"/>
                  <a:pt x="4537906" y="13675828"/>
                  <a:pt x="4510840" y="13699508"/>
                </a:cubicBezTo>
                <a:lnTo>
                  <a:pt x="4491991" y="13716000"/>
                </a:lnTo>
                <a:lnTo>
                  <a:pt x="4437855" y="13716000"/>
                </a:lnTo>
                <a:close/>
                <a:moveTo>
                  <a:pt x="11632325" y="12602088"/>
                </a:moveTo>
                <a:cubicBezTo>
                  <a:pt x="11634817" y="12606301"/>
                  <a:pt x="11637933" y="12607505"/>
                  <a:pt x="11641671" y="12608107"/>
                </a:cubicBezTo>
                <a:lnTo>
                  <a:pt x="11653513" y="12609312"/>
                </a:lnTo>
                <a:lnTo>
                  <a:pt x="11631081" y="12609312"/>
                </a:lnTo>
                <a:close/>
                <a:moveTo>
                  <a:pt x="9704929" y="12583427"/>
                </a:moveTo>
                <a:cubicBezTo>
                  <a:pt x="9724247" y="12585233"/>
                  <a:pt x="9744811" y="12596069"/>
                  <a:pt x="9749797" y="12609312"/>
                </a:cubicBezTo>
                <a:lnTo>
                  <a:pt x="9666295" y="12609312"/>
                </a:lnTo>
                <a:lnTo>
                  <a:pt x="9665673" y="12606905"/>
                </a:lnTo>
                <a:cubicBezTo>
                  <a:pt x="9667541" y="12587641"/>
                  <a:pt x="9685611" y="12581019"/>
                  <a:pt x="9704929" y="12583427"/>
                </a:cubicBezTo>
                <a:close/>
                <a:moveTo>
                  <a:pt x="6763673" y="12568981"/>
                </a:moveTo>
                <a:cubicBezTo>
                  <a:pt x="6774889" y="12576806"/>
                  <a:pt x="6777381" y="12585836"/>
                  <a:pt x="6773641" y="12595467"/>
                </a:cubicBezTo>
                <a:lnTo>
                  <a:pt x="6761803" y="12609312"/>
                </a:lnTo>
                <a:lnTo>
                  <a:pt x="6738747" y="12609311"/>
                </a:lnTo>
                <a:lnTo>
                  <a:pt x="6736253" y="12606302"/>
                </a:lnTo>
                <a:cubicBezTo>
                  <a:pt x="6730023" y="12589448"/>
                  <a:pt x="6744977" y="12571991"/>
                  <a:pt x="6763673" y="12568981"/>
                </a:cubicBezTo>
                <a:close/>
                <a:moveTo>
                  <a:pt x="9506767" y="12564165"/>
                </a:moveTo>
                <a:cubicBezTo>
                  <a:pt x="9514869" y="12561757"/>
                  <a:pt x="9523593" y="12561757"/>
                  <a:pt x="9534187" y="12564165"/>
                </a:cubicBezTo>
                <a:lnTo>
                  <a:pt x="9549767" y="12609311"/>
                </a:lnTo>
                <a:lnTo>
                  <a:pt x="9439469" y="12609311"/>
                </a:lnTo>
                <a:lnTo>
                  <a:pt x="9452553" y="12576806"/>
                </a:lnTo>
                <a:cubicBezTo>
                  <a:pt x="9461279" y="12578010"/>
                  <a:pt x="9469379" y="12583427"/>
                  <a:pt x="9478103" y="12590049"/>
                </a:cubicBezTo>
                <a:lnTo>
                  <a:pt x="9481841" y="12593661"/>
                </a:lnTo>
                <a:lnTo>
                  <a:pt x="9487451" y="12578011"/>
                </a:lnTo>
                <a:cubicBezTo>
                  <a:pt x="9492437" y="12571389"/>
                  <a:pt x="9499291" y="12566572"/>
                  <a:pt x="9506767" y="12564165"/>
                </a:cubicBezTo>
                <a:close/>
                <a:moveTo>
                  <a:pt x="11150011" y="12547912"/>
                </a:moveTo>
                <a:cubicBezTo>
                  <a:pt x="11183659" y="12550923"/>
                  <a:pt x="11223541" y="12573194"/>
                  <a:pt x="11239119" y="12605097"/>
                </a:cubicBezTo>
                <a:lnTo>
                  <a:pt x="11233511" y="12609311"/>
                </a:lnTo>
                <a:lnTo>
                  <a:pt x="11097043" y="12609311"/>
                </a:lnTo>
                <a:lnTo>
                  <a:pt x="11097043" y="12579816"/>
                </a:lnTo>
                <a:cubicBezTo>
                  <a:pt x="11102649" y="12555136"/>
                  <a:pt x="11125085" y="12546107"/>
                  <a:pt x="11150011" y="12547912"/>
                </a:cubicBezTo>
                <a:close/>
                <a:moveTo>
                  <a:pt x="6889549" y="12537077"/>
                </a:moveTo>
                <a:cubicBezTo>
                  <a:pt x="6912605" y="12543700"/>
                  <a:pt x="6943139" y="12551523"/>
                  <a:pt x="6951239" y="12578612"/>
                </a:cubicBezTo>
                <a:lnTo>
                  <a:pt x="6951239" y="12609312"/>
                </a:lnTo>
                <a:lnTo>
                  <a:pt x="6928807" y="12609311"/>
                </a:lnTo>
                <a:lnTo>
                  <a:pt x="6923821" y="12608709"/>
                </a:lnTo>
                <a:lnTo>
                  <a:pt x="6924445" y="12609311"/>
                </a:lnTo>
                <a:lnTo>
                  <a:pt x="6871479" y="12609312"/>
                </a:lnTo>
                <a:lnTo>
                  <a:pt x="6869607" y="12605700"/>
                </a:lnTo>
                <a:cubicBezTo>
                  <a:pt x="6867115" y="12596671"/>
                  <a:pt x="6865867" y="12588845"/>
                  <a:pt x="6867115" y="12584030"/>
                </a:cubicBezTo>
                <a:lnTo>
                  <a:pt x="6911357" y="12599681"/>
                </a:lnTo>
                <a:lnTo>
                  <a:pt x="6899519" y="12587641"/>
                </a:lnTo>
                <a:cubicBezTo>
                  <a:pt x="6890171" y="12570787"/>
                  <a:pt x="6888303" y="12549718"/>
                  <a:pt x="6889549" y="12537077"/>
                </a:cubicBezTo>
                <a:close/>
                <a:moveTo>
                  <a:pt x="6683909" y="12522029"/>
                </a:moveTo>
                <a:cubicBezTo>
                  <a:pt x="6687649" y="12521427"/>
                  <a:pt x="6691387" y="12521428"/>
                  <a:pt x="6695125" y="12522632"/>
                </a:cubicBezTo>
                <a:cubicBezTo>
                  <a:pt x="6718805" y="12528651"/>
                  <a:pt x="6741239" y="12565971"/>
                  <a:pt x="6733761" y="12585836"/>
                </a:cubicBezTo>
                <a:cubicBezTo>
                  <a:pt x="6724413" y="12585836"/>
                  <a:pt x="6705719" y="12594263"/>
                  <a:pt x="6696373" y="12602690"/>
                </a:cubicBezTo>
                <a:cubicBezTo>
                  <a:pt x="6683287" y="12588845"/>
                  <a:pt x="6672071" y="12576805"/>
                  <a:pt x="6667085" y="12564767"/>
                </a:cubicBezTo>
                <a:cubicBezTo>
                  <a:pt x="6662099" y="12553330"/>
                  <a:pt x="6662723" y="12541893"/>
                  <a:pt x="6672693" y="12528651"/>
                </a:cubicBezTo>
                <a:cubicBezTo>
                  <a:pt x="6675809" y="12525040"/>
                  <a:pt x="6679547" y="12522632"/>
                  <a:pt x="6683909" y="12522029"/>
                </a:cubicBezTo>
                <a:close/>
                <a:moveTo>
                  <a:pt x="5194586" y="12503368"/>
                </a:moveTo>
                <a:cubicBezTo>
                  <a:pt x="5238829" y="12496748"/>
                  <a:pt x="5256901" y="12553330"/>
                  <a:pt x="5245061" y="12602088"/>
                </a:cubicBezTo>
                <a:lnTo>
                  <a:pt x="5241323" y="12609311"/>
                </a:lnTo>
                <a:lnTo>
                  <a:pt x="5185653" y="12609311"/>
                </a:lnTo>
                <a:lnTo>
                  <a:pt x="5115907" y="12787223"/>
                </a:lnTo>
                <a:cubicBezTo>
                  <a:pt x="5032290" y="12969189"/>
                  <a:pt x="4914865" y="13143860"/>
                  <a:pt x="4769611" y="13300010"/>
                </a:cubicBezTo>
                <a:cubicBezTo>
                  <a:pt x="4623740" y="13449921"/>
                  <a:pt x="4454719" y="13580850"/>
                  <a:pt x="4268876" y="13685081"/>
                </a:cubicBezTo>
                <a:lnTo>
                  <a:pt x="4206672" y="13716000"/>
                </a:lnTo>
                <a:lnTo>
                  <a:pt x="4033041" y="13716000"/>
                </a:lnTo>
                <a:lnTo>
                  <a:pt x="4143047" y="13664691"/>
                </a:lnTo>
                <a:lnTo>
                  <a:pt x="4155197" y="13658032"/>
                </a:lnTo>
                <a:lnTo>
                  <a:pt x="4206044" y="13633914"/>
                </a:lnTo>
                <a:cubicBezTo>
                  <a:pt x="4375216" y="13544329"/>
                  <a:pt x="4523697" y="13436699"/>
                  <a:pt x="4665181" y="13306129"/>
                </a:cubicBezTo>
                <a:cubicBezTo>
                  <a:pt x="4645612" y="13320669"/>
                  <a:pt x="4634366" y="13334382"/>
                  <a:pt x="4623117" y="13348100"/>
                </a:cubicBezTo>
                <a:cubicBezTo>
                  <a:pt x="4603547" y="13362637"/>
                  <a:pt x="4592301" y="13376353"/>
                  <a:pt x="4576482" y="13386319"/>
                </a:cubicBezTo>
                <a:lnTo>
                  <a:pt x="4536977" y="13421028"/>
                </a:lnTo>
                <a:lnTo>
                  <a:pt x="4520898" y="13432971"/>
                </a:lnTo>
                <a:cubicBezTo>
                  <a:pt x="4512644" y="13439105"/>
                  <a:pt x="4501636" y="13447282"/>
                  <a:pt x="4486958" y="13458186"/>
                </a:cubicBezTo>
                <a:cubicBezTo>
                  <a:pt x="4502777" y="13448220"/>
                  <a:pt x="4517454" y="13437316"/>
                  <a:pt x="4532028" y="13425372"/>
                </a:cubicBezTo>
                <a:lnTo>
                  <a:pt x="4536977" y="13421028"/>
                </a:lnTo>
                <a:lnTo>
                  <a:pt x="4538326" y="13420023"/>
                </a:lnTo>
                <a:cubicBezTo>
                  <a:pt x="4545664" y="13414572"/>
                  <a:pt x="4545664" y="13414572"/>
                  <a:pt x="4545664" y="13414572"/>
                </a:cubicBezTo>
                <a:cubicBezTo>
                  <a:pt x="4565235" y="13400034"/>
                  <a:pt x="4581054" y="13390068"/>
                  <a:pt x="4600623" y="13375531"/>
                </a:cubicBezTo>
                <a:cubicBezTo>
                  <a:pt x="4639761" y="13346455"/>
                  <a:pt x="4674324" y="13313628"/>
                  <a:pt x="4708890" y="13280803"/>
                </a:cubicBezTo>
                <a:cubicBezTo>
                  <a:pt x="4774271" y="13219724"/>
                  <a:pt x="4843401" y="13154075"/>
                  <a:pt x="4898813" y="13077173"/>
                </a:cubicBezTo>
                <a:cubicBezTo>
                  <a:pt x="4963371" y="13007772"/>
                  <a:pt x="5014211" y="12927124"/>
                  <a:pt x="5061301" y="12851044"/>
                </a:cubicBezTo>
                <a:cubicBezTo>
                  <a:pt x="5086722" y="12810718"/>
                  <a:pt x="5112143" y="12770396"/>
                  <a:pt x="5129242" y="12730894"/>
                </a:cubicBezTo>
                <a:cubicBezTo>
                  <a:pt x="5139664" y="12708856"/>
                  <a:pt x="5150088" y="12686818"/>
                  <a:pt x="5160510" y="12664781"/>
                </a:cubicBezTo>
                <a:cubicBezTo>
                  <a:pt x="5174271" y="12634011"/>
                  <a:pt x="5181151" y="12618627"/>
                  <a:pt x="5184593" y="12610934"/>
                </a:cubicBezTo>
                <a:lnTo>
                  <a:pt x="5185318" y="12609311"/>
                </a:lnTo>
                <a:lnTo>
                  <a:pt x="5178385" y="12609311"/>
                </a:lnTo>
                <a:lnTo>
                  <a:pt x="5167791" y="12588845"/>
                </a:lnTo>
                <a:cubicBezTo>
                  <a:pt x="5161560" y="12564166"/>
                  <a:pt x="5165297" y="12537077"/>
                  <a:pt x="5166545" y="12514204"/>
                </a:cubicBezTo>
                <a:cubicBezTo>
                  <a:pt x="5176515" y="12508185"/>
                  <a:pt x="5185861" y="12504573"/>
                  <a:pt x="5194586" y="12503368"/>
                </a:cubicBezTo>
                <a:close/>
                <a:moveTo>
                  <a:pt x="12195651" y="12502164"/>
                </a:moveTo>
                <a:cubicBezTo>
                  <a:pt x="12208739" y="12500961"/>
                  <a:pt x="12223071" y="12508185"/>
                  <a:pt x="12229303" y="12528651"/>
                </a:cubicBezTo>
                <a:cubicBezTo>
                  <a:pt x="12225563" y="12535874"/>
                  <a:pt x="12219953" y="12540689"/>
                  <a:pt x="12213725" y="12543699"/>
                </a:cubicBezTo>
                <a:cubicBezTo>
                  <a:pt x="12195027" y="12552728"/>
                  <a:pt x="12169477" y="12544902"/>
                  <a:pt x="12165741" y="12524437"/>
                </a:cubicBezTo>
                <a:cubicBezTo>
                  <a:pt x="12169477" y="12512999"/>
                  <a:pt x="12182565" y="12503971"/>
                  <a:pt x="12195651" y="12502164"/>
                </a:cubicBezTo>
                <a:close/>
                <a:moveTo>
                  <a:pt x="10104367" y="12399232"/>
                </a:moveTo>
                <a:cubicBezTo>
                  <a:pt x="10124309" y="12399231"/>
                  <a:pt x="10148613" y="12410067"/>
                  <a:pt x="10164189" y="12426319"/>
                </a:cubicBezTo>
                <a:cubicBezTo>
                  <a:pt x="10174783" y="12437154"/>
                  <a:pt x="10181639" y="12450397"/>
                  <a:pt x="10180391" y="12464242"/>
                </a:cubicBezTo>
                <a:cubicBezTo>
                  <a:pt x="10168551" y="12468455"/>
                  <a:pt x="10164813" y="12476281"/>
                  <a:pt x="10169799" y="12487718"/>
                </a:cubicBezTo>
                <a:cubicBezTo>
                  <a:pt x="10147989" y="12491932"/>
                  <a:pt x="10129293" y="12488922"/>
                  <a:pt x="10113715" y="12479291"/>
                </a:cubicBezTo>
                <a:cubicBezTo>
                  <a:pt x="10098137" y="12470261"/>
                  <a:pt x="10084425" y="12454611"/>
                  <a:pt x="10073211" y="12435348"/>
                </a:cubicBezTo>
                <a:cubicBezTo>
                  <a:pt x="10070095" y="12408863"/>
                  <a:pt x="10085051" y="12398630"/>
                  <a:pt x="10104367" y="12399232"/>
                </a:cubicBezTo>
                <a:close/>
                <a:moveTo>
                  <a:pt x="10529977" y="12360104"/>
                </a:moveTo>
                <a:cubicBezTo>
                  <a:pt x="10535587" y="12360708"/>
                  <a:pt x="10541817" y="12362513"/>
                  <a:pt x="10548051" y="12367328"/>
                </a:cubicBezTo>
                <a:cubicBezTo>
                  <a:pt x="10555527" y="12372144"/>
                  <a:pt x="10563629" y="12379368"/>
                  <a:pt x="10571105" y="12390202"/>
                </a:cubicBezTo>
                <a:cubicBezTo>
                  <a:pt x="10559891" y="12406455"/>
                  <a:pt x="10566743" y="12424514"/>
                  <a:pt x="10536831" y="12447387"/>
                </a:cubicBezTo>
                <a:cubicBezTo>
                  <a:pt x="10478879" y="12434746"/>
                  <a:pt x="10485113" y="12376960"/>
                  <a:pt x="10513775" y="12363115"/>
                </a:cubicBezTo>
                <a:cubicBezTo>
                  <a:pt x="10518139" y="12360707"/>
                  <a:pt x="10523747" y="12359503"/>
                  <a:pt x="10529977" y="12360104"/>
                </a:cubicBezTo>
                <a:close/>
                <a:moveTo>
                  <a:pt x="10576091" y="12336027"/>
                </a:moveTo>
                <a:cubicBezTo>
                  <a:pt x="10610987" y="12343852"/>
                  <a:pt x="10647755" y="12375756"/>
                  <a:pt x="10661461" y="12416087"/>
                </a:cubicBezTo>
                <a:cubicBezTo>
                  <a:pt x="10665823" y="12429931"/>
                  <a:pt x="10667695" y="12443776"/>
                  <a:pt x="10665823" y="12458223"/>
                </a:cubicBezTo>
                <a:cubicBezTo>
                  <a:pt x="10631551" y="12445582"/>
                  <a:pt x="10576715" y="12398630"/>
                  <a:pt x="10576091" y="12336027"/>
                </a:cubicBezTo>
                <a:close/>
                <a:moveTo>
                  <a:pt x="6268893" y="12330610"/>
                </a:moveTo>
                <a:cubicBezTo>
                  <a:pt x="6279487" y="12329406"/>
                  <a:pt x="6291949" y="12330610"/>
                  <a:pt x="6306283" y="12334222"/>
                </a:cubicBezTo>
                <a:cubicBezTo>
                  <a:pt x="6319991" y="12371542"/>
                  <a:pt x="6338061" y="12444979"/>
                  <a:pt x="6288833" y="12474475"/>
                </a:cubicBezTo>
                <a:cubicBezTo>
                  <a:pt x="6210317" y="12464845"/>
                  <a:pt x="6195363" y="12340241"/>
                  <a:pt x="6268893" y="12330610"/>
                </a:cubicBezTo>
                <a:close/>
                <a:moveTo>
                  <a:pt x="5275596" y="12330009"/>
                </a:moveTo>
                <a:cubicBezTo>
                  <a:pt x="5284942" y="12331212"/>
                  <a:pt x="5293044" y="12336027"/>
                  <a:pt x="5298028" y="12344455"/>
                </a:cubicBezTo>
                <a:cubicBezTo>
                  <a:pt x="5304260" y="12355893"/>
                  <a:pt x="5304260" y="12374551"/>
                  <a:pt x="5291797" y="12399834"/>
                </a:cubicBezTo>
                <a:cubicBezTo>
                  <a:pt x="5274349" y="12398029"/>
                  <a:pt x="5263133" y="12414883"/>
                  <a:pt x="5228860" y="12401038"/>
                </a:cubicBezTo>
                <a:cubicBezTo>
                  <a:pt x="5209542" y="12352882"/>
                  <a:pt x="5247554" y="12325794"/>
                  <a:pt x="5275596" y="12330009"/>
                </a:cubicBezTo>
                <a:close/>
                <a:moveTo>
                  <a:pt x="6085065" y="12296900"/>
                </a:moveTo>
                <a:cubicBezTo>
                  <a:pt x="6090051" y="12296900"/>
                  <a:pt x="6094413" y="12298105"/>
                  <a:pt x="6098773" y="12300512"/>
                </a:cubicBezTo>
                <a:cubicBezTo>
                  <a:pt x="6111237" y="12334824"/>
                  <a:pt x="6075717" y="12392008"/>
                  <a:pt x="6033343" y="12378164"/>
                </a:cubicBezTo>
                <a:cubicBezTo>
                  <a:pt x="6018387" y="12355892"/>
                  <a:pt x="6043313" y="12312551"/>
                  <a:pt x="6071355" y="12300512"/>
                </a:cubicBezTo>
                <a:cubicBezTo>
                  <a:pt x="6075717" y="12298104"/>
                  <a:pt x="6080701" y="12296900"/>
                  <a:pt x="6085065" y="12296900"/>
                </a:cubicBezTo>
                <a:close/>
                <a:moveTo>
                  <a:pt x="5803402" y="12290881"/>
                </a:moveTo>
                <a:cubicBezTo>
                  <a:pt x="5812125" y="12291484"/>
                  <a:pt x="5817110" y="12305930"/>
                  <a:pt x="5817111" y="12320377"/>
                </a:cubicBezTo>
                <a:lnTo>
                  <a:pt x="5815240" y="12337231"/>
                </a:lnTo>
                <a:lnTo>
                  <a:pt x="5825211" y="12339037"/>
                </a:lnTo>
                <a:cubicBezTo>
                  <a:pt x="5832067" y="12374551"/>
                  <a:pt x="5786577" y="12425115"/>
                  <a:pt x="5747941" y="12404048"/>
                </a:cubicBezTo>
                <a:cubicBezTo>
                  <a:pt x="5742332" y="12392008"/>
                  <a:pt x="5747318" y="12376358"/>
                  <a:pt x="5757288" y="12362513"/>
                </a:cubicBezTo>
                <a:lnTo>
                  <a:pt x="5788446" y="12340241"/>
                </a:lnTo>
                <a:lnTo>
                  <a:pt x="5787823" y="12319775"/>
                </a:lnTo>
                <a:cubicBezTo>
                  <a:pt x="5790939" y="12304726"/>
                  <a:pt x="5799040" y="12290279"/>
                  <a:pt x="5803402" y="12290881"/>
                </a:cubicBezTo>
                <a:close/>
                <a:moveTo>
                  <a:pt x="10118077" y="12290279"/>
                </a:moveTo>
                <a:cubicBezTo>
                  <a:pt x="10128047" y="12293891"/>
                  <a:pt x="10137395" y="12303522"/>
                  <a:pt x="10144249" y="12321580"/>
                </a:cubicBezTo>
                <a:cubicBezTo>
                  <a:pt x="10137395" y="12337834"/>
                  <a:pt x="10097513" y="12359504"/>
                  <a:pt x="10080687" y="12351678"/>
                </a:cubicBezTo>
                <a:cubicBezTo>
                  <a:pt x="10058255" y="12319775"/>
                  <a:pt x="10089411" y="12278842"/>
                  <a:pt x="10118077" y="12290279"/>
                </a:cubicBezTo>
                <a:close/>
                <a:moveTo>
                  <a:pt x="5954203" y="12278241"/>
                </a:moveTo>
                <a:cubicBezTo>
                  <a:pt x="5995955" y="12305930"/>
                  <a:pt x="5944857" y="12363717"/>
                  <a:pt x="5923669" y="12333017"/>
                </a:cubicBezTo>
                <a:cubicBezTo>
                  <a:pt x="5921177" y="12312552"/>
                  <a:pt x="5936133" y="12301716"/>
                  <a:pt x="5954203" y="12278241"/>
                </a:cubicBezTo>
                <a:close/>
                <a:moveTo>
                  <a:pt x="5460671" y="12275230"/>
                </a:moveTo>
                <a:cubicBezTo>
                  <a:pt x="5478742" y="12277638"/>
                  <a:pt x="5488089" y="12278842"/>
                  <a:pt x="5497436" y="12279444"/>
                </a:cubicBezTo>
                <a:cubicBezTo>
                  <a:pt x="5499928" y="12298105"/>
                  <a:pt x="5484973" y="12304726"/>
                  <a:pt x="5472510" y="12303522"/>
                </a:cubicBezTo>
                <a:cubicBezTo>
                  <a:pt x="5459424" y="12301716"/>
                  <a:pt x="5449453" y="12292085"/>
                  <a:pt x="5460671" y="12275230"/>
                </a:cubicBezTo>
                <a:close/>
                <a:moveTo>
                  <a:pt x="5677525" y="12256570"/>
                </a:moveTo>
                <a:cubicBezTo>
                  <a:pt x="5685003" y="12267405"/>
                  <a:pt x="5689988" y="12280046"/>
                  <a:pt x="5691858" y="12294494"/>
                </a:cubicBezTo>
                <a:lnTo>
                  <a:pt x="5691858" y="12304726"/>
                </a:lnTo>
                <a:lnTo>
                  <a:pt x="5697467" y="12319173"/>
                </a:lnTo>
                <a:lnTo>
                  <a:pt x="5689987" y="12333620"/>
                </a:lnTo>
                <a:lnTo>
                  <a:pt x="5689988" y="12339639"/>
                </a:lnTo>
                <a:lnTo>
                  <a:pt x="5681264" y="12362513"/>
                </a:lnTo>
                <a:lnTo>
                  <a:pt x="5691858" y="12367328"/>
                </a:lnTo>
                <a:cubicBezTo>
                  <a:pt x="5704320" y="12379970"/>
                  <a:pt x="5713045" y="12398630"/>
                  <a:pt x="5718031" y="12417892"/>
                </a:cubicBezTo>
                <a:cubicBezTo>
                  <a:pt x="5728624" y="12457018"/>
                  <a:pt x="5724262" y="12500359"/>
                  <a:pt x="5703698" y="12517213"/>
                </a:cubicBezTo>
                <a:cubicBezTo>
                  <a:pt x="5684380" y="12486514"/>
                  <a:pt x="5678149" y="12457621"/>
                  <a:pt x="5671918" y="12429330"/>
                </a:cubicBezTo>
                <a:lnTo>
                  <a:pt x="5664440" y="12396825"/>
                </a:lnTo>
                <a:lnTo>
                  <a:pt x="5642007" y="12425718"/>
                </a:lnTo>
                <a:cubicBezTo>
                  <a:pt x="5631413" y="12382377"/>
                  <a:pt x="5627051" y="12302319"/>
                  <a:pt x="5677525" y="12256570"/>
                </a:cubicBezTo>
                <a:close/>
                <a:moveTo>
                  <a:pt x="10589177" y="12252357"/>
                </a:moveTo>
                <a:cubicBezTo>
                  <a:pt x="10642145" y="12253561"/>
                  <a:pt x="10696983" y="12314959"/>
                  <a:pt x="10702591" y="12382979"/>
                </a:cubicBezTo>
                <a:cubicBezTo>
                  <a:pt x="10661461" y="12364921"/>
                  <a:pt x="10595407" y="12319775"/>
                  <a:pt x="10589177" y="12252357"/>
                </a:cubicBezTo>
                <a:close/>
                <a:moveTo>
                  <a:pt x="10981135" y="12246939"/>
                </a:moveTo>
                <a:cubicBezTo>
                  <a:pt x="10991731" y="12243930"/>
                  <a:pt x="11002323" y="12246939"/>
                  <a:pt x="11010423" y="12256571"/>
                </a:cubicBezTo>
                <a:cubicBezTo>
                  <a:pt x="11015409" y="12262590"/>
                  <a:pt x="11019147" y="12271618"/>
                  <a:pt x="11019771" y="12283055"/>
                </a:cubicBezTo>
                <a:cubicBezTo>
                  <a:pt x="11009801" y="12290279"/>
                  <a:pt x="10999833" y="12293289"/>
                  <a:pt x="10989237" y="12292085"/>
                </a:cubicBezTo>
                <a:cubicBezTo>
                  <a:pt x="10979267" y="12290881"/>
                  <a:pt x="10968051" y="12285464"/>
                  <a:pt x="10955587" y="12274629"/>
                </a:cubicBezTo>
                <a:cubicBezTo>
                  <a:pt x="10960571" y="12258978"/>
                  <a:pt x="10970543" y="12249348"/>
                  <a:pt x="10981135" y="12246939"/>
                </a:cubicBezTo>
                <a:close/>
                <a:moveTo>
                  <a:pt x="5417050" y="12223463"/>
                </a:moveTo>
                <a:cubicBezTo>
                  <a:pt x="5440107" y="12271017"/>
                  <a:pt x="5410819" y="12348066"/>
                  <a:pt x="5353489" y="12384784"/>
                </a:cubicBezTo>
                <a:cubicBezTo>
                  <a:pt x="5350373" y="12339639"/>
                  <a:pt x="5359721" y="12260182"/>
                  <a:pt x="5417050" y="12223463"/>
                </a:cubicBezTo>
                <a:close/>
                <a:moveTo>
                  <a:pt x="11353781" y="12207211"/>
                </a:moveTo>
                <a:cubicBezTo>
                  <a:pt x="11401761" y="12257774"/>
                  <a:pt x="11411733" y="12322182"/>
                  <a:pt x="11405499" y="12375154"/>
                </a:cubicBezTo>
                <a:cubicBezTo>
                  <a:pt x="11396775" y="12379368"/>
                  <a:pt x="11388053" y="12379970"/>
                  <a:pt x="11379951" y="12378163"/>
                </a:cubicBezTo>
                <a:cubicBezTo>
                  <a:pt x="11320131" y="12364921"/>
                  <a:pt x="11267161" y="12212026"/>
                  <a:pt x="11353781" y="12207211"/>
                </a:cubicBezTo>
                <a:close/>
                <a:moveTo>
                  <a:pt x="11523277" y="12175308"/>
                </a:moveTo>
                <a:cubicBezTo>
                  <a:pt x="11541967" y="12171695"/>
                  <a:pt x="11564405" y="12175911"/>
                  <a:pt x="11573127" y="12187346"/>
                </a:cubicBezTo>
                <a:cubicBezTo>
                  <a:pt x="11568141" y="12194570"/>
                  <a:pt x="11565027" y="12215035"/>
                  <a:pt x="11567519" y="12227677"/>
                </a:cubicBezTo>
                <a:cubicBezTo>
                  <a:pt x="11548825" y="12231289"/>
                  <a:pt x="11533245" y="12234298"/>
                  <a:pt x="11520159" y="12232492"/>
                </a:cubicBezTo>
                <a:cubicBezTo>
                  <a:pt x="11507697" y="12231288"/>
                  <a:pt x="11498349" y="12224667"/>
                  <a:pt x="11491495" y="12209620"/>
                </a:cubicBezTo>
                <a:cubicBezTo>
                  <a:pt x="11487757" y="12190356"/>
                  <a:pt x="11503957" y="12179520"/>
                  <a:pt x="11523277" y="12175308"/>
                </a:cubicBezTo>
                <a:close/>
                <a:moveTo>
                  <a:pt x="10580453" y="12168084"/>
                </a:moveTo>
                <a:cubicBezTo>
                  <a:pt x="10600393" y="12177113"/>
                  <a:pt x="10586061" y="12207211"/>
                  <a:pt x="10572353" y="12205404"/>
                </a:cubicBezTo>
                <a:cubicBezTo>
                  <a:pt x="10567367" y="12205404"/>
                  <a:pt x="10563005" y="12201191"/>
                  <a:pt x="10559265" y="12192162"/>
                </a:cubicBezTo>
                <a:cubicBezTo>
                  <a:pt x="10560513" y="12183133"/>
                  <a:pt x="10570481" y="12175910"/>
                  <a:pt x="10580453" y="12168084"/>
                </a:cubicBezTo>
                <a:close/>
                <a:moveTo>
                  <a:pt x="10996715" y="12148219"/>
                </a:moveTo>
                <a:cubicBezTo>
                  <a:pt x="11002947" y="12148220"/>
                  <a:pt x="11009801" y="12150026"/>
                  <a:pt x="11016033" y="12153637"/>
                </a:cubicBezTo>
                <a:cubicBezTo>
                  <a:pt x="11024135" y="12158453"/>
                  <a:pt x="11031611" y="12165675"/>
                  <a:pt x="11039091" y="12178318"/>
                </a:cubicBezTo>
                <a:cubicBezTo>
                  <a:pt x="11023509" y="12199385"/>
                  <a:pt x="11002947" y="12201793"/>
                  <a:pt x="10984875" y="12195774"/>
                </a:cubicBezTo>
                <a:cubicBezTo>
                  <a:pt x="10966181" y="12190355"/>
                  <a:pt x="10949979" y="12176511"/>
                  <a:pt x="10942503" y="12166277"/>
                </a:cubicBezTo>
                <a:cubicBezTo>
                  <a:pt x="10953095" y="12160861"/>
                  <a:pt x="10965559" y="12154240"/>
                  <a:pt x="10978021" y="12150628"/>
                </a:cubicBezTo>
                <a:cubicBezTo>
                  <a:pt x="10984253" y="12148822"/>
                  <a:pt x="10990483" y="12147617"/>
                  <a:pt x="10996715" y="12148219"/>
                </a:cubicBezTo>
                <a:close/>
                <a:moveTo>
                  <a:pt x="5592777" y="12133171"/>
                </a:moveTo>
                <a:cubicBezTo>
                  <a:pt x="5630166" y="12159657"/>
                  <a:pt x="5584676" y="12217444"/>
                  <a:pt x="5549157" y="12230687"/>
                </a:cubicBezTo>
                <a:cubicBezTo>
                  <a:pt x="5519869" y="12207813"/>
                  <a:pt x="5565358" y="12150026"/>
                  <a:pt x="5592777" y="12133171"/>
                </a:cubicBezTo>
                <a:close/>
                <a:moveTo>
                  <a:pt x="10326209" y="12088025"/>
                </a:moveTo>
                <a:cubicBezTo>
                  <a:pt x="10330571" y="12088025"/>
                  <a:pt x="10334309" y="12089229"/>
                  <a:pt x="10338673" y="12091035"/>
                </a:cubicBezTo>
                <a:cubicBezTo>
                  <a:pt x="10362973" y="12101870"/>
                  <a:pt x="10383537" y="12142200"/>
                  <a:pt x="10369207" y="12172899"/>
                </a:cubicBezTo>
                <a:cubicBezTo>
                  <a:pt x="10294429" y="12204201"/>
                  <a:pt x="10270749" y="12104880"/>
                  <a:pt x="10314369" y="12091035"/>
                </a:cubicBezTo>
                <a:cubicBezTo>
                  <a:pt x="10318107" y="12089230"/>
                  <a:pt x="10321845" y="12088025"/>
                  <a:pt x="10326209" y="12088025"/>
                </a:cubicBezTo>
                <a:close/>
                <a:moveTo>
                  <a:pt x="11426687" y="12065151"/>
                </a:moveTo>
                <a:cubicBezTo>
                  <a:pt x="11458469" y="12095850"/>
                  <a:pt x="11500841" y="12181327"/>
                  <a:pt x="11450989" y="12228880"/>
                </a:cubicBezTo>
                <a:cubicBezTo>
                  <a:pt x="11412355" y="12179520"/>
                  <a:pt x="11419211" y="12126549"/>
                  <a:pt x="11426687" y="12065151"/>
                </a:cubicBezTo>
                <a:close/>
                <a:moveTo>
                  <a:pt x="5531709" y="12050705"/>
                </a:moveTo>
                <a:cubicBezTo>
                  <a:pt x="5551026" y="12054919"/>
                  <a:pt x="5564736" y="12088025"/>
                  <a:pt x="5587169" y="12054918"/>
                </a:cubicBezTo>
                <a:cubicBezTo>
                  <a:pt x="5606487" y="12075987"/>
                  <a:pt x="5610849" y="12084413"/>
                  <a:pt x="5614588" y="12092238"/>
                </a:cubicBezTo>
                <a:cubicBezTo>
                  <a:pt x="5573460" y="12111501"/>
                  <a:pt x="5536694" y="12118724"/>
                  <a:pt x="5495566" y="12137384"/>
                </a:cubicBezTo>
                <a:cubicBezTo>
                  <a:pt x="5484349" y="12112705"/>
                  <a:pt x="5501174" y="12085015"/>
                  <a:pt x="5509898" y="12060937"/>
                </a:cubicBezTo>
                <a:cubicBezTo>
                  <a:pt x="5518000" y="12051909"/>
                  <a:pt x="5525478" y="12049500"/>
                  <a:pt x="5531709" y="12050705"/>
                </a:cubicBezTo>
                <a:close/>
                <a:moveTo>
                  <a:pt x="10789831" y="12042878"/>
                </a:moveTo>
                <a:cubicBezTo>
                  <a:pt x="10824103" y="12045889"/>
                  <a:pt x="10831581" y="12103676"/>
                  <a:pt x="10799177" y="12102471"/>
                </a:cubicBezTo>
                <a:cubicBezTo>
                  <a:pt x="10781105" y="12092238"/>
                  <a:pt x="10781731" y="12073578"/>
                  <a:pt x="10773629" y="12044685"/>
                </a:cubicBezTo>
                <a:cubicBezTo>
                  <a:pt x="10779237" y="12042879"/>
                  <a:pt x="10784847" y="12042277"/>
                  <a:pt x="10789831" y="12042878"/>
                </a:cubicBezTo>
                <a:close/>
                <a:moveTo>
                  <a:pt x="11570011" y="12036859"/>
                </a:moveTo>
                <a:cubicBezTo>
                  <a:pt x="11576867" y="12035656"/>
                  <a:pt x="11584343" y="12035656"/>
                  <a:pt x="11591199" y="12036861"/>
                </a:cubicBezTo>
                <a:cubicBezTo>
                  <a:pt x="11599923" y="12038063"/>
                  <a:pt x="11608645" y="12041074"/>
                  <a:pt x="11613631" y="12045888"/>
                </a:cubicBezTo>
                <a:cubicBezTo>
                  <a:pt x="11609893" y="12057927"/>
                  <a:pt x="11606153" y="12069364"/>
                  <a:pt x="11614879" y="12085015"/>
                </a:cubicBezTo>
                <a:cubicBezTo>
                  <a:pt x="11578735" y="12094646"/>
                  <a:pt x="11555055" y="12107889"/>
                  <a:pt x="11538231" y="12077190"/>
                </a:cubicBezTo>
                <a:cubicBezTo>
                  <a:pt x="11530753" y="12053112"/>
                  <a:pt x="11548825" y="12039870"/>
                  <a:pt x="11570011" y="12036859"/>
                </a:cubicBezTo>
                <a:close/>
                <a:moveTo>
                  <a:pt x="10563005" y="12016995"/>
                </a:moveTo>
                <a:cubicBezTo>
                  <a:pt x="10561135" y="12062141"/>
                  <a:pt x="10550541" y="12097657"/>
                  <a:pt x="10548671" y="12143404"/>
                </a:cubicBezTo>
                <a:lnTo>
                  <a:pt x="10520629" y="12128957"/>
                </a:lnTo>
                <a:cubicBezTo>
                  <a:pt x="10511283" y="12128356"/>
                  <a:pt x="10501937" y="12123539"/>
                  <a:pt x="10491343" y="12118123"/>
                </a:cubicBezTo>
                <a:lnTo>
                  <a:pt x="10473895" y="12112705"/>
                </a:lnTo>
                <a:lnTo>
                  <a:pt x="10475141" y="12113908"/>
                </a:lnTo>
                <a:cubicBezTo>
                  <a:pt x="10498199" y="12138588"/>
                  <a:pt x="10518763" y="12179520"/>
                  <a:pt x="10504429" y="12210220"/>
                </a:cubicBezTo>
                <a:lnTo>
                  <a:pt x="10490097" y="12213832"/>
                </a:lnTo>
                <a:lnTo>
                  <a:pt x="10495083" y="12222861"/>
                </a:lnTo>
                <a:cubicBezTo>
                  <a:pt x="10503805" y="12243328"/>
                  <a:pt x="10506921" y="12266804"/>
                  <a:pt x="10500689" y="12284260"/>
                </a:cubicBezTo>
                <a:lnTo>
                  <a:pt x="10486979" y="12284862"/>
                </a:lnTo>
                <a:lnTo>
                  <a:pt x="10491341" y="12339638"/>
                </a:lnTo>
                <a:cubicBezTo>
                  <a:pt x="10473273" y="12344455"/>
                  <a:pt x="10460185" y="12328803"/>
                  <a:pt x="10450837" y="12308338"/>
                </a:cubicBezTo>
                <a:lnTo>
                  <a:pt x="10447099" y="12284862"/>
                </a:lnTo>
                <a:lnTo>
                  <a:pt x="10417811" y="12261385"/>
                </a:lnTo>
                <a:cubicBezTo>
                  <a:pt x="10403479" y="12242124"/>
                  <a:pt x="10399737" y="12216239"/>
                  <a:pt x="10415319" y="12198181"/>
                </a:cubicBezTo>
                <a:lnTo>
                  <a:pt x="10426535" y="12192162"/>
                </a:lnTo>
                <a:lnTo>
                  <a:pt x="10410333" y="12178317"/>
                </a:lnTo>
                <a:cubicBezTo>
                  <a:pt x="10392885" y="12148822"/>
                  <a:pt x="10397247" y="12109696"/>
                  <a:pt x="10451461" y="12095248"/>
                </a:cubicBezTo>
                <a:lnTo>
                  <a:pt x="10454577" y="12097656"/>
                </a:lnTo>
                <a:lnTo>
                  <a:pt x="10471401" y="12057326"/>
                </a:lnTo>
                <a:cubicBezTo>
                  <a:pt x="10482619" y="12048898"/>
                  <a:pt x="10497575" y="12047092"/>
                  <a:pt x="10510663" y="12050704"/>
                </a:cubicBezTo>
                <a:lnTo>
                  <a:pt x="10513777" y="12053714"/>
                </a:lnTo>
                <a:lnTo>
                  <a:pt x="10521253" y="12048297"/>
                </a:lnTo>
                <a:cubicBezTo>
                  <a:pt x="10524367" y="12042879"/>
                  <a:pt x="10523747" y="12035655"/>
                  <a:pt x="10517515" y="12024218"/>
                </a:cubicBezTo>
                <a:cubicBezTo>
                  <a:pt x="10544935" y="12015791"/>
                  <a:pt x="10554281" y="12016394"/>
                  <a:pt x="10563005" y="12016995"/>
                </a:cubicBezTo>
                <a:close/>
                <a:moveTo>
                  <a:pt x="5358474" y="12000140"/>
                </a:moveTo>
                <a:cubicBezTo>
                  <a:pt x="5375299" y="12004354"/>
                  <a:pt x="5387139" y="12016995"/>
                  <a:pt x="5394616" y="12032646"/>
                </a:cubicBezTo>
                <a:lnTo>
                  <a:pt x="5396486" y="12043481"/>
                </a:lnTo>
                <a:lnTo>
                  <a:pt x="5408326" y="12020607"/>
                </a:lnTo>
                <a:cubicBezTo>
                  <a:pt x="5417050" y="12010976"/>
                  <a:pt x="5427644" y="12004957"/>
                  <a:pt x="5439484" y="12003752"/>
                </a:cubicBezTo>
                <a:cubicBezTo>
                  <a:pt x="5455684" y="12001946"/>
                  <a:pt x="5474379" y="12008568"/>
                  <a:pt x="5493074" y="12029637"/>
                </a:cubicBezTo>
                <a:cubicBezTo>
                  <a:pt x="5493697" y="12062142"/>
                  <a:pt x="5461293" y="12126550"/>
                  <a:pt x="5415803" y="12128957"/>
                </a:cubicBezTo>
                <a:lnTo>
                  <a:pt x="5401471" y="12109695"/>
                </a:lnTo>
                <a:lnTo>
                  <a:pt x="5394616" y="12145210"/>
                </a:lnTo>
                <a:cubicBezTo>
                  <a:pt x="5387762" y="12161463"/>
                  <a:pt x="5377793" y="12174104"/>
                  <a:pt x="5365952" y="12178318"/>
                </a:cubicBezTo>
                <a:lnTo>
                  <a:pt x="5357227" y="12128958"/>
                </a:lnTo>
                <a:lnTo>
                  <a:pt x="5350996" y="12142201"/>
                </a:lnTo>
                <a:cubicBezTo>
                  <a:pt x="5336664" y="12159657"/>
                  <a:pt x="5313607" y="12173502"/>
                  <a:pt x="5294913" y="12177112"/>
                </a:cubicBezTo>
                <a:cubicBezTo>
                  <a:pt x="5269364" y="12149424"/>
                  <a:pt x="5324823" y="12100064"/>
                  <a:pt x="5354736" y="12088025"/>
                </a:cubicBezTo>
                <a:lnTo>
                  <a:pt x="5357227" y="12095248"/>
                </a:lnTo>
                <a:lnTo>
                  <a:pt x="5357228" y="12085015"/>
                </a:lnTo>
                <a:cubicBezTo>
                  <a:pt x="5359098" y="12057928"/>
                  <a:pt x="5362213" y="12032044"/>
                  <a:pt x="5358474" y="12000140"/>
                </a:cubicBezTo>
                <a:close/>
                <a:moveTo>
                  <a:pt x="10878941" y="11942955"/>
                </a:moveTo>
                <a:cubicBezTo>
                  <a:pt x="10913837" y="11953189"/>
                  <a:pt x="10937517" y="12016394"/>
                  <a:pt x="10901373" y="12041674"/>
                </a:cubicBezTo>
                <a:cubicBezTo>
                  <a:pt x="10874579" y="12040472"/>
                  <a:pt x="10854639" y="11994723"/>
                  <a:pt x="10862115" y="11965228"/>
                </a:cubicBezTo>
                <a:cubicBezTo>
                  <a:pt x="10864607" y="11955597"/>
                  <a:pt x="10869593" y="11947169"/>
                  <a:pt x="10878941" y="11942955"/>
                </a:cubicBezTo>
                <a:close/>
                <a:moveTo>
                  <a:pt x="10738109" y="11908043"/>
                </a:moveTo>
                <a:cubicBezTo>
                  <a:pt x="10740601" y="11906238"/>
                  <a:pt x="10745587" y="11906237"/>
                  <a:pt x="10751819" y="11908043"/>
                </a:cubicBezTo>
                <a:cubicBezTo>
                  <a:pt x="10758049" y="11909849"/>
                  <a:pt x="10766151" y="11912256"/>
                  <a:pt x="10772383" y="11916471"/>
                </a:cubicBezTo>
                <a:cubicBezTo>
                  <a:pt x="10785469" y="11924897"/>
                  <a:pt x="10795439" y="11937538"/>
                  <a:pt x="10789207" y="11950781"/>
                </a:cubicBezTo>
                <a:cubicBezTo>
                  <a:pt x="10784223" y="11956800"/>
                  <a:pt x="10777989" y="11957402"/>
                  <a:pt x="10771759" y="11955597"/>
                </a:cubicBezTo>
                <a:cubicBezTo>
                  <a:pt x="10754311" y="11948976"/>
                  <a:pt x="10737485" y="11914663"/>
                  <a:pt x="10738109" y="11908043"/>
                </a:cubicBezTo>
                <a:close/>
                <a:moveTo>
                  <a:pt x="5405210" y="11894800"/>
                </a:moveTo>
                <a:lnTo>
                  <a:pt x="5406456" y="11898412"/>
                </a:lnTo>
                <a:lnTo>
                  <a:pt x="5416426" y="11900818"/>
                </a:lnTo>
                <a:close/>
                <a:moveTo>
                  <a:pt x="11882831" y="11880353"/>
                </a:moveTo>
                <a:cubicBezTo>
                  <a:pt x="11894049" y="11881557"/>
                  <a:pt x="11905889" y="11885170"/>
                  <a:pt x="11915859" y="11890588"/>
                </a:cubicBezTo>
                <a:cubicBezTo>
                  <a:pt x="11928943" y="11897810"/>
                  <a:pt x="11938917" y="11908645"/>
                  <a:pt x="11942029" y="11921887"/>
                </a:cubicBezTo>
                <a:cubicBezTo>
                  <a:pt x="11932061" y="11929713"/>
                  <a:pt x="11930815" y="11938139"/>
                  <a:pt x="11938917" y="11947772"/>
                </a:cubicBezTo>
                <a:cubicBezTo>
                  <a:pt x="11919599" y="11958607"/>
                  <a:pt x="11900281" y="11960413"/>
                  <a:pt x="11882831" y="11956200"/>
                </a:cubicBezTo>
                <a:cubicBezTo>
                  <a:pt x="11864761" y="11951986"/>
                  <a:pt x="11847937" y="11941151"/>
                  <a:pt x="11831113" y="11925500"/>
                </a:cubicBezTo>
                <a:cubicBezTo>
                  <a:pt x="11820517" y="11901422"/>
                  <a:pt x="11831111" y="11887577"/>
                  <a:pt x="11850427" y="11882160"/>
                </a:cubicBezTo>
                <a:cubicBezTo>
                  <a:pt x="11859777" y="11879149"/>
                  <a:pt x="11870991" y="11878548"/>
                  <a:pt x="11882831" y="11880353"/>
                </a:cubicBezTo>
                <a:close/>
                <a:moveTo>
                  <a:pt x="11831733" y="11773809"/>
                </a:moveTo>
                <a:cubicBezTo>
                  <a:pt x="11841703" y="11775012"/>
                  <a:pt x="11853543" y="11781634"/>
                  <a:pt x="11866005" y="11796080"/>
                </a:cubicBezTo>
                <a:cubicBezTo>
                  <a:pt x="11863515" y="11814139"/>
                  <a:pt x="11832357" y="11846043"/>
                  <a:pt x="11814287" y="11844236"/>
                </a:cubicBezTo>
                <a:cubicBezTo>
                  <a:pt x="11782505" y="11820158"/>
                  <a:pt x="11800575" y="11771401"/>
                  <a:pt x="11831733" y="11773809"/>
                </a:cubicBezTo>
                <a:close/>
                <a:moveTo>
                  <a:pt x="5201886" y="11745908"/>
                </a:moveTo>
                <a:lnTo>
                  <a:pt x="5204672" y="11786357"/>
                </a:lnTo>
                <a:lnTo>
                  <a:pt x="5204373" y="11806559"/>
                </a:lnTo>
                <a:lnTo>
                  <a:pt x="5218266" y="11807518"/>
                </a:lnTo>
                <a:cubicBezTo>
                  <a:pt x="5218889" y="11800295"/>
                  <a:pt x="5223251" y="11792469"/>
                  <a:pt x="5230106" y="11783440"/>
                </a:cubicBezTo>
                <a:lnTo>
                  <a:pt x="5241945" y="11769595"/>
                </a:lnTo>
                <a:lnTo>
                  <a:pt x="5215150" y="11753945"/>
                </a:lnTo>
                <a:close/>
                <a:moveTo>
                  <a:pt x="12919751" y="11714818"/>
                </a:moveTo>
                <a:cubicBezTo>
                  <a:pt x="12947793" y="11716022"/>
                  <a:pt x="12977081" y="11726856"/>
                  <a:pt x="12995773" y="11746119"/>
                </a:cubicBezTo>
                <a:cubicBezTo>
                  <a:pt x="12968979" y="11815343"/>
                  <a:pt x="12906665" y="11798488"/>
                  <a:pt x="12861797" y="11793072"/>
                </a:cubicBezTo>
                <a:cubicBezTo>
                  <a:pt x="12839363" y="11749128"/>
                  <a:pt x="12860551" y="11724448"/>
                  <a:pt x="12893577" y="11717225"/>
                </a:cubicBezTo>
                <a:cubicBezTo>
                  <a:pt x="12901679" y="11715420"/>
                  <a:pt x="12910403" y="11714818"/>
                  <a:pt x="12919751" y="11714818"/>
                </a:cubicBezTo>
                <a:close/>
                <a:moveTo>
                  <a:pt x="11008557" y="11672080"/>
                </a:moveTo>
                <a:cubicBezTo>
                  <a:pt x="11019149" y="11676294"/>
                  <a:pt x="11023509" y="11683517"/>
                  <a:pt x="11022887" y="11690740"/>
                </a:cubicBezTo>
                <a:lnTo>
                  <a:pt x="11008557" y="11710002"/>
                </a:lnTo>
                <a:lnTo>
                  <a:pt x="11056537" y="11731070"/>
                </a:lnTo>
                <a:cubicBezTo>
                  <a:pt x="11070871" y="11740702"/>
                  <a:pt x="11080217" y="11753342"/>
                  <a:pt x="11082709" y="11765983"/>
                </a:cubicBezTo>
                <a:cubicBezTo>
                  <a:pt x="11005439" y="11770799"/>
                  <a:pt x="10969919" y="11741303"/>
                  <a:pt x="10906981" y="11734682"/>
                </a:cubicBezTo>
                <a:cubicBezTo>
                  <a:pt x="10914461" y="11719633"/>
                  <a:pt x="10929417" y="11710604"/>
                  <a:pt x="10946863" y="11706993"/>
                </a:cubicBezTo>
                <a:lnTo>
                  <a:pt x="10965557" y="11706993"/>
                </a:lnTo>
                <a:close/>
                <a:moveTo>
                  <a:pt x="12322149" y="11547476"/>
                </a:moveTo>
                <a:cubicBezTo>
                  <a:pt x="12327135" y="11546875"/>
                  <a:pt x="12332121" y="11546875"/>
                  <a:pt x="12336483" y="11549283"/>
                </a:cubicBezTo>
                <a:cubicBezTo>
                  <a:pt x="12342093" y="11552894"/>
                  <a:pt x="12346455" y="11558914"/>
                  <a:pt x="12348945" y="11570351"/>
                </a:cubicBezTo>
                <a:cubicBezTo>
                  <a:pt x="12343961" y="11582389"/>
                  <a:pt x="12330875" y="11589010"/>
                  <a:pt x="12317789" y="11589612"/>
                </a:cubicBezTo>
                <a:cubicBezTo>
                  <a:pt x="12305325" y="11590214"/>
                  <a:pt x="12292863" y="11584195"/>
                  <a:pt x="12287879" y="11572758"/>
                </a:cubicBezTo>
                <a:cubicBezTo>
                  <a:pt x="12292239" y="11563127"/>
                  <a:pt x="12307195" y="11549885"/>
                  <a:pt x="12322149" y="11547476"/>
                </a:cubicBezTo>
                <a:close/>
                <a:moveTo>
                  <a:pt x="11258437" y="11531224"/>
                </a:moveTo>
                <a:cubicBezTo>
                  <a:pt x="11267783" y="11528815"/>
                  <a:pt x="11275261" y="11528816"/>
                  <a:pt x="11281493" y="11531225"/>
                </a:cubicBezTo>
                <a:cubicBezTo>
                  <a:pt x="11290841" y="11534234"/>
                  <a:pt x="11297695" y="11541457"/>
                  <a:pt x="11303929" y="11549283"/>
                </a:cubicBezTo>
                <a:lnTo>
                  <a:pt x="11305171" y="11551088"/>
                </a:lnTo>
                <a:lnTo>
                  <a:pt x="11313275" y="11549283"/>
                </a:lnTo>
                <a:lnTo>
                  <a:pt x="11322621" y="11571554"/>
                </a:lnTo>
                <a:lnTo>
                  <a:pt x="11323869" y="11573360"/>
                </a:lnTo>
                <a:lnTo>
                  <a:pt x="11323245" y="11573360"/>
                </a:lnTo>
                <a:lnTo>
                  <a:pt x="11326983" y="11582389"/>
                </a:lnTo>
                <a:cubicBezTo>
                  <a:pt x="11330723" y="11594428"/>
                  <a:pt x="11332593" y="11608273"/>
                  <a:pt x="11327607" y="11621516"/>
                </a:cubicBezTo>
                <a:cubicBezTo>
                  <a:pt x="11283363" y="11619108"/>
                  <a:pt x="11266539" y="11609477"/>
                  <a:pt x="11250337" y="11573361"/>
                </a:cubicBezTo>
                <a:lnTo>
                  <a:pt x="11274641" y="11558311"/>
                </a:lnTo>
                <a:lnTo>
                  <a:pt x="11267783" y="11554700"/>
                </a:lnTo>
                <a:cubicBezTo>
                  <a:pt x="11263423" y="11549884"/>
                  <a:pt x="11259683" y="11543262"/>
                  <a:pt x="11258437" y="11531224"/>
                </a:cubicBezTo>
                <a:close/>
                <a:moveTo>
                  <a:pt x="11030987" y="11522195"/>
                </a:moveTo>
                <a:cubicBezTo>
                  <a:pt x="11044697" y="11523399"/>
                  <a:pt x="11070871" y="11531224"/>
                  <a:pt x="11092681" y="11545069"/>
                </a:cubicBezTo>
                <a:cubicBezTo>
                  <a:pt x="11114489" y="11559516"/>
                  <a:pt x="11132563" y="11579982"/>
                  <a:pt x="11128823" y="11606467"/>
                </a:cubicBezTo>
                <a:cubicBezTo>
                  <a:pt x="11118229" y="11622720"/>
                  <a:pt x="11101405" y="11631147"/>
                  <a:pt x="11083333" y="11632952"/>
                </a:cubicBezTo>
                <a:cubicBezTo>
                  <a:pt x="11030365" y="11637166"/>
                  <a:pt x="10969919" y="11581787"/>
                  <a:pt x="11030987" y="11522195"/>
                </a:cubicBezTo>
                <a:close/>
                <a:moveTo>
                  <a:pt x="11560041" y="11394581"/>
                </a:moveTo>
                <a:cubicBezTo>
                  <a:pt x="11563779" y="11394582"/>
                  <a:pt x="11566895" y="11396990"/>
                  <a:pt x="11569389" y="11400602"/>
                </a:cubicBezTo>
                <a:cubicBezTo>
                  <a:pt x="11573751" y="11407825"/>
                  <a:pt x="11576867" y="11419864"/>
                  <a:pt x="11579357" y="11432505"/>
                </a:cubicBezTo>
                <a:cubicBezTo>
                  <a:pt x="11568141" y="11440932"/>
                  <a:pt x="11556927" y="11438525"/>
                  <a:pt x="11549447" y="11430698"/>
                </a:cubicBezTo>
                <a:cubicBezTo>
                  <a:pt x="11541969" y="11423476"/>
                  <a:pt x="11539477" y="11411436"/>
                  <a:pt x="11546955" y="11400000"/>
                </a:cubicBezTo>
                <a:cubicBezTo>
                  <a:pt x="11552563" y="11395786"/>
                  <a:pt x="11556303" y="11393980"/>
                  <a:pt x="11560041" y="11394581"/>
                </a:cubicBezTo>
                <a:close/>
                <a:moveTo>
                  <a:pt x="11521405" y="11133337"/>
                </a:moveTo>
                <a:cubicBezTo>
                  <a:pt x="11561911" y="11151998"/>
                  <a:pt x="11568765" y="11186910"/>
                  <a:pt x="11549447" y="11227240"/>
                </a:cubicBezTo>
                <a:lnTo>
                  <a:pt x="11545709" y="11224832"/>
                </a:lnTo>
                <a:lnTo>
                  <a:pt x="11556303" y="11252522"/>
                </a:lnTo>
                <a:cubicBezTo>
                  <a:pt x="11523901" y="11269979"/>
                  <a:pt x="11507697" y="11239882"/>
                  <a:pt x="11515175" y="11215805"/>
                </a:cubicBezTo>
                <a:lnTo>
                  <a:pt x="11529505" y="11217609"/>
                </a:lnTo>
                <a:lnTo>
                  <a:pt x="11523899" y="11213997"/>
                </a:lnTo>
                <a:cubicBezTo>
                  <a:pt x="11500219" y="11191726"/>
                  <a:pt x="11489001" y="11146579"/>
                  <a:pt x="11521405" y="11133337"/>
                </a:cubicBezTo>
                <a:close/>
                <a:moveTo>
                  <a:pt x="11745117" y="11082172"/>
                </a:moveTo>
                <a:cubicBezTo>
                  <a:pt x="11787489" y="11105647"/>
                  <a:pt x="11766301" y="11129725"/>
                  <a:pt x="11764435" y="11147784"/>
                </a:cubicBezTo>
                <a:lnTo>
                  <a:pt x="11790605" y="11168851"/>
                </a:lnTo>
                <a:lnTo>
                  <a:pt x="11783127" y="11151997"/>
                </a:lnTo>
                <a:cubicBezTo>
                  <a:pt x="11782505" y="11142968"/>
                  <a:pt x="11785621" y="11133337"/>
                  <a:pt x="11793723" y="11123104"/>
                </a:cubicBezTo>
                <a:cubicBezTo>
                  <a:pt x="11802447" y="11121298"/>
                  <a:pt x="11819271" y="11124308"/>
                  <a:pt x="11834227" y="11130327"/>
                </a:cubicBezTo>
                <a:cubicBezTo>
                  <a:pt x="11849805" y="11136346"/>
                  <a:pt x="11862267" y="11144773"/>
                  <a:pt x="11864139" y="11153202"/>
                </a:cubicBezTo>
                <a:cubicBezTo>
                  <a:pt x="11861021" y="11171861"/>
                  <a:pt x="11852921" y="11182094"/>
                  <a:pt x="11842327" y="11187512"/>
                </a:cubicBezTo>
                <a:cubicBezTo>
                  <a:pt x="11834227" y="11191124"/>
                  <a:pt x="11824879" y="11191123"/>
                  <a:pt x="11816153" y="11189318"/>
                </a:cubicBezTo>
                <a:lnTo>
                  <a:pt x="11812415" y="11186910"/>
                </a:lnTo>
                <a:lnTo>
                  <a:pt x="11824877" y="11196541"/>
                </a:lnTo>
                <a:cubicBezTo>
                  <a:pt x="11842327" y="11210988"/>
                  <a:pt x="11853543" y="11226037"/>
                  <a:pt x="11851051" y="11248309"/>
                </a:cubicBezTo>
                <a:cubicBezTo>
                  <a:pt x="11819893" y="11280212"/>
                  <a:pt x="11789983" y="11231454"/>
                  <a:pt x="11757579" y="11200755"/>
                </a:cubicBezTo>
                <a:cubicBezTo>
                  <a:pt x="11744493" y="11235066"/>
                  <a:pt x="11736391" y="11297067"/>
                  <a:pt x="11692147" y="11291650"/>
                </a:cubicBezTo>
                <a:lnTo>
                  <a:pt x="11692147" y="11231453"/>
                </a:lnTo>
                <a:lnTo>
                  <a:pt x="11662237" y="11214599"/>
                </a:lnTo>
                <a:cubicBezTo>
                  <a:pt x="11657253" y="11201357"/>
                  <a:pt x="11662859" y="11189919"/>
                  <a:pt x="11674077" y="11182094"/>
                </a:cubicBezTo>
                <a:lnTo>
                  <a:pt x="11697757" y="11176075"/>
                </a:lnTo>
                <a:close/>
                <a:moveTo>
                  <a:pt x="12507225" y="10957567"/>
                </a:moveTo>
                <a:cubicBezTo>
                  <a:pt x="12547107" y="10955161"/>
                  <a:pt x="12588235" y="10966598"/>
                  <a:pt x="12599451" y="10990073"/>
                </a:cubicBezTo>
                <a:cubicBezTo>
                  <a:pt x="12527167" y="11017161"/>
                  <a:pt x="12484793" y="10999103"/>
                  <a:pt x="12422479" y="11011141"/>
                </a:cubicBezTo>
                <a:cubicBezTo>
                  <a:pt x="12428709" y="10977432"/>
                  <a:pt x="12467343" y="10960577"/>
                  <a:pt x="12507225" y="10957567"/>
                </a:cubicBezTo>
                <a:close/>
                <a:moveTo>
                  <a:pt x="11847937" y="10930481"/>
                </a:moveTo>
                <a:cubicBezTo>
                  <a:pt x="11867877" y="10933491"/>
                  <a:pt x="11889687" y="10938306"/>
                  <a:pt x="11913367" y="10942519"/>
                </a:cubicBezTo>
                <a:cubicBezTo>
                  <a:pt x="11909003" y="10955161"/>
                  <a:pt x="11900903" y="10962985"/>
                  <a:pt x="11890931" y="10967200"/>
                </a:cubicBezTo>
                <a:cubicBezTo>
                  <a:pt x="11860399" y="10981043"/>
                  <a:pt x="11811793" y="10961180"/>
                  <a:pt x="11791851" y="10931082"/>
                </a:cubicBezTo>
                <a:cubicBezTo>
                  <a:pt x="11809299" y="10927470"/>
                  <a:pt x="11827373" y="10928072"/>
                  <a:pt x="11847937" y="10930481"/>
                </a:cubicBezTo>
                <a:close/>
                <a:moveTo>
                  <a:pt x="12284763" y="10778789"/>
                </a:moveTo>
                <a:cubicBezTo>
                  <a:pt x="12312805" y="10772770"/>
                  <a:pt x="12349571" y="10781800"/>
                  <a:pt x="12366395" y="10804071"/>
                </a:cubicBezTo>
                <a:cubicBezTo>
                  <a:pt x="12362657" y="10817315"/>
                  <a:pt x="12356423" y="10826344"/>
                  <a:pt x="12348947" y="10832966"/>
                </a:cubicBezTo>
                <a:lnTo>
                  <a:pt x="12325891" y="10841995"/>
                </a:lnTo>
                <a:lnTo>
                  <a:pt x="12343339" y="10852228"/>
                </a:lnTo>
                <a:cubicBezTo>
                  <a:pt x="12353309" y="10861858"/>
                  <a:pt x="12362033" y="10873898"/>
                  <a:pt x="12367019" y="10887742"/>
                </a:cubicBezTo>
                <a:lnTo>
                  <a:pt x="12350193" y="10884732"/>
                </a:lnTo>
                <a:lnTo>
                  <a:pt x="12352685" y="10886538"/>
                </a:lnTo>
                <a:cubicBezTo>
                  <a:pt x="12360163" y="10914829"/>
                  <a:pt x="12325267" y="10958772"/>
                  <a:pt x="12314049" y="10968403"/>
                </a:cubicBezTo>
                <a:cubicBezTo>
                  <a:pt x="12292241" y="10950344"/>
                  <a:pt x="12291617" y="10936499"/>
                  <a:pt x="12298471" y="10921452"/>
                </a:cubicBezTo>
                <a:lnTo>
                  <a:pt x="12320905" y="10879917"/>
                </a:lnTo>
                <a:lnTo>
                  <a:pt x="12295979" y="10875703"/>
                </a:lnTo>
                <a:cubicBezTo>
                  <a:pt x="12270431" y="10864868"/>
                  <a:pt x="12245503" y="10846809"/>
                  <a:pt x="12231171" y="10818518"/>
                </a:cubicBezTo>
                <a:lnTo>
                  <a:pt x="12256097" y="10819723"/>
                </a:lnTo>
                <a:lnTo>
                  <a:pt x="12253605" y="10798052"/>
                </a:lnTo>
                <a:cubicBezTo>
                  <a:pt x="12259213" y="10787820"/>
                  <a:pt x="12271053" y="10781198"/>
                  <a:pt x="12284763" y="10778789"/>
                </a:cubicBezTo>
                <a:close/>
                <a:moveTo>
                  <a:pt x="12051707" y="10732439"/>
                </a:moveTo>
                <a:cubicBezTo>
                  <a:pt x="12069775" y="10730032"/>
                  <a:pt x="12090963" y="10739062"/>
                  <a:pt x="12107787" y="10754109"/>
                </a:cubicBezTo>
                <a:cubicBezTo>
                  <a:pt x="12125237" y="10768557"/>
                  <a:pt x="12138947" y="10788421"/>
                  <a:pt x="12140815" y="10806480"/>
                </a:cubicBezTo>
                <a:cubicBezTo>
                  <a:pt x="12127727" y="10822732"/>
                  <a:pt x="12110281" y="10830558"/>
                  <a:pt x="12093455" y="10831160"/>
                </a:cubicBezTo>
                <a:cubicBezTo>
                  <a:pt x="12042357" y="10834169"/>
                  <a:pt x="11991883" y="10779392"/>
                  <a:pt x="12051707" y="10732439"/>
                </a:cubicBezTo>
                <a:close/>
                <a:moveTo>
                  <a:pt x="12477937" y="10701741"/>
                </a:moveTo>
                <a:cubicBezTo>
                  <a:pt x="12517819" y="10698128"/>
                  <a:pt x="12559571" y="10710168"/>
                  <a:pt x="12572655" y="10733645"/>
                </a:cubicBezTo>
                <a:cubicBezTo>
                  <a:pt x="12505979" y="10760129"/>
                  <a:pt x="12453635" y="10738458"/>
                  <a:pt x="12394435" y="10760731"/>
                </a:cubicBezTo>
                <a:cubicBezTo>
                  <a:pt x="12399423" y="10723410"/>
                  <a:pt x="12437435" y="10704749"/>
                  <a:pt x="12477937" y="10701741"/>
                </a:cubicBezTo>
                <a:close/>
                <a:moveTo>
                  <a:pt x="1312310" y="10503174"/>
                </a:moveTo>
                <a:cubicBezTo>
                  <a:pt x="1294387" y="10534355"/>
                  <a:pt x="1276465" y="10565537"/>
                  <a:pt x="1258544" y="10596715"/>
                </a:cubicBezTo>
                <a:cubicBezTo>
                  <a:pt x="1281037" y="10569285"/>
                  <a:pt x="1294387" y="10534355"/>
                  <a:pt x="1312310" y="10503174"/>
                </a:cubicBezTo>
                <a:close/>
                <a:moveTo>
                  <a:pt x="12833133" y="10256300"/>
                </a:moveTo>
                <a:cubicBezTo>
                  <a:pt x="12877375" y="10262318"/>
                  <a:pt x="12894825" y="10293018"/>
                  <a:pt x="12887969" y="10337562"/>
                </a:cubicBezTo>
                <a:cubicBezTo>
                  <a:pt x="12851825" y="10347193"/>
                  <a:pt x="12797613" y="10285796"/>
                  <a:pt x="12833133" y="10256300"/>
                </a:cubicBezTo>
                <a:close/>
                <a:moveTo>
                  <a:pt x="13030045" y="10235231"/>
                </a:moveTo>
                <a:cubicBezTo>
                  <a:pt x="13038771" y="10232824"/>
                  <a:pt x="13047495" y="10232824"/>
                  <a:pt x="13053727" y="10236436"/>
                </a:cubicBezTo>
                <a:cubicBezTo>
                  <a:pt x="13052481" y="10245465"/>
                  <a:pt x="13059959" y="10264125"/>
                  <a:pt x="13068059" y="10274359"/>
                </a:cubicBezTo>
                <a:cubicBezTo>
                  <a:pt x="13052481" y="10286396"/>
                  <a:pt x="13039395" y="10296029"/>
                  <a:pt x="13027555" y="10300242"/>
                </a:cubicBezTo>
                <a:cubicBezTo>
                  <a:pt x="13015715" y="10304455"/>
                  <a:pt x="13004497" y="10303252"/>
                  <a:pt x="12992035" y="10292417"/>
                </a:cubicBezTo>
                <a:cubicBezTo>
                  <a:pt x="12973963" y="10269542"/>
                  <a:pt x="13002629" y="10242455"/>
                  <a:pt x="13030045" y="10235231"/>
                </a:cubicBezTo>
                <a:close/>
                <a:moveTo>
                  <a:pt x="12102179" y="10212960"/>
                </a:moveTo>
                <a:cubicBezTo>
                  <a:pt x="12112151" y="10212959"/>
                  <a:pt x="12118381" y="10214163"/>
                  <a:pt x="12122121" y="10217173"/>
                </a:cubicBezTo>
                <a:lnTo>
                  <a:pt x="12125237" y="10220785"/>
                </a:lnTo>
                <a:lnTo>
                  <a:pt x="12154525" y="10240047"/>
                </a:lnTo>
                <a:cubicBezTo>
                  <a:pt x="12188799" y="10270145"/>
                  <a:pt x="12221201" y="10319503"/>
                  <a:pt x="12196899" y="10365252"/>
                </a:cubicBezTo>
                <a:cubicBezTo>
                  <a:pt x="12170725" y="10347796"/>
                  <a:pt x="12155149" y="10326124"/>
                  <a:pt x="12143931" y="10301445"/>
                </a:cubicBezTo>
                <a:lnTo>
                  <a:pt x="12127105" y="10238241"/>
                </a:lnTo>
                <a:lnTo>
                  <a:pt x="12122743" y="10250280"/>
                </a:lnTo>
                <a:cubicBezTo>
                  <a:pt x="12116511" y="10252086"/>
                  <a:pt x="12107163" y="10249679"/>
                  <a:pt x="12099063" y="10244261"/>
                </a:cubicBezTo>
                <a:cubicBezTo>
                  <a:pt x="12095325" y="10237038"/>
                  <a:pt x="12098441" y="10224999"/>
                  <a:pt x="12102179" y="10212960"/>
                </a:cubicBezTo>
                <a:close/>
                <a:moveTo>
                  <a:pt x="13131621" y="10161793"/>
                </a:moveTo>
                <a:cubicBezTo>
                  <a:pt x="13147199" y="10162996"/>
                  <a:pt x="13162777" y="10166609"/>
                  <a:pt x="13167139" y="10174435"/>
                </a:cubicBezTo>
                <a:cubicBezTo>
                  <a:pt x="13169631" y="10193095"/>
                  <a:pt x="13164023" y="10205736"/>
                  <a:pt x="13155299" y="10213561"/>
                </a:cubicBezTo>
                <a:cubicBezTo>
                  <a:pt x="13129125" y="10237038"/>
                  <a:pt x="13071173" y="10214766"/>
                  <a:pt x="13090493" y="10166609"/>
                </a:cubicBezTo>
                <a:cubicBezTo>
                  <a:pt x="13098593" y="10162397"/>
                  <a:pt x="13115417" y="10160589"/>
                  <a:pt x="13131621" y="10161793"/>
                </a:cubicBezTo>
                <a:close/>
                <a:moveTo>
                  <a:pt x="12730935" y="10044414"/>
                </a:moveTo>
                <a:cubicBezTo>
                  <a:pt x="12775179" y="10037792"/>
                  <a:pt x="12783279" y="10115444"/>
                  <a:pt x="12752747" y="10149755"/>
                </a:cubicBezTo>
                <a:cubicBezTo>
                  <a:pt x="12699155" y="10133502"/>
                  <a:pt x="12707881" y="10086551"/>
                  <a:pt x="12709749" y="10052240"/>
                </a:cubicBezTo>
                <a:cubicBezTo>
                  <a:pt x="12717227" y="10048026"/>
                  <a:pt x="12724705" y="10045016"/>
                  <a:pt x="12730935" y="10044414"/>
                </a:cubicBezTo>
                <a:close/>
                <a:moveTo>
                  <a:pt x="12318411" y="10031171"/>
                </a:moveTo>
                <a:cubicBezTo>
                  <a:pt x="12329629" y="10029967"/>
                  <a:pt x="12335859" y="10034182"/>
                  <a:pt x="12338355" y="10041404"/>
                </a:cubicBezTo>
                <a:cubicBezTo>
                  <a:pt x="12347077" y="10061871"/>
                  <a:pt x="12322775" y="10107618"/>
                  <a:pt x="12307195" y="10119056"/>
                </a:cubicBezTo>
                <a:cubicBezTo>
                  <a:pt x="12273545" y="10097386"/>
                  <a:pt x="12304079" y="10073910"/>
                  <a:pt x="12318411" y="10031171"/>
                </a:cubicBezTo>
                <a:close/>
                <a:moveTo>
                  <a:pt x="12535267" y="10029365"/>
                </a:moveTo>
                <a:cubicBezTo>
                  <a:pt x="12555831" y="10031172"/>
                  <a:pt x="12574527" y="10045016"/>
                  <a:pt x="12575151" y="10073911"/>
                </a:cubicBezTo>
                <a:cubicBezTo>
                  <a:pt x="12548353" y="10097987"/>
                  <a:pt x="12525921" y="10083541"/>
                  <a:pt x="12491649" y="10102803"/>
                </a:cubicBezTo>
                <a:cubicBezTo>
                  <a:pt x="12467967" y="10066083"/>
                  <a:pt x="12488531" y="10039598"/>
                  <a:pt x="12515327" y="10031774"/>
                </a:cubicBezTo>
                <a:cubicBezTo>
                  <a:pt x="12521559" y="10029967"/>
                  <a:pt x="12528415" y="10028763"/>
                  <a:pt x="12535267" y="10029365"/>
                </a:cubicBezTo>
                <a:close/>
                <a:moveTo>
                  <a:pt x="12602567" y="9963753"/>
                </a:moveTo>
                <a:cubicBezTo>
                  <a:pt x="12611293" y="9963151"/>
                  <a:pt x="12621885" y="9964957"/>
                  <a:pt x="12634347" y="9969170"/>
                </a:cubicBezTo>
                <a:cubicBezTo>
                  <a:pt x="12634971" y="9988433"/>
                  <a:pt x="12651171" y="9999871"/>
                  <a:pt x="12640579" y="10035987"/>
                </a:cubicBezTo>
                <a:cubicBezTo>
                  <a:pt x="12567671" y="10067288"/>
                  <a:pt x="12540253" y="9966763"/>
                  <a:pt x="12602567" y="9963753"/>
                </a:cubicBezTo>
                <a:close/>
                <a:moveTo>
                  <a:pt x="13152185" y="9958335"/>
                </a:moveTo>
                <a:cubicBezTo>
                  <a:pt x="13151561" y="9971579"/>
                  <a:pt x="13145953" y="9981812"/>
                  <a:pt x="13137851" y="9989036"/>
                </a:cubicBezTo>
                <a:cubicBezTo>
                  <a:pt x="13112301" y="10010704"/>
                  <a:pt x="13059959" y="10006491"/>
                  <a:pt x="13031919" y="9983618"/>
                </a:cubicBezTo>
                <a:cubicBezTo>
                  <a:pt x="13063697" y="9966161"/>
                  <a:pt x="13103579" y="9964356"/>
                  <a:pt x="13152185" y="9958335"/>
                </a:cubicBezTo>
                <a:close/>
                <a:moveTo>
                  <a:pt x="12528413" y="9895733"/>
                </a:moveTo>
                <a:cubicBezTo>
                  <a:pt x="12543369" y="9898140"/>
                  <a:pt x="12556453" y="9904762"/>
                  <a:pt x="12563309" y="9916802"/>
                </a:cubicBezTo>
                <a:cubicBezTo>
                  <a:pt x="12556453" y="9927034"/>
                  <a:pt x="12558325" y="9935462"/>
                  <a:pt x="12568917" y="9942084"/>
                </a:cubicBezTo>
                <a:cubicBezTo>
                  <a:pt x="12553339" y="9958937"/>
                  <a:pt x="12536515" y="9966763"/>
                  <a:pt x="12517819" y="9967967"/>
                </a:cubicBezTo>
                <a:cubicBezTo>
                  <a:pt x="12499749" y="9969773"/>
                  <a:pt x="12479807" y="9964957"/>
                  <a:pt x="12459243" y="9955927"/>
                </a:cubicBezTo>
                <a:cubicBezTo>
                  <a:pt x="12423099" y="9917403"/>
                  <a:pt x="12483547" y="9887908"/>
                  <a:pt x="12528413" y="9895733"/>
                </a:cubicBezTo>
                <a:close/>
                <a:moveTo>
                  <a:pt x="12559571" y="9775343"/>
                </a:moveTo>
                <a:cubicBezTo>
                  <a:pt x="12579511" y="9778354"/>
                  <a:pt x="12572033" y="9773539"/>
                  <a:pt x="12594467" y="9788586"/>
                </a:cubicBezTo>
                <a:cubicBezTo>
                  <a:pt x="12587613" y="9815073"/>
                  <a:pt x="12582627" y="9822297"/>
                  <a:pt x="12565803" y="9831926"/>
                </a:cubicBezTo>
                <a:cubicBezTo>
                  <a:pt x="12557701" y="9826509"/>
                  <a:pt x="12550225" y="9821694"/>
                  <a:pt x="12542745" y="9816878"/>
                </a:cubicBezTo>
                <a:cubicBezTo>
                  <a:pt x="12540253" y="9804237"/>
                  <a:pt x="12549601" y="9789791"/>
                  <a:pt x="12559571" y="9775343"/>
                </a:cubicBezTo>
                <a:close/>
                <a:moveTo>
                  <a:pt x="2696387" y="9725382"/>
                </a:moveTo>
                <a:cubicBezTo>
                  <a:pt x="2723805" y="9727790"/>
                  <a:pt x="2749978" y="9735013"/>
                  <a:pt x="2778019" y="9741635"/>
                </a:cubicBezTo>
                <a:cubicBezTo>
                  <a:pt x="2743746" y="9769324"/>
                  <a:pt x="2652143" y="9797616"/>
                  <a:pt x="2606653" y="9742236"/>
                </a:cubicBezTo>
                <a:cubicBezTo>
                  <a:pt x="2640304" y="9726586"/>
                  <a:pt x="2668968" y="9723577"/>
                  <a:pt x="2696387" y="9725382"/>
                </a:cubicBezTo>
                <a:close/>
                <a:moveTo>
                  <a:pt x="3475945" y="9693479"/>
                </a:moveTo>
                <a:cubicBezTo>
                  <a:pt x="3484669" y="9696489"/>
                  <a:pt x="3492769" y="9698897"/>
                  <a:pt x="3501493" y="9701305"/>
                </a:cubicBezTo>
                <a:cubicBezTo>
                  <a:pt x="3525174" y="9745848"/>
                  <a:pt x="3472205" y="9766917"/>
                  <a:pt x="3438556" y="9784373"/>
                </a:cubicBezTo>
                <a:cubicBezTo>
                  <a:pt x="3449149" y="9750664"/>
                  <a:pt x="3471582" y="9738624"/>
                  <a:pt x="3475945" y="9693479"/>
                </a:cubicBezTo>
                <a:close/>
                <a:moveTo>
                  <a:pt x="2878969" y="9677226"/>
                </a:moveTo>
                <a:cubicBezTo>
                  <a:pt x="2893301" y="9690470"/>
                  <a:pt x="2885823" y="9715751"/>
                  <a:pt x="2886446" y="9743441"/>
                </a:cubicBezTo>
                <a:cubicBezTo>
                  <a:pt x="2867129" y="9747053"/>
                  <a:pt x="2835972" y="9755480"/>
                  <a:pt x="2812915" y="9739227"/>
                </a:cubicBezTo>
                <a:cubicBezTo>
                  <a:pt x="2826002" y="9697091"/>
                  <a:pt x="2839711" y="9683247"/>
                  <a:pt x="2878969" y="9677226"/>
                </a:cubicBezTo>
                <a:close/>
                <a:moveTo>
                  <a:pt x="13016337" y="9657964"/>
                </a:moveTo>
                <a:cubicBezTo>
                  <a:pt x="13020697" y="9658566"/>
                  <a:pt x="13025061" y="9662177"/>
                  <a:pt x="13028177" y="9669401"/>
                </a:cubicBezTo>
                <a:cubicBezTo>
                  <a:pt x="13032539" y="9694081"/>
                  <a:pt x="13003875" y="9706120"/>
                  <a:pt x="12982065" y="9691674"/>
                </a:cubicBezTo>
                <a:cubicBezTo>
                  <a:pt x="12983933" y="9677227"/>
                  <a:pt x="13002007" y="9655557"/>
                  <a:pt x="13016337" y="9657964"/>
                </a:cubicBezTo>
                <a:close/>
                <a:moveTo>
                  <a:pt x="12362033" y="9588741"/>
                </a:moveTo>
                <a:cubicBezTo>
                  <a:pt x="12386335" y="9594158"/>
                  <a:pt x="12407523" y="9607401"/>
                  <a:pt x="12424347" y="9626060"/>
                </a:cubicBezTo>
                <a:cubicBezTo>
                  <a:pt x="12462359" y="9668197"/>
                  <a:pt x="12477939" y="9735615"/>
                  <a:pt x="12460489" y="9789791"/>
                </a:cubicBezTo>
                <a:lnTo>
                  <a:pt x="12448025" y="9810858"/>
                </a:lnTo>
                <a:lnTo>
                  <a:pt x="12451143" y="9809655"/>
                </a:lnTo>
                <a:cubicBezTo>
                  <a:pt x="12470461" y="9804839"/>
                  <a:pt x="12491025" y="9803033"/>
                  <a:pt x="12508473" y="9805442"/>
                </a:cubicBezTo>
                <a:lnTo>
                  <a:pt x="12509719" y="9806645"/>
                </a:lnTo>
                <a:lnTo>
                  <a:pt x="12512211" y="9783772"/>
                </a:lnTo>
                <a:cubicBezTo>
                  <a:pt x="12522803" y="9781363"/>
                  <a:pt x="12529659" y="9788586"/>
                  <a:pt x="12532151" y="9797013"/>
                </a:cubicBezTo>
                <a:lnTo>
                  <a:pt x="12527791" y="9815674"/>
                </a:lnTo>
                <a:lnTo>
                  <a:pt x="12547729" y="9825908"/>
                </a:lnTo>
                <a:cubicBezTo>
                  <a:pt x="12514079" y="9845170"/>
                  <a:pt x="12486661" y="9852393"/>
                  <a:pt x="12459243" y="9857209"/>
                </a:cubicBezTo>
                <a:lnTo>
                  <a:pt x="12438057" y="9862024"/>
                </a:lnTo>
                <a:lnTo>
                  <a:pt x="12417493" y="9883694"/>
                </a:lnTo>
                <a:lnTo>
                  <a:pt x="12401913" y="9870452"/>
                </a:lnTo>
                <a:lnTo>
                  <a:pt x="12376365" y="9876470"/>
                </a:lnTo>
                <a:lnTo>
                  <a:pt x="12391943" y="9847578"/>
                </a:lnTo>
                <a:lnTo>
                  <a:pt x="12390697" y="9831324"/>
                </a:lnTo>
                <a:lnTo>
                  <a:pt x="12392567" y="9829519"/>
                </a:lnTo>
                <a:lnTo>
                  <a:pt x="12347701" y="9799422"/>
                </a:lnTo>
                <a:cubicBezTo>
                  <a:pt x="12297225" y="9742236"/>
                  <a:pt x="12292863" y="9653750"/>
                  <a:pt x="12362033" y="9588741"/>
                </a:cubicBezTo>
                <a:close/>
                <a:moveTo>
                  <a:pt x="12941561" y="9586332"/>
                </a:moveTo>
                <a:cubicBezTo>
                  <a:pt x="12950907" y="9585731"/>
                  <a:pt x="12960253" y="9589343"/>
                  <a:pt x="12965863" y="9594760"/>
                </a:cubicBezTo>
                <a:cubicBezTo>
                  <a:pt x="12970225" y="9598371"/>
                  <a:pt x="12972719" y="9603187"/>
                  <a:pt x="12972717" y="9608002"/>
                </a:cubicBezTo>
                <a:cubicBezTo>
                  <a:pt x="12972717" y="9615226"/>
                  <a:pt x="12967731" y="9623653"/>
                  <a:pt x="12955893" y="9632081"/>
                </a:cubicBezTo>
                <a:cubicBezTo>
                  <a:pt x="12950283" y="9635691"/>
                  <a:pt x="12941561" y="9631478"/>
                  <a:pt x="12934081" y="9624858"/>
                </a:cubicBezTo>
                <a:lnTo>
                  <a:pt x="12932835" y="9623051"/>
                </a:lnTo>
                <a:lnTo>
                  <a:pt x="12916635" y="9645324"/>
                </a:lnTo>
                <a:lnTo>
                  <a:pt x="12890463" y="9648935"/>
                </a:lnTo>
                <a:lnTo>
                  <a:pt x="12893577" y="9665187"/>
                </a:lnTo>
                <a:cubicBezTo>
                  <a:pt x="12889839" y="9682041"/>
                  <a:pt x="12879867" y="9697693"/>
                  <a:pt x="12863043" y="9702508"/>
                </a:cubicBezTo>
                <a:cubicBezTo>
                  <a:pt x="12861175" y="9694081"/>
                  <a:pt x="12858057" y="9699499"/>
                  <a:pt x="12853075" y="9695887"/>
                </a:cubicBezTo>
                <a:cubicBezTo>
                  <a:pt x="12831263" y="9674217"/>
                  <a:pt x="12839987" y="9650741"/>
                  <a:pt x="12860551" y="9620643"/>
                </a:cubicBezTo>
                <a:cubicBezTo>
                  <a:pt x="12866159" y="9617633"/>
                  <a:pt x="12870521" y="9617032"/>
                  <a:pt x="12874883" y="9617032"/>
                </a:cubicBezTo>
                <a:lnTo>
                  <a:pt x="12881739" y="9620644"/>
                </a:lnTo>
                <a:lnTo>
                  <a:pt x="12882983" y="9612818"/>
                </a:lnTo>
                <a:cubicBezTo>
                  <a:pt x="12889839" y="9604390"/>
                  <a:pt x="12901055" y="9600779"/>
                  <a:pt x="12912271" y="9603789"/>
                </a:cubicBezTo>
                <a:lnTo>
                  <a:pt x="12925981" y="9612818"/>
                </a:lnTo>
                <a:lnTo>
                  <a:pt x="12917879" y="9598973"/>
                </a:lnTo>
                <a:cubicBezTo>
                  <a:pt x="12923489" y="9590546"/>
                  <a:pt x="12932213" y="9586933"/>
                  <a:pt x="12941561" y="9586332"/>
                </a:cubicBezTo>
                <a:close/>
                <a:moveTo>
                  <a:pt x="3193275" y="9551990"/>
                </a:moveTo>
                <a:cubicBezTo>
                  <a:pt x="3065228" y="9551644"/>
                  <a:pt x="2932603" y="9564750"/>
                  <a:pt x="2805583" y="9586756"/>
                </a:cubicBezTo>
                <a:cubicBezTo>
                  <a:pt x="2716744" y="9601837"/>
                  <a:pt x="2629665" y="9624096"/>
                  <a:pt x="2544712" y="9651922"/>
                </a:cubicBezTo>
                <a:lnTo>
                  <a:pt x="2467716" y="9679903"/>
                </a:lnTo>
                <a:lnTo>
                  <a:pt x="2467535" y="9685052"/>
                </a:lnTo>
                <a:cubicBezTo>
                  <a:pt x="2464108" y="9698445"/>
                  <a:pt x="2453982" y="9708227"/>
                  <a:pt x="2432172" y="9701304"/>
                </a:cubicBezTo>
                <a:lnTo>
                  <a:pt x="2430040" y="9693596"/>
                </a:lnTo>
                <a:lnTo>
                  <a:pt x="2418925" y="9697635"/>
                </a:lnTo>
                <a:cubicBezTo>
                  <a:pt x="2377558" y="9714129"/>
                  <a:pt x="2336768" y="9731814"/>
                  <a:pt x="2296600" y="9750489"/>
                </a:cubicBezTo>
                <a:cubicBezTo>
                  <a:pt x="2135934" y="9825184"/>
                  <a:pt x="1986056" y="9924024"/>
                  <a:pt x="1846149" y="10038682"/>
                </a:cubicBezTo>
                <a:cubicBezTo>
                  <a:pt x="1705417" y="10145020"/>
                  <a:pt x="1584625" y="10282998"/>
                  <a:pt x="1480474" y="10419334"/>
                </a:cubicBezTo>
                <a:cubicBezTo>
                  <a:pt x="1372577" y="10560242"/>
                  <a:pt x="1286717" y="10711573"/>
                  <a:pt x="1222072" y="10865011"/>
                </a:cubicBezTo>
                <a:cubicBezTo>
                  <a:pt x="1147004" y="11040485"/>
                  <a:pt x="1097723" y="11221814"/>
                  <a:pt x="1077982" y="11404427"/>
                </a:cubicBezTo>
                <a:cubicBezTo>
                  <a:pt x="1065825" y="11493859"/>
                  <a:pt x="1070311" y="11581646"/>
                  <a:pt x="1066474" y="11670255"/>
                </a:cubicBezTo>
                <a:cubicBezTo>
                  <a:pt x="1070961" y="11758043"/>
                  <a:pt x="1075447" y="11845829"/>
                  <a:pt x="1092004" y="11928222"/>
                </a:cubicBezTo>
                <a:cubicBezTo>
                  <a:pt x="1104811" y="12015185"/>
                  <a:pt x="1121367" y="12097579"/>
                  <a:pt x="1146244" y="12179151"/>
                </a:cubicBezTo>
                <a:lnTo>
                  <a:pt x="1172230" y="12249038"/>
                </a:lnTo>
                <a:lnTo>
                  <a:pt x="1131442" y="12041561"/>
                </a:lnTo>
                <a:cubicBezTo>
                  <a:pt x="1080017" y="11521527"/>
                  <a:pt x="1226980" y="10981872"/>
                  <a:pt x="1584518" y="10545864"/>
                </a:cubicBezTo>
                <a:cubicBezTo>
                  <a:pt x="1942056" y="10109853"/>
                  <a:pt x="2442473" y="9860041"/>
                  <a:pt x="2962507" y="9808617"/>
                </a:cubicBezTo>
                <a:lnTo>
                  <a:pt x="3125460" y="9800321"/>
                </a:lnTo>
                <a:lnTo>
                  <a:pt x="3130049" y="9796007"/>
                </a:lnTo>
                <a:cubicBezTo>
                  <a:pt x="3135044" y="9793251"/>
                  <a:pt x="3141002" y="9791596"/>
                  <a:pt x="3147545" y="9791596"/>
                </a:cubicBezTo>
                <a:lnTo>
                  <a:pt x="3149021" y="9799122"/>
                </a:lnTo>
                <a:lnTo>
                  <a:pt x="3158200" y="9798655"/>
                </a:lnTo>
                <a:cubicBezTo>
                  <a:pt x="3288954" y="9798245"/>
                  <a:pt x="3419970" y="9810331"/>
                  <a:pt x="3549324" y="9835100"/>
                </a:cubicBezTo>
                <a:lnTo>
                  <a:pt x="3557799" y="9837156"/>
                </a:lnTo>
                <a:lnTo>
                  <a:pt x="3549944" y="9819285"/>
                </a:lnTo>
                <a:cubicBezTo>
                  <a:pt x="3530002" y="9768120"/>
                  <a:pt x="3515515" y="9718761"/>
                  <a:pt x="3504609" y="9673013"/>
                </a:cubicBezTo>
                <a:cubicBezTo>
                  <a:pt x="3518942" y="9673013"/>
                  <a:pt x="3541375" y="9736217"/>
                  <a:pt x="3563185" y="9750664"/>
                </a:cubicBezTo>
                <a:cubicBezTo>
                  <a:pt x="3570039" y="9743441"/>
                  <a:pt x="3555084" y="9694081"/>
                  <a:pt x="3533897" y="9644722"/>
                </a:cubicBezTo>
                <a:cubicBezTo>
                  <a:pt x="3533897" y="9633886"/>
                  <a:pt x="3530158" y="9620042"/>
                  <a:pt x="3524550" y="9603188"/>
                </a:cubicBezTo>
                <a:lnTo>
                  <a:pt x="3523926" y="9601983"/>
                </a:lnTo>
                <a:lnTo>
                  <a:pt x="3494639" y="9606799"/>
                </a:lnTo>
                <a:cubicBezTo>
                  <a:pt x="3462859" y="9608605"/>
                  <a:pt x="3430454" y="9599576"/>
                  <a:pt x="3413007" y="9570080"/>
                </a:cubicBezTo>
                <a:lnTo>
                  <a:pt x="3421489" y="9567545"/>
                </a:lnTo>
                <a:lnTo>
                  <a:pt x="3319421" y="9556986"/>
                </a:lnTo>
                <a:lnTo>
                  <a:pt x="3304380" y="9556391"/>
                </a:lnTo>
                <a:lnTo>
                  <a:pt x="3302554" y="9565565"/>
                </a:lnTo>
                <a:cubicBezTo>
                  <a:pt x="3296478" y="9573842"/>
                  <a:pt x="3285885" y="9577304"/>
                  <a:pt x="3268436" y="9571886"/>
                </a:cubicBezTo>
                <a:lnTo>
                  <a:pt x="3269946" y="9555027"/>
                </a:lnTo>
                <a:close/>
                <a:moveTo>
                  <a:pt x="13413907" y="9547807"/>
                </a:moveTo>
                <a:cubicBezTo>
                  <a:pt x="13416709" y="9548108"/>
                  <a:pt x="13421073" y="9548711"/>
                  <a:pt x="13425435" y="9549313"/>
                </a:cubicBezTo>
                <a:lnTo>
                  <a:pt x="13431789" y="9550142"/>
                </a:lnTo>
                <a:lnTo>
                  <a:pt x="13431789" y="9565943"/>
                </a:lnTo>
                <a:lnTo>
                  <a:pt x="13428237" y="9574293"/>
                </a:lnTo>
                <a:cubicBezTo>
                  <a:pt x="13410791" y="9571887"/>
                  <a:pt x="13406427" y="9559245"/>
                  <a:pt x="13413907" y="9547807"/>
                </a:cubicBezTo>
                <a:close/>
                <a:moveTo>
                  <a:pt x="12685445" y="9534565"/>
                </a:moveTo>
                <a:cubicBezTo>
                  <a:pt x="12688561" y="9533360"/>
                  <a:pt x="12692301" y="9533963"/>
                  <a:pt x="12696041" y="9535769"/>
                </a:cubicBezTo>
                <a:cubicBezTo>
                  <a:pt x="12703519" y="9539982"/>
                  <a:pt x="12711619" y="9550216"/>
                  <a:pt x="12719097" y="9559847"/>
                </a:cubicBezTo>
                <a:cubicBezTo>
                  <a:pt x="12713487" y="9572487"/>
                  <a:pt x="12701647" y="9575497"/>
                  <a:pt x="12691677" y="9571887"/>
                </a:cubicBezTo>
                <a:cubicBezTo>
                  <a:pt x="12681707" y="9568876"/>
                  <a:pt x="12673607" y="9558643"/>
                  <a:pt x="12675477" y="9546002"/>
                </a:cubicBezTo>
                <a:cubicBezTo>
                  <a:pt x="12678593" y="9539380"/>
                  <a:pt x="12681707" y="9535769"/>
                  <a:pt x="12685445" y="9534565"/>
                </a:cubicBezTo>
                <a:close/>
                <a:moveTo>
                  <a:pt x="12856189" y="9517109"/>
                </a:moveTo>
                <a:cubicBezTo>
                  <a:pt x="12865537" y="9515904"/>
                  <a:pt x="12876753" y="9517711"/>
                  <a:pt x="12890463" y="9523730"/>
                </a:cubicBezTo>
                <a:cubicBezTo>
                  <a:pt x="12889215" y="9550216"/>
                  <a:pt x="12874259" y="9563458"/>
                  <a:pt x="12856189" y="9569478"/>
                </a:cubicBezTo>
                <a:cubicBezTo>
                  <a:pt x="12837495" y="9575497"/>
                  <a:pt x="12816931" y="9574293"/>
                  <a:pt x="12804469" y="9570682"/>
                </a:cubicBezTo>
                <a:cubicBezTo>
                  <a:pt x="12815685" y="9549012"/>
                  <a:pt x="12828149" y="9520720"/>
                  <a:pt x="12856189" y="9517109"/>
                </a:cubicBezTo>
                <a:close/>
                <a:moveTo>
                  <a:pt x="12443041" y="9500856"/>
                </a:moveTo>
                <a:cubicBezTo>
                  <a:pt x="12456127" y="9503865"/>
                  <a:pt x="12467345" y="9513497"/>
                  <a:pt x="12470461" y="9523730"/>
                </a:cubicBezTo>
                <a:cubicBezTo>
                  <a:pt x="12472329" y="9530953"/>
                  <a:pt x="12471085" y="9538176"/>
                  <a:pt x="12464227" y="9544196"/>
                </a:cubicBezTo>
                <a:lnTo>
                  <a:pt x="12438057" y="9538779"/>
                </a:lnTo>
                <a:lnTo>
                  <a:pt x="12441797" y="9547808"/>
                </a:lnTo>
                <a:cubicBezTo>
                  <a:pt x="12414999" y="9572487"/>
                  <a:pt x="12397551" y="9582119"/>
                  <a:pt x="12374495" y="9567070"/>
                </a:cubicBezTo>
                <a:cubicBezTo>
                  <a:pt x="12355801" y="9546604"/>
                  <a:pt x="12383221" y="9520720"/>
                  <a:pt x="12408145" y="9515303"/>
                </a:cubicBezTo>
                <a:lnTo>
                  <a:pt x="12410015" y="9515303"/>
                </a:lnTo>
                <a:lnTo>
                  <a:pt x="12423723" y="9502661"/>
                </a:lnTo>
                <a:cubicBezTo>
                  <a:pt x="12429955" y="9499651"/>
                  <a:pt x="12436811" y="9499653"/>
                  <a:pt x="12443041" y="9500856"/>
                </a:cubicBezTo>
                <a:close/>
                <a:moveTo>
                  <a:pt x="12520313" y="9467749"/>
                </a:moveTo>
                <a:cubicBezTo>
                  <a:pt x="12535889" y="9466545"/>
                  <a:pt x="12551469" y="9470759"/>
                  <a:pt x="12553963" y="9484604"/>
                </a:cubicBezTo>
                <a:cubicBezTo>
                  <a:pt x="12552715" y="9493031"/>
                  <a:pt x="12548977" y="9497245"/>
                  <a:pt x="12542745" y="9499050"/>
                </a:cubicBezTo>
                <a:cubicBezTo>
                  <a:pt x="12524675" y="9504467"/>
                  <a:pt x="12491025" y="9486410"/>
                  <a:pt x="12487911" y="9480390"/>
                </a:cubicBezTo>
                <a:cubicBezTo>
                  <a:pt x="12489777" y="9474370"/>
                  <a:pt x="12504733" y="9468350"/>
                  <a:pt x="12520313" y="9467749"/>
                </a:cubicBezTo>
                <a:close/>
                <a:moveTo>
                  <a:pt x="13115417" y="9450292"/>
                </a:moveTo>
                <a:cubicBezTo>
                  <a:pt x="13119159" y="9450895"/>
                  <a:pt x="13122273" y="9452700"/>
                  <a:pt x="13122897" y="9456311"/>
                </a:cubicBezTo>
                <a:cubicBezTo>
                  <a:pt x="13123519" y="9460526"/>
                  <a:pt x="13121025" y="9467749"/>
                  <a:pt x="13110433" y="9477982"/>
                </a:cubicBezTo>
                <a:cubicBezTo>
                  <a:pt x="13103579" y="9474973"/>
                  <a:pt x="13098593" y="9472565"/>
                  <a:pt x="13096099" y="9469554"/>
                </a:cubicBezTo>
                <a:cubicBezTo>
                  <a:pt x="13084883" y="9458118"/>
                  <a:pt x="13104201" y="9449088"/>
                  <a:pt x="13115417" y="9450292"/>
                </a:cubicBezTo>
                <a:close/>
                <a:moveTo>
                  <a:pt x="12819423" y="9440662"/>
                </a:moveTo>
                <a:cubicBezTo>
                  <a:pt x="12833133" y="9461127"/>
                  <a:pt x="12784525" y="9481594"/>
                  <a:pt x="12791381" y="9447282"/>
                </a:cubicBezTo>
                <a:cubicBezTo>
                  <a:pt x="12798859" y="9447283"/>
                  <a:pt x="12805713" y="9440662"/>
                  <a:pt x="12819423" y="9440662"/>
                </a:cubicBezTo>
                <a:close/>
                <a:moveTo>
                  <a:pt x="12438057" y="9368428"/>
                </a:moveTo>
                <a:cubicBezTo>
                  <a:pt x="12445535" y="9368428"/>
                  <a:pt x="12453635" y="9370234"/>
                  <a:pt x="12461113" y="9372641"/>
                </a:cubicBezTo>
                <a:cubicBezTo>
                  <a:pt x="12475447" y="9378059"/>
                  <a:pt x="12489153" y="9388292"/>
                  <a:pt x="12496011" y="9401535"/>
                </a:cubicBezTo>
                <a:cubicBezTo>
                  <a:pt x="12500373" y="9410564"/>
                  <a:pt x="12502239" y="9420194"/>
                  <a:pt x="12499749" y="9431030"/>
                </a:cubicBezTo>
                <a:cubicBezTo>
                  <a:pt x="12479185" y="9447886"/>
                  <a:pt x="12433695" y="9426817"/>
                  <a:pt x="12419361" y="9399728"/>
                </a:cubicBezTo>
                <a:cubicBezTo>
                  <a:pt x="12414999" y="9390699"/>
                  <a:pt x="12413755" y="9381670"/>
                  <a:pt x="12417491" y="9372040"/>
                </a:cubicBezTo>
                <a:cubicBezTo>
                  <a:pt x="12423723" y="9369631"/>
                  <a:pt x="12431201" y="9367825"/>
                  <a:pt x="12438057" y="9368428"/>
                </a:cubicBezTo>
                <a:close/>
                <a:moveTo>
                  <a:pt x="13162153" y="9362409"/>
                </a:moveTo>
                <a:cubicBezTo>
                  <a:pt x="13230701" y="9375651"/>
                  <a:pt x="13276191" y="9422001"/>
                  <a:pt x="13301741" y="9468351"/>
                </a:cubicBezTo>
                <a:cubicBezTo>
                  <a:pt x="13297379" y="9477380"/>
                  <a:pt x="13291145" y="9483400"/>
                  <a:pt x="13283043" y="9486409"/>
                </a:cubicBezTo>
                <a:cubicBezTo>
                  <a:pt x="13226963" y="9510487"/>
                  <a:pt x="13094853" y="9417787"/>
                  <a:pt x="13162153" y="9362409"/>
                </a:cubicBezTo>
                <a:close/>
                <a:moveTo>
                  <a:pt x="12739035" y="9333515"/>
                </a:moveTo>
                <a:cubicBezTo>
                  <a:pt x="12722211" y="9358797"/>
                  <a:pt x="12667375" y="9395515"/>
                  <a:pt x="12626247" y="9368427"/>
                </a:cubicBezTo>
                <a:cubicBezTo>
                  <a:pt x="12663635" y="9334719"/>
                  <a:pt x="12699777" y="9336525"/>
                  <a:pt x="12739035" y="9333515"/>
                </a:cubicBezTo>
                <a:close/>
                <a:moveTo>
                  <a:pt x="13035655" y="9324484"/>
                </a:moveTo>
                <a:cubicBezTo>
                  <a:pt x="13041263" y="9323884"/>
                  <a:pt x="13048119" y="9323883"/>
                  <a:pt x="13055595" y="9324485"/>
                </a:cubicBezTo>
                <a:cubicBezTo>
                  <a:pt x="13061203" y="9331107"/>
                  <a:pt x="13052481" y="9348564"/>
                  <a:pt x="13050611" y="9367223"/>
                </a:cubicBezTo>
                <a:lnTo>
                  <a:pt x="13031295" y="9366020"/>
                </a:lnTo>
                <a:lnTo>
                  <a:pt x="13035033" y="9372039"/>
                </a:lnTo>
                <a:cubicBezTo>
                  <a:pt x="13039395" y="9382273"/>
                  <a:pt x="13041263" y="9392505"/>
                  <a:pt x="13034409" y="9395514"/>
                </a:cubicBezTo>
                <a:cubicBezTo>
                  <a:pt x="13023815" y="9402138"/>
                  <a:pt x="13018831" y="9391903"/>
                  <a:pt x="13017583" y="9379263"/>
                </a:cubicBezTo>
                <a:lnTo>
                  <a:pt x="13016959" y="9361806"/>
                </a:lnTo>
                <a:lnTo>
                  <a:pt x="13002005" y="9355185"/>
                </a:lnTo>
                <a:cubicBezTo>
                  <a:pt x="13008859" y="9337126"/>
                  <a:pt x="13018207" y="9326893"/>
                  <a:pt x="13035655" y="9324484"/>
                </a:cubicBezTo>
                <a:close/>
                <a:moveTo>
                  <a:pt x="12529659" y="9313048"/>
                </a:moveTo>
                <a:lnTo>
                  <a:pt x="12531529" y="9317261"/>
                </a:lnTo>
                <a:lnTo>
                  <a:pt x="12533399" y="9329301"/>
                </a:lnTo>
                <a:lnTo>
                  <a:pt x="12540877" y="9314252"/>
                </a:lnTo>
                <a:close/>
                <a:moveTo>
                  <a:pt x="12792005" y="9270913"/>
                </a:moveTo>
                <a:cubicBezTo>
                  <a:pt x="12804467" y="9276932"/>
                  <a:pt x="12804467" y="9294990"/>
                  <a:pt x="12810699" y="9313048"/>
                </a:cubicBezTo>
                <a:cubicBezTo>
                  <a:pt x="12798237" y="9319068"/>
                  <a:pt x="12780163" y="9330505"/>
                  <a:pt x="12761471" y="9324485"/>
                </a:cubicBezTo>
                <a:cubicBezTo>
                  <a:pt x="12761471" y="9294388"/>
                  <a:pt x="12767701" y="9282951"/>
                  <a:pt x="12792005" y="9270913"/>
                </a:cubicBezTo>
                <a:close/>
                <a:moveTo>
                  <a:pt x="12631855" y="9263087"/>
                </a:moveTo>
                <a:cubicBezTo>
                  <a:pt x="12655535" y="9259475"/>
                  <a:pt x="12681083" y="9283553"/>
                  <a:pt x="12649305" y="9313048"/>
                </a:cubicBezTo>
                <a:cubicBezTo>
                  <a:pt x="12636217" y="9312447"/>
                  <a:pt x="12610045" y="9290776"/>
                  <a:pt x="12610669" y="9276931"/>
                </a:cubicBezTo>
                <a:cubicBezTo>
                  <a:pt x="12616279" y="9269106"/>
                  <a:pt x="12623755" y="9264290"/>
                  <a:pt x="12631855" y="9263087"/>
                </a:cubicBezTo>
                <a:close/>
                <a:moveTo>
                  <a:pt x="12517197" y="9225765"/>
                </a:moveTo>
                <a:cubicBezTo>
                  <a:pt x="12523427" y="9225165"/>
                  <a:pt x="12530283" y="9225164"/>
                  <a:pt x="12537761" y="9226970"/>
                </a:cubicBezTo>
                <a:cubicBezTo>
                  <a:pt x="12552091" y="9229377"/>
                  <a:pt x="12566425" y="9236601"/>
                  <a:pt x="12575773" y="9245630"/>
                </a:cubicBezTo>
                <a:cubicBezTo>
                  <a:pt x="12582003" y="9251650"/>
                  <a:pt x="12585743" y="9258873"/>
                  <a:pt x="12585743" y="9267300"/>
                </a:cubicBezTo>
                <a:lnTo>
                  <a:pt x="12568293" y="9291378"/>
                </a:lnTo>
                <a:lnTo>
                  <a:pt x="12583251" y="9302815"/>
                </a:lnTo>
                <a:cubicBezTo>
                  <a:pt x="12593843" y="9325088"/>
                  <a:pt x="12585743" y="9369029"/>
                  <a:pt x="12559571" y="9376855"/>
                </a:cubicBezTo>
                <a:cubicBezTo>
                  <a:pt x="12553963" y="9369632"/>
                  <a:pt x="12547731" y="9369029"/>
                  <a:pt x="12540877" y="9375651"/>
                </a:cubicBezTo>
                <a:lnTo>
                  <a:pt x="12535267" y="9353980"/>
                </a:lnTo>
                <a:lnTo>
                  <a:pt x="12520935" y="9353379"/>
                </a:lnTo>
                <a:lnTo>
                  <a:pt x="12523427" y="9358797"/>
                </a:lnTo>
                <a:cubicBezTo>
                  <a:pt x="12524051" y="9368427"/>
                  <a:pt x="12519689" y="9376253"/>
                  <a:pt x="12503487" y="9376252"/>
                </a:cubicBezTo>
                <a:lnTo>
                  <a:pt x="12496009" y="9352777"/>
                </a:lnTo>
                <a:lnTo>
                  <a:pt x="12492271" y="9352776"/>
                </a:lnTo>
                <a:cubicBezTo>
                  <a:pt x="12479185" y="9346757"/>
                  <a:pt x="12467343" y="9334719"/>
                  <a:pt x="12457375" y="9314854"/>
                </a:cubicBezTo>
                <a:cubicBezTo>
                  <a:pt x="12459243" y="9308835"/>
                  <a:pt x="12466723" y="9304621"/>
                  <a:pt x="12477315" y="9300408"/>
                </a:cubicBezTo>
                <a:lnTo>
                  <a:pt x="12489777" y="9295593"/>
                </a:lnTo>
                <a:lnTo>
                  <a:pt x="12478561" y="9281145"/>
                </a:lnTo>
                <a:cubicBezTo>
                  <a:pt x="12488531" y="9266097"/>
                  <a:pt x="12491025" y="9246232"/>
                  <a:pt x="12500995" y="9231786"/>
                </a:cubicBezTo>
                <a:cubicBezTo>
                  <a:pt x="12504733" y="9228174"/>
                  <a:pt x="12510341" y="9226368"/>
                  <a:pt x="12517197" y="9225765"/>
                </a:cubicBezTo>
                <a:close/>
                <a:moveTo>
                  <a:pt x="12792627" y="9210116"/>
                </a:moveTo>
                <a:cubicBezTo>
                  <a:pt x="12792625" y="9235397"/>
                  <a:pt x="12799481" y="9260678"/>
                  <a:pt x="12764587" y="9261280"/>
                </a:cubicBezTo>
                <a:cubicBezTo>
                  <a:pt x="12757733" y="9235397"/>
                  <a:pt x="12764585" y="9216736"/>
                  <a:pt x="12792627" y="9210116"/>
                </a:cubicBezTo>
                <a:close/>
                <a:moveTo>
                  <a:pt x="2573626" y="9195669"/>
                </a:moveTo>
                <a:cubicBezTo>
                  <a:pt x="2581728" y="9196873"/>
                  <a:pt x="2589828" y="9199281"/>
                  <a:pt x="2596683" y="9202892"/>
                </a:cubicBezTo>
                <a:cubicBezTo>
                  <a:pt x="2606029" y="9207707"/>
                  <a:pt x="2612261" y="9214930"/>
                  <a:pt x="2614131" y="9224563"/>
                </a:cubicBezTo>
                <a:cubicBezTo>
                  <a:pt x="2595437" y="9255863"/>
                  <a:pt x="2528138" y="9263087"/>
                  <a:pt x="2513181" y="9220951"/>
                </a:cubicBezTo>
                <a:cubicBezTo>
                  <a:pt x="2516920" y="9208310"/>
                  <a:pt x="2531252" y="9200484"/>
                  <a:pt x="2548077" y="9196873"/>
                </a:cubicBezTo>
                <a:cubicBezTo>
                  <a:pt x="2556177" y="9195668"/>
                  <a:pt x="2564902" y="9195066"/>
                  <a:pt x="2573626" y="9195669"/>
                </a:cubicBezTo>
                <a:close/>
                <a:moveTo>
                  <a:pt x="2690155" y="9108387"/>
                </a:moveTo>
                <a:cubicBezTo>
                  <a:pt x="2697632" y="9125242"/>
                  <a:pt x="2691401" y="9177610"/>
                  <a:pt x="2651521" y="9156542"/>
                </a:cubicBezTo>
                <a:cubicBezTo>
                  <a:pt x="2645911" y="9143901"/>
                  <a:pt x="2649027" y="9130057"/>
                  <a:pt x="2657127" y="9120425"/>
                </a:cubicBezTo>
                <a:cubicBezTo>
                  <a:pt x="2665229" y="9110192"/>
                  <a:pt x="2677692" y="9104173"/>
                  <a:pt x="2690155" y="9108387"/>
                </a:cubicBezTo>
                <a:close/>
                <a:moveTo>
                  <a:pt x="2505080" y="9096949"/>
                </a:moveTo>
                <a:cubicBezTo>
                  <a:pt x="2515050" y="9096347"/>
                  <a:pt x="2526891" y="9097552"/>
                  <a:pt x="2541222" y="9097552"/>
                </a:cubicBezTo>
                <a:cubicBezTo>
                  <a:pt x="2545585" y="9147512"/>
                  <a:pt x="2468937" y="9143299"/>
                  <a:pt x="2479531" y="9107182"/>
                </a:cubicBezTo>
                <a:cubicBezTo>
                  <a:pt x="2487008" y="9099959"/>
                  <a:pt x="2495109" y="9097552"/>
                  <a:pt x="2505080" y="9096949"/>
                </a:cubicBezTo>
                <a:close/>
                <a:moveTo>
                  <a:pt x="12840611" y="9086716"/>
                </a:moveTo>
                <a:cubicBezTo>
                  <a:pt x="12849959" y="9085512"/>
                  <a:pt x="12860551" y="9087318"/>
                  <a:pt x="12867405" y="9090328"/>
                </a:cubicBezTo>
                <a:cubicBezTo>
                  <a:pt x="12867405" y="9116211"/>
                  <a:pt x="12846841" y="9122833"/>
                  <a:pt x="12825653" y="9116814"/>
                </a:cubicBezTo>
                <a:cubicBezTo>
                  <a:pt x="12818799" y="9110193"/>
                  <a:pt x="12818799" y="9103570"/>
                  <a:pt x="12818801" y="9096949"/>
                </a:cubicBezTo>
                <a:cubicBezTo>
                  <a:pt x="12821915" y="9090328"/>
                  <a:pt x="12830639" y="9087317"/>
                  <a:pt x="12840611" y="9086716"/>
                </a:cubicBezTo>
                <a:close/>
                <a:moveTo>
                  <a:pt x="3136952" y="9086114"/>
                </a:moveTo>
                <a:cubicBezTo>
                  <a:pt x="3144430" y="9099959"/>
                  <a:pt x="3144430" y="9115610"/>
                  <a:pt x="3139445" y="9130056"/>
                </a:cubicBezTo>
                <a:lnTo>
                  <a:pt x="3131344" y="9142697"/>
                </a:lnTo>
                <a:lnTo>
                  <a:pt x="3146299" y="9149319"/>
                </a:lnTo>
                <a:cubicBezTo>
                  <a:pt x="3143807" y="9160154"/>
                  <a:pt x="3137575" y="9166173"/>
                  <a:pt x="3130097" y="9168582"/>
                </a:cubicBezTo>
                <a:lnTo>
                  <a:pt x="3115141" y="9167377"/>
                </a:lnTo>
                <a:lnTo>
                  <a:pt x="3113273" y="9170989"/>
                </a:lnTo>
                <a:cubicBezTo>
                  <a:pt x="3088970" y="9195067"/>
                  <a:pt x="3056566" y="9211320"/>
                  <a:pt x="3035378" y="9204698"/>
                </a:cubicBezTo>
                <a:cubicBezTo>
                  <a:pt x="3062174" y="9147512"/>
                  <a:pt x="3103925" y="9131863"/>
                  <a:pt x="3136952" y="9086114"/>
                </a:cubicBezTo>
                <a:close/>
                <a:moveTo>
                  <a:pt x="3099563" y="9065046"/>
                </a:moveTo>
                <a:cubicBezTo>
                  <a:pt x="3110157" y="9078289"/>
                  <a:pt x="3074637" y="9118619"/>
                  <a:pt x="3057188" y="9110794"/>
                </a:cubicBezTo>
                <a:cubicBezTo>
                  <a:pt x="3034756" y="9083707"/>
                  <a:pt x="3093955" y="9058425"/>
                  <a:pt x="3099563" y="9065046"/>
                </a:cubicBezTo>
                <a:close/>
                <a:moveTo>
                  <a:pt x="12719097" y="9060231"/>
                </a:moveTo>
                <a:cubicBezTo>
                  <a:pt x="12735297" y="9060230"/>
                  <a:pt x="12743399" y="9081298"/>
                  <a:pt x="12765833" y="9095745"/>
                </a:cubicBezTo>
                <a:cubicBezTo>
                  <a:pt x="12745891" y="9131261"/>
                  <a:pt x="12704763" y="9081298"/>
                  <a:pt x="12699155" y="9068658"/>
                </a:cubicBezTo>
                <a:cubicBezTo>
                  <a:pt x="12707257" y="9063240"/>
                  <a:pt x="12713487" y="9060230"/>
                  <a:pt x="12719097" y="9060231"/>
                </a:cubicBezTo>
                <a:close/>
                <a:moveTo>
                  <a:pt x="12505979" y="9046988"/>
                </a:moveTo>
                <a:lnTo>
                  <a:pt x="12499749" y="9053007"/>
                </a:lnTo>
                <a:lnTo>
                  <a:pt x="12517195" y="9056618"/>
                </a:lnTo>
                <a:close/>
                <a:moveTo>
                  <a:pt x="3180572" y="9007861"/>
                </a:moveTo>
                <a:cubicBezTo>
                  <a:pt x="3231047" y="9023512"/>
                  <a:pt x="3276537" y="9055416"/>
                  <a:pt x="3275914" y="9118619"/>
                </a:cubicBezTo>
                <a:cubicBezTo>
                  <a:pt x="3225439" y="9102969"/>
                  <a:pt x="3165617" y="9057220"/>
                  <a:pt x="3180572" y="9007861"/>
                </a:cubicBezTo>
                <a:close/>
                <a:moveTo>
                  <a:pt x="12643071" y="8990404"/>
                </a:moveTo>
                <a:cubicBezTo>
                  <a:pt x="12656781" y="9014482"/>
                  <a:pt x="12673607" y="9033745"/>
                  <a:pt x="12639333" y="9063240"/>
                </a:cubicBezTo>
                <a:cubicBezTo>
                  <a:pt x="12613161" y="9045783"/>
                  <a:pt x="12630607" y="8997628"/>
                  <a:pt x="12643071" y="8990404"/>
                </a:cubicBezTo>
                <a:close/>
                <a:moveTo>
                  <a:pt x="3140692" y="8929006"/>
                </a:moveTo>
                <a:cubicBezTo>
                  <a:pt x="3128851" y="8963318"/>
                  <a:pt x="3099563" y="8991007"/>
                  <a:pt x="3067159" y="9027123"/>
                </a:cubicBezTo>
                <a:cubicBezTo>
                  <a:pt x="3059058" y="9017492"/>
                  <a:pt x="3056566" y="9006055"/>
                  <a:pt x="3057813" y="8995221"/>
                </a:cubicBezTo>
                <a:cubicBezTo>
                  <a:pt x="3062798" y="8962113"/>
                  <a:pt x="3104548" y="8930210"/>
                  <a:pt x="3140692" y="8929006"/>
                </a:cubicBezTo>
                <a:close/>
                <a:moveTo>
                  <a:pt x="12583251" y="8906734"/>
                </a:moveTo>
                <a:lnTo>
                  <a:pt x="12582627" y="8915763"/>
                </a:lnTo>
                <a:lnTo>
                  <a:pt x="12585743" y="8906734"/>
                </a:lnTo>
                <a:close/>
                <a:moveTo>
                  <a:pt x="2863390" y="8815840"/>
                </a:moveTo>
                <a:cubicBezTo>
                  <a:pt x="2874607" y="8830287"/>
                  <a:pt x="2880839" y="8837510"/>
                  <a:pt x="2886446" y="8844733"/>
                </a:cubicBezTo>
                <a:cubicBezTo>
                  <a:pt x="2875853" y="8859180"/>
                  <a:pt x="2859650" y="8854364"/>
                  <a:pt x="2852174" y="8844734"/>
                </a:cubicBezTo>
                <a:cubicBezTo>
                  <a:pt x="2844072" y="8834501"/>
                  <a:pt x="2843449" y="8820054"/>
                  <a:pt x="2863390" y="8815840"/>
                </a:cubicBezTo>
                <a:close/>
                <a:moveTo>
                  <a:pt x="2564902" y="8806811"/>
                </a:moveTo>
                <a:cubicBezTo>
                  <a:pt x="2614131" y="8802597"/>
                  <a:pt x="2574872" y="8867006"/>
                  <a:pt x="2625971" y="8854364"/>
                </a:cubicBezTo>
                <a:cubicBezTo>
                  <a:pt x="2626594" y="8883258"/>
                  <a:pt x="2624102" y="8891686"/>
                  <a:pt x="2621609" y="8900714"/>
                </a:cubicBezTo>
                <a:cubicBezTo>
                  <a:pt x="2578612" y="8887472"/>
                  <a:pt x="2546208" y="8868209"/>
                  <a:pt x="2503211" y="8854365"/>
                </a:cubicBezTo>
                <a:cubicBezTo>
                  <a:pt x="2511312" y="8828481"/>
                  <a:pt x="2542469" y="8818850"/>
                  <a:pt x="2564902" y="8806811"/>
                </a:cubicBezTo>
                <a:close/>
                <a:moveTo>
                  <a:pt x="2937544" y="8802598"/>
                </a:moveTo>
                <a:cubicBezTo>
                  <a:pt x="2943776" y="8801995"/>
                  <a:pt x="2950631" y="8803199"/>
                  <a:pt x="2956239" y="8806209"/>
                </a:cubicBezTo>
                <a:cubicBezTo>
                  <a:pt x="2964340" y="8811025"/>
                  <a:pt x="2971195" y="8818850"/>
                  <a:pt x="2975557" y="8830889"/>
                </a:cubicBezTo>
                <a:cubicBezTo>
                  <a:pt x="2969326" y="8847743"/>
                  <a:pt x="2929444" y="8881452"/>
                  <a:pt x="2913242" y="8876035"/>
                </a:cubicBezTo>
                <a:cubicBezTo>
                  <a:pt x="2898909" y="8863394"/>
                  <a:pt x="2893924" y="8850752"/>
                  <a:pt x="2895794" y="8838714"/>
                </a:cubicBezTo>
                <a:cubicBezTo>
                  <a:pt x="2897664" y="8819452"/>
                  <a:pt x="2917604" y="8803801"/>
                  <a:pt x="2937544" y="8802598"/>
                </a:cubicBezTo>
                <a:close/>
                <a:moveTo>
                  <a:pt x="2650896" y="8709898"/>
                </a:moveTo>
                <a:cubicBezTo>
                  <a:pt x="2656505" y="8709897"/>
                  <a:pt x="2661490" y="8709897"/>
                  <a:pt x="2666475" y="8711102"/>
                </a:cubicBezTo>
                <a:cubicBezTo>
                  <a:pt x="2687039" y="8716519"/>
                  <a:pt x="2703241" y="8733974"/>
                  <a:pt x="2698256" y="8753238"/>
                </a:cubicBezTo>
                <a:cubicBezTo>
                  <a:pt x="2694516" y="8765878"/>
                  <a:pt x="2682054" y="8779122"/>
                  <a:pt x="2655258" y="8789355"/>
                </a:cubicBezTo>
                <a:cubicBezTo>
                  <a:pt x="2644042" y="8775510"/>
                  <a:pt x="2624101" y="8779722"/>
                  <a:pt x="2609146" y="8746014"/>
                </a:cubicBezTo>
                <a:cubicBezTo>
                  <a:pt x="2618492" y="8721937"/>
                  <a:pt x="2634695" y="8711703"/>
                  <a:pt x="2650896" y="8709898"/>
                </a:cubicBezTo>
                <a:close/>
                <a:moveTo>
                  <a:pt x="3136952" y="8670168"/>
                </a:moveTo>
                <a:cubicBezTo>
                  <a:pt x="3150038" y="8670168"/>
                  <a:pt x="3161255" y="8677392"/>
                  <a:pt x="3172471" y="8691236"/>
                </a:cubicBezTo>
                <a:cubicBezTo>
                  <a:pt x="3146299" y="8701471"/>
                  <a:pt x="3111403" y="8729762"/>
                  <a:pt x="3091462" y="8690033"/>
                </a:cubicBezTo>
                <a:cubicBezTo>
                  <a:pt x="3108287" y="8676188"/>
                  <a:pt x="3123242" y="8669567"/>
                  <a:pt x="3136952" y="8670168"/>
                </a:cubicBezTo>
                <a:close/>
                <a:moveTo>
                  <a:pt x="2822262" y="8581683"/>
                </a:moveTo>
                <a:cubicBezTo>
                  <a:pt x="2830363" y="8581082"/>
                  <a:pt x="2838464" y="8581683"/>
                  <a:pt x="2847812" y="8583489"/>
                </a:cubicBezTo>
                <a:cubicBezTo>
                  <a:pt x="2857781" y="8600945"/>
                  <a:pt x="2842203" y="8622013"/>
                  <a:pt x="2834102" y="8649100"/>
                </a:cubicBezTo>
                <a:cubicBezTo>
                  <a:pt x="2814785" y="8645488"/>
                  <a:pt x="2782381" y="8644285"/>
                  <a:pt x="2765556" y="8621411"/>
                </a:cubicBezTo>
                <a:cubicBezTo>
                  <a:pt x="2784873" y="8594925"/>
                  <a:pt x="2799829" y="8582887"/>
                  <a:pt x="2822262" y="8581683"/>
                </a:cubicBezTo>
                <a:close/>
                <a:moveTo>
                  <a:pt x="3354430" y="8573858"/>
                </a:moveTo>
                <a:lnTo>
                  <a:pt x="3355677" y="8579877"/>
                </a:lnTo>
                <a:lnTo>
                  <a:pt x="3361908" y="8577469"/>
                </a:lnTo>
                <a:close/>
                <a:moveTo>
                  <a:pt x="3071521" y="8552187"/>
                </a:moveTo>
                <a:cubicBezTo>
                  <a:pt x="3093331" y="8556401"/>
                  <a:pt x="3112025" y="8570246"/>
                  <a:pt x="3108910" y="8593120"/>
                </a:cubicBezTo>
                <a:cubicBezTo>
                  <a:pt x="3071521" y="8617800"/>
                  <a:pt x="3038494" y="8606362"/>
                  <a:pt x="3014192" y="8569042"/>
                </a:cubicBezTo>
                <a:cubicBezTo>
                  <a:pt x="3024162" y="8553390"/>
                  <a:pt x="3049712" y="8547974"/>
                  <a:pt x="3071521" y="8552187"/>
                </a:cubicBezTo>
                <a:close/>
                <a:moveTo>
                  <a:pt x="2980543" y="8547371"/>
                </a:moveTo>
                <a:cubicBezTo>
                  <a:pt x="3016062" y="8605760"/>
                  <a:pt x="2910127" y="8700868"/>
                  <a:pt x="2862144" y="8680401"/>
                </a:cubicBezTo>
                <a:cubicBezTo>
                  <a:pt x="2898286" y="8612382"/>
                  <a:pt x="2941907" y="8597936"/>
                  <a:pt x="2980543" y="8547371"/>
                </a:cubicBezTo>
                <a:close/>
                <a:moveTo>
                  <a:pt x="2442141" y="8544963"/>
                </a:moveTo>
                <a:cubicBezTo>
                  <a:pt x="2446504" y="8544362"/>
                  <a:pt x="2451489" y="8544362"/>
                  <a:pt x="2455851" y="8546167"/>
                </a:cubicBezTo>
                <a:cubicBezTo>
                  <a:pt x="2472054" y="8564827"/>
                  <a:pt x="2462082" y="8609373"/>
                  <a:pt x="2419708" y="8598538"/>
                </a:cubicBezTo>
                <a:cubicBezTo>
                  <a:pt x="2415346" y="8591314"/>
                  <a:pt x="2414100" y="8584091"/>
                  <a:pt x="2415346" y="8577469"/>
                </a:cubicBezTo>
                <a:cubicBezTo>
                  <a:pt x="2416593" y="8561818"/>
                  <a:pt x="2428433" y="8547974"/>
                  <a:pt x="2442141" y="8544963"/>
                </a:cubicBezTo>
                <a:close/>
                <a:moveTo>
                  <a:pt x="3111403" y="8435410"/>
                </a:moveTo>
                <a:cubicBezTo>
                  <a:pt x="3182442" y="8471527"/>
                  <a:pt x="3093955" y="8542555"/>
                  <a:pt x="3040987" y="8524498"/>
                </a:cubicBezTo>
                <a:cubicBezTo>
                  <a:pt x="3022916" y="8470924"/>
                  <a:pt x="3075884" y="8453468"/>
                  <a:pt x="3111403" y="8435410"/>
                </a:cubicBezTo>
                <a:close/>
                <a:moveTo>
                  <a:pt x="2878346" y="8383642"/>
                </a:moveTo>
                <a:cubicBezTo>
                  <a:pt x="2905764" y="8446245"/>
                  <a:pt x="2788612" y="8526905"/>
                  <a:pt x="2743122" y="8499818"/>
                </a:cubicBezTo>
                <a:cubicBezTo>
                  <a:pt x="2788613" y="8437215"/>
                  <a:pt x="2833479" y="8428187"/>
                  <a:pt x="2878346" y="8383642"/>
                </a:cubicBezTo>
                <a:close/>
                <a:moveTo>
                  <a:pt x="2451489" y="8287331"/>
                </a:moveTo>
                <a:cubicBezTo>
                  <a:pt x="2476414" y="8295156"/>
                  <a:pt x="2490748" y="8308399"/>
                  <a:pt x="2482646" y="8334884"/>
                </a:cubicBezTo>
                <a:cubicBezTo>
                  <a:pt x="2473922" y="8332477"/>
                  <a:pt x="2468315" y="8350535"/>
                  <a:pt x="2452112" y="8345117"/>
                </a:cubicBezTo>
                <a:cubicBezTo>
                  <a:pt x="2437780" y="8331272"/>
                  <a:pt x="2437779" y="8302379"/>
                  <a:pt x="2451489" y="8287331"/>
                </a:cubicBezTo>
                <a:close/>
                <a:moveTo>
                  <a:pt x="2911996" y="8265661"/>
                </a:moveTo>
                <a:cubicBezTo>
                  <a:pt x="2925706" y="8265661"/>
                  <a:pt x="2935675" y="8268068"/>
                  <a:pt x="2941907" y="8272282"/>
                </a:cubicBezTo>
                <a:lnTo>
                  <a:pt x="2943153" y="8274690"/>
                </a:lnTo>
                <a:lnTo>
                  <a:pt x="2958109" y="8271680"/>
                </a:lnTo>
                <a:cubicBezTo>
                  <a:pt x="2986773" y="8268670"/>
                  <a:pt x="3016684" y="8271078"/>
                  <a:pt x="3037249" y="8281913"/>
                </a:cubicBezTo>
                <a:cubicBezTo>
                  <a:pt x="3050957" y="8289738"/>
                  <a:pt x="3060305" y="8301176"/>
                  <a:pt x="3062798" y="8318030"/>
                </a:cubicBezTo>
                <a:cubicBezTo>
                  <a:pt x="3037247" y="8323447"/>
                  <a:pt x="3004844" y="8321040"/>
                  <a:pt x="2973687" y="8315021"/>
                </a:cubicBezTo>
                <a:lnTo>
                  <a:pt x="2957485" y="8310205"/>
                </a:lnTo>
                <a:lnTo>
                  <a:pt x="2966210" y="8353545"/>
                </a:lnTo>
                <a:cubicBezTo>
                  <a:pt x="2939415" y="8366185"/>
                  <a:pt x="2925081" y="8348729"/>
                  <a:pt x="2917604" y="8325855"/>
                </a:cubicBezTo>
                <a:lnTo>
                  <a:pt x="2912618" y="8298767"/>
                </a:lnTo>
                <a:lnTo>
                  <a:pt x="2890186" y="8292748"/>
                </a:lnTo>
                <a:lnTo>
                  <a:pt x="2911373" y="8283117"/>
                </a:lnTo>
                <a:close/>
                <a:moveTo>
                  <a:pt x="3164993" y="8243991"/>
                </a:moveTo>
                <a:cubicBezTo>
                  <a:pt x="3208614" y="8254826"/>
                  <a:pt x="3179950" y="8316224"/>
                  <a:pt x="3153154" y="8324050"/>
                </a:cubicBezTo>
                <a:cubicBezTo>
                  <a:pt x="3145053" y="8315021"/>
                  <a:pt x="3136329" y="8305389"/>
                  <a:pt x="3118881" y="8304787"/>
                </a:cubicBezTo>
                <a:cubicBezTo>
                  <a:pt x="3128852" y="8268670"/>
                  <a:pt x="3130098" y="8242184"/>
                  <a:pt x="3164993" y="8243991"/>
                </a:cubicBezTo>
                <a:close/>
                <a:moveTo>
                  <a:pt x="3437309" y="8227738"/>
                </a:moveTo>
                <a:lnTo>
                  <a:pt x="3446656" y="8254825"/>
                </a:lnTo>
                <a:lnTo>
                  <a:pt x="3451641" y="8228941"/>
                </a:lnTo>
                <a:lnTo>
                  <a:pt x="3449772" y="8227738"/>
                </a:lnTo>
                <a:close/>
                <a:moveTo>
                  <a:pt x="2892055" y="8192222"/>
                </a:moveTo>
                <a:cubicBezTo>
                  <a:pt x="2897664" y="8198845"/>
                  <a:pt x="2908257" y="8212088"/>
                  <a:pt x="2913865" y="8218709"/>
                </a:cubicBezTo>
                <a:cubicBezTo>
                  <a:pt x="2899533" y="8229544"/>
                  <a:pt x="2887692" y="8228340"/>
                  <a:pt x="2880215" y="8234359"/>
                </a:cubicBezTo>
                <a:cubicBezTo>
                  <a:pt x="2864637" y="8214494"/>
                  <a:pt x="2872738" y="8197039"/>
                  <a:pt x="2892055" y="8192222"/>
                </a:cubicBezTo>
                <a:close/>
                <a:moveTo>
                  <a:pt x="3279029" y="8117582"/>
                </a:moveTo>
                <a:lnTo>
                  <a:pt x="3270306" y="8149485"/>
                </a:lnTo>
                <a:lnTo>
                  <a:pt x="3234164" y="8178378"/>
                </a:lnTo>
                <a:lnTo>
                  <a:pt x="3236033" y="8187407"/>
                </a:lnTo>
                <a:cubicBezTo>
                  <a:pt x="3245380" y="8210281"/>
                  <a:pt x="3257843" y="8215699"/>
                  <a:pt x="3257843" y="8268671"/>
                </a:cubicBezTo>
                <a:cubicBezTo>
                  <a:pt x="3265320" y="8268670"/>
                  <a:pt x="3257843" y="8233758"/>
                  <a:pt x="3257843" y="8233758"/>
                </a:cubicBezTo>
                <a:cubicBezTo>
                  <a:pt x="3257843" y="8233758"/>
                  <a:pt x="3257843" y="8233758"/>
                  <a:pt x="3264697" y="8233757"/>
                </a:cubicBezTo>
                <a:cubicBezTo>
                  <a:pt x="3264697" y="8219310"/>
                  <a:pt x="3264697" y="8212088"/>
                  <a:pt x="3264697" y="8212088"/>
                </a:cubicBezTo>
                <a:cubicBezTo>
                  <a:pt x="3264697" y="8212088"/>
                  <a:pt x="3264697" y="8212088"/>
                  <a:pt x="3272175" y="8205466"/>
                </a:cubicBezTo>
                <a:cubicBezTo>
                  <a:pt x="3272175" y="8173563"/>
                  <a:pt x="3275914" y="8152495"/>
                  <a:pt x="3278406" y="8129620"/>
                </a:cubicBezTo>
                <a:close/>
                <a:moveTo>
                  <a:pt x="3113272" y="8092300"/>
                </a:moveTo>
                <a:cubicBezTo>
                  <a:pt x="3118257" y="8098922"/>
                  <a:pt x="3123866" y="8106144"/>
                  <a:pt x="3129474" y="8112766"/>
                </a:cubicBezTo>
                <a:cubicBezTo>
                  <a:pt x="3098316" y="8160921"/>
                  <a:pt x="3044104" y="8137446"/>
                  <a:pt x="3020424" y="8122999"/>
                </a:cubicBezTo>
                <a:cubicBezTo>
                  <a:pt x="3047219" y="8112164"/>
                  <a:pt x="3072145" y="8114571"/>
                  <a:pt x="3113272" y="8092300"/>
                </a:cubicBezTo>
                <a:close/>
                <a:moveTo>
                  <a:pt x="2196622" y="8090493"/>
                </a:moveTo>
                <a:cubicBezTo>
                  <a:pt x="2207838" y="8095309"/>
                  <a:pt x="2216563" y="8100125"/>
                  <a:pt x="2222171" y="8106145"/>
                </a:cubicBezTo>
                <a:cubicBezTo>
                  <a:pt x="2265169" y="8148281"/>
                  <a:pt x="2189144" y="8219913"/>
                  <a:pt x="2127452" y="8214494"/>
                </a:cubicBezTo>
                <a:cubicBezTo>
                  <a:pt x="2101280" y="8145272"/>
                  <a:pt x="2159233" y="8116378"/>
                  <a:pt x="2196622" y="8090493"/>
                </a:cubicBezTo>
                <a:close/>
                <a:moveTo>
                  <a:pt x="2943153" y="8071232"/>
                </a:moveTo>
                <a:cubicBezTo>
                  <a:pt x="2951878" y="8069425"/>
                  <a:pt x="2960601" y="8069426"/>
                  <a:pt x="2968702" y="8071834"/>
                </a:cubicBezTo>
                <a:cubicBezTo>
                  <a:pt x="2979918" y="8075445"/>
                  <a:pt x="2991136" y="8082669"/>
                  <a:pt x="2999236" y="8094707"/>
                </a:cubicBezTo>
                <a:cubicBezTo>
                  <a:pt x="2994251" y="8111562"/>
                  <a:pt x="2997368" y="8131426"/>
                  <a:pt x="2992381" y="8148281"/>
                </a:cubicBezTo>
                <a:cubicBezTo>
                  <a:pt x="2975557" y="8171155"/>
                  <a:pt x="2910127" y="8169349"/>
                  <a:pt x="2900779" y="8138650"/>
                </a:cubicBezTo>
                <a:cubicBezTo>
                  <a:pt x="2896417" y="8100727"/>
                  <a:pt x="2918227" y="8076649"/>
                  <a:pt x="2943153" y="8071232"/>
                </a:cubicBezTo>
                <a:close/>
                <a:moveTo>
                  <a:pt x="3348822" y="8046553"/>
                </a:moveTo>
                <a:cubicBezTo>
                  <a:pt x="3391820" y="8077251"/>
                  <a:pt x="3424846" y="8122397"/>
                  <a:pt x="3403659" y="8181990"/>
                </a:cubicBezTo>
                <a:cubicBezTo>
                  <a:pt x="3360663" y="8151290"/>
                  <a:pt x="3318287" y="8088688"/>
                  <a:pt x="3348822" y="8046553"/>
                </a:cubicBezTo>
                <a:close/>
                <a:moveTo>
                  <a:pt x="2688909" y="8022473"/>
                </a:moveTo>
                <a:cubicBezTo>
                  <a:pt x="2705733" y="8024882"/>
                  <a:pt x="2723182" y="8032707"/>
                  <a:pt x="2733152" y="8043543"/>
                </a:cubicBezTo>
                <a:cubicBezTo>
                  <a:pt x="2740630" y="8050765"/>
                  <a:pt x="2744368" y="8059794"/>
                  <a:pt x="2742499" y="8070028"/>
                </a:cubicBezTo>
                <a:cubicBezTo>
                  <a:pt x="2721936" y="8087484"/>
                  <a:pt x="2679562" y="8083873"/>
                  <a:pt x="2658998" y="8062202"/>
                </a:cubicBezTo>
                <a:lnTo>
                  <a:pt x="2658374" y="8059193"/>
                </a:lnTo>
                <a:lnTo>
                  <a:pt x="2649027" y="8067620"/>
                </a:lnTo>
                <a:cubicBezTo>
                  <a:pt x="2634695" y="8067017"/>
                  <a:pt x="2625347" y="8064610"/>
                  <a:pt x="2620986" y="8058590"/>
                </a:cubicBezTo>
                <a:cubicBezTo>
                  <a:pt x="2616623" y="8052571"/>
                  <a:pt x="2617869" y="8044144"/>
                  <a:pt x="2622855" y="8030901"/>
                </a:cubicBezTo>
                <a:lnTo>
                  <a:pt x="2649028" y="8033911"/>
                </a:lnTo>
                <a:close/>
                <a:moveTo>
                  <a:pt x="3102056" y="7924958"/>
                </a:moveTo>
                <a:cubicBezTo>
                  <a:pt x="3145054" y="7987561"/>
                  <a:pt x="3036625" y="8080863"/>
                  <a:pt x="2986773" y="8063407"/>
                </a:cubicBezTo>
                <a:cubicBezTo>
                  <a:pt x="3019177" y="7998998"/>
                  <a:pt x="3072768" y="7980337"/>
                  <a:pt x="3102056" y="7924958"/>
                </a:cubicBezTo>
                <a:close/>
                <a:moveTo>
                  <a:pt x="2666475" y="7911716"/>
                </a:moveTo>
                <a:cubicBezTo>
                  <a:pt x="2671461" y="7911716"/>
                  <a:pt x="2675822" y="7912318"/>
                  <a:pt x="2680807" y="7913521"/>
                </a:cubicBezTo>
                <a:cubicBezTo>
                  <a:pt x="2690155" y="7916531"/>
                  <a:pt x="2701372" y="7921346"/>
                  <a:pt x="2715081" y="7925560"/>
                </a:cubicBezTo>
                <a:cubicBezTo>
                  <a:pt x="2703241" y="7974318"/>
                  <a:pt x="2631579" y="7946027"/>
                  <a:pt x="2653389" y="7915327"/>
                </a:cubicBezTo>
                <a:cubicBezTo>
                  <a:pt x="2657752" y="7913521"/>
                  <a:pt x="2662113" y="7912318"/>
                  <a:pt x="2666475" y="7911716"/>
                </a:cubicBezTo>
                <a:close/>
                <a:moveTo>
                  <a:pt x="3199889" y="7851521"/>
                </a:moveTo>
                <a:cubicBezTo>
                  <a:pt x="3198020" y="7864161"/>
                  <a:pt x="3178703" y="7912919"/>
                  <a:pt x="3160631" y="7903891"/>
                </a:cubicBezTo>
                <a:cubicBezTo>
                  <a:pt x="3130097" y="7893056"/>
                  <a:pt x="3187426" y="7849715"/>
                  <a:pt x="3199889" y="7851521"/>
                </a:cubicBezTo>
                <a:close/>
                <a:moveTo>
                  <a:pt x="3425470" y="7846705"/>
                </a:moveTo>
                <a:lnTo>
                  <a:pt x="3373126" y="7849113"/>
                </a:lnTo>
                <a:lnTo>
                  <a:pt x="3356300" y="7871987"/>
                </a:lnTo>
                <a:lnTo>
                  <a:pt x="3317042" y="7892452"/>
                </a:lnTo>
                <a:lnTo>
                  <a:pt x="3308318" y="7951445"/>
                </a:lnTo>
                <a:lnTo>
                  <a:pt x="3308941" y="7961075"/>
                </a:lnTo>
                <a:lnTo>
                  <a:pt x="3336359" y="7959270"/>
                </a:lnTo>
                <a:lnTo>
                  <a:pt x="3309564" y="7982144"/>
                </a:lnTo>
                <a:lnTo>
                  <a:pt x="3312056" y="8059795"/>
                </a:lnTo>
                <a:cubicBezTo>
                  <a:pt x="3313926" y="8095911"/>
                  <a:pt x="3315795" y="8130824"/>
                  <a:pt x="3315795" y="8162728"/>
                </a:cubicBezTo>
                <a:cubicBezTo>
                  <a:pt x="3308317" y="8162728"/>
                  <a:pt x="3301464" y="8141660"/>
                  <a:pt x="3293986" y="8120592"/>
                </a:cubicBezTo>
                <a:cubicBezTo>
                  <a:pt x="3286508" y="8141660"/>
                  <a:pt x="3293985" y="8191019"/>
                  <a:pt x="3286507" y="8219311"/>
                </a:cubicBezTo>
                <a:cubicBezTo>
                  <a:pt x="3293985" y="8251213"/>
                  <a:pt x="3301463" y="8278904"/>
                  <a:pt x="3308317" y="8306593"/>
                </a:cubicBezTo>
                <a:lnTo>
                  <a:pt x="3318911" y="8346923"/>
                </a:lnTo>
                <a:lnTo>
                  <a:pt x="3322027" y="8333079"/>
                </a:lnTo>
                <a:cubicBezTo>
                  <a:pt x="3355053" y="8343312"/>
                  <a:pt x="3371878" y="8348729"/>
                  <a:pt x="3383095" y="8370399"/>
                </a:cubicBezTo>
                <a:cubicBezTo>
                  <a:pt x="3375618" y="8395079"/>
                  <a:pt x="3364401" y="8400496"/>
                  <a:pt x="3342591" y="8412535"/>
                </a:cubicBezTo>
                <a:lnTo>
                  <a:pt x="3334489" y="8408321"/>
                </a:lnTo>
                <a:lnTo>
                  <a:pt x="3340098" y="8435409"/>
                </a:lnTo>
                <a:lnTo>
                  <a:pt x="3358793" y="8416147"/>
                </a:lnTo>
                <a:cubicBezTo>
                  <a:pt x="3370010" y="8408923"/>
                  <a:pt x="3382472" y="8403507"/>
                  <a:pt x="3395558" y="8401098"/>
                </a:cubicBezTo>
                <a:lnTo>
                  <a:pt x="3431701" y="8399293"/>
                </a:lnTo>
                <a:lnTo>
                  <a:pt x="3434193" y="8399293"/>
                </a:lnTo>
                <a:lnTo>
                  <a:pt x="3439178" y="8401700"/>
                </a:lnTo>
                <a:lnTo>
                  <a:pt x="3437309" y="8383642"/>
                </a:lnTo>
                <a:lnTo>
                  <a:pt x="3431701" y="8399293"/>
                </a:lnTo>
                <a:lnTo>
                  <a:pt x="3423599" y="8393274"/>
                </a:lnTo>
                <a:cubicBezTo>
                  <a:pt x="3415499" y="8390264"/>
                  <a:pt x="3409268" y="8396885"/>
                  <a:pt x="3399920" y="8385449"/>
                </a:cubicBezTo>
                <a:lnTo>
                  <a:pt x="3406152" y="8358962"/>
                </a:lnTo>
                <a:lnTo>
                  <a:pt x="3389951" y="8351137"/>
                </a:lnTo>
                <a:cubicBezTo>
                  <a:pt x="3388704" y="8330069"/>
                  <a:pt x="3396805" y="8313214"/>
                  <a:pt x="3409268" y="8300573"/>
                </a:cubicBezTo>
                <a:lnTo>
                  <a:pt x="3428585" y="8292748"/>
                </a:lnTo>
                <a:lnTo>
                  <a:pt x="3426093" y="8227737"/>
                </a:lnTo>
                <a:lnTo>
                  <a:pt x="3393065" y="8230748"/>
                </a:lnTo>
                <a:lnTo>
                  <a:pt x="3425469" y="8201855"/>
                </a:lnTo>
                <a:lnTo>
                  <a:pt x="3424847" y="8191019"/>
                </a:lnTo>
                <a:lnTo>
                  <a:pt x="3427339" y="8199446"/>
                </a:lnTo>
                <a:lnTo>
                  <a:pt x="3454757" y="8174766"/>
                </a:lnTo>
                <a:lnTo>
                  <a:pt x="3459742" y="8181989"/>
                </a:lnTo>
                <a:lnTo>
                  <a:pt x="3460988" y="8169951"/>
                </a:lnTo>
                <a:cubicBezTo>
                  <a:pt x="3453511" y="8106145"/>
                  <a:pt x="3432324" y="8071231"/>
                  <a:pt x="3424846" y="8050164"/>
                </a:cubicBezTo>
                <a:lnTo>
                  <a:pt x="3421108" y="8039931"/>
                </a:lnTo>
                <a:lnTo>
                  <a:pt x="3420484" y="8039329"/>
                </a:lnTo>
                <a:cubicBezTo>
                  <a:pt x="3416122" y="8033309"/>
                  <a:pt x="3413006" y="8026687"/>
                  <a:pt x="3412383" y="8018861"/>
                </a:cubicBezTo>
                <a:lnTo>
                  <a:pt x="3413007" y="8015852"/>
                </a:lnTo>
                <a:lnTo>
                  <a:pt x="3411137" y="8010435"/>
                </a:lnTo>
                <a:lnTo>
                  <a:pt x="3419862" y="7981541"/>
                </a:lnTo>
                <a:lnTo>
                  <a:pt x="3416122" y="7970706"/>
                </a:lnTo>
                <a:lnTo>
                  <a:pt x="3401790" y="7983949"/>
                </a:lnTo>
                <a:cubicBezTo>
                  <a:pt x="3376864" y="7974920"/>
                  <a:pt x="3324519" y="7937599"/>
                  <a:pt x="3319535" y="7897269"/>
                </a:cubicBezTo>
                <a:cubicBezTo>
                  <a:pt x="3349445" y="7879812"/>
                  <a:pt x="3381226" y="7884026"/>
                  <a:pt x="3410514" y="7883425"/>
                </a:cubicBezTo>
                <a:lnTo>
                  <a:pt x="3424846" y="7881619"/>
                </a:lnTo>
                <a:lnTo>
                  <a:pt x="3424846" y="7873191"/>
                </a:lnTo>
                <a:close/>
                <a:moveTo>
                  <a:pt x="2381073" y="7844900"/>
                </a:moveTo>
                <a:cubicBezTo>
                  <a:pt x="2386683" y="7843695"/>
                  <a:pt x="2392913" y="7844298"/>
                  <a:pt x="2399145" y="7846103"/>
                </a:cubicBezTo>
                <a:cubicBezTo>
                  <a:pt x="2402261" y="7865366"/>
                  <a:pt x="2381073" y="7904492"/>
                  <a:pt x="2361133" y="7880415"/>
                </a:cubicBezTo>
                <a:cubicBezTo>
                  <a:pt x="2353032" y="7863559"/>
                  <a:pt x="2364248" y="7848512"/>
                  <a:pt x="2381073" y="7844900"/>
                </a:cubicBezTo>
                <a:close/>
                <a:moveTo>
                  <a:pt x="3112025" y="7813597"/>
                </a:moveTo>
                <a:cubicBezTo>
                  <a:pt x="3123242" y="7827443"/>
                  <a:pt x="3128851" y="7834065"/>
                  <a:pt x="3135082" y="7841288"/>
                </a:cubicBezTo>
                <a:cubicBezTo>
                  <a:pt x="3107664" y="7862958"/>
                  <a:pt x="3088970" y="7867172"/>
                  <a:pt x="3078999" y="7840686"/>
                </a:cubicBezTo>
                <a:cubicBezTo>
                  <a:pt x="3092085" y="7829851"/>
                  <a:pt x="3105794" y="7819016"/>
                  <a:pt x="3112025" y="7813597"/>
                </a:cubicBezTo>
                <a:close/>
                <a:moveTo>
                  <a:pt x="2999236" y="7788918"/>
                </a:moveTo>
                <a:cubicBezTo>
                  <a:pt x="3004221" y="7788316"/>
                  <a:pt x="3010453" y="7788918"/>
                  <a:pt x="3016684" y="7790725"/>
                </a:cubicBezTo>
                <a:cubicBezTo>
                  <a:pt x="3048464" y="7809987"/>
                  <a:pt x="3004221" y="7861754"/>
                  <a:pt x="2978049" y="7853327"/>
                </a:cubicBezTo>
                <a:cubicBezTo>
                  <a:pt x="2972441" y="7842491"/>
                  <a:pt x="2966210" y="7831656"/>
                  <a:pt x="2957485" y="7828646"/>
                </a:cubicBezTo>
                <a:cubicBezTo>
                  <a:pt x="2971818" y="7805172"/>
                  <a:pt x="2983035" y="7791326"/>
                  <a:pt x="2999236" y="7788918"/>
                </a:cubicBezTo>
                <a:close/>
                <a:moveTo>
                  <a:pt x="3378733" y="7695617"/>
                </a:moveTo>
                <a:lnTo>
                  <a:pt x="3364401" y="7716083"/>
                </a:lnTo>
                <a:lnTo>
                  <a:pt x="3360662" y="7714278"/>
                </a:lnTo>
                <a:lnTo>
                  <a:pt x="3358793" y="7714879"/>
                </a:lnTo>
                <a:cubicBezTo>
                  <a:pt x="3356300" y="7717889"/>
                  <a:pt x="3353184" y="7722704"/>
                  <a:pt x="3350069" y="7730529"/>
                </a:cubicBezTo>
                <a:lnTo>
                  <a:pt x="3345706" y="7757015"/>
                </a:lnTo>
                <a:lnTo>
                  <a:pt x="3350068" y="7758821"/>
                </a:lnTo>
                <a:lnTo>
                  <a:pt x="3379357" y="7799152"/>
                </a:lnTo>
                <a:lnTo>
                  <a:pt x="3414876" y="7801560"/>
                </a:lnTo>
                <a:cubicBezTo>
                  <a:pt x="3408645" y="7784103"/>
                  <a:pt x="3396804" y="7763035"/>
                  <a:pt x="3390573" y="7742569"/>
                </a:cubicBezTo>
                <a:lnTo>
                  <a:pt x="3389951" y="7732335"/>
                </a:lnTo>
                <a:lnTo>
                  <a:pt x="3387458" y="7731131"/>
                </a:lnTo>
                <a:cubicBezTo>
                  <a:pt x="3382472" y="7723908"/>
                  <a:pt x="3378733" y="7716082"/>
                  <a:pt x="3376864" y="7708859"/>
                </a:cubicBezTo>
                <a:close/>
                <a:moveTo>
                  <a:pt x="2910127" y="7687791"/>
                </a:moveTo>
                <a:cubicBezTo>
                  <a:pt x="2915734" y="7695617"/>
                  <a:pt x="2928197" y="7697422"/>
                  <a:pt x="2939415" y="7711869"/>
                </a:cubicBezTo>
                <a:cubicBezTo>
                  <a:pt x="2928821" y="7743772"/>
                  <a:pt x="2867752" y="7708257"/>
                  <a:pt x="2910127" y="7687791"/>
                </a:cubicBezTo>
                <a:close/>
                <a:moveTo>
                  <a:pt x="2830363" y="7658897"/>
                </a:moveTo>
                <a:cubicBezTo>
                  <a:pt x="2877723" y="7670335"/>
                  <a:pt x="2820393" y="7719092"/>
                  <a:pt x="2873360" y="7723306"/>
                </a:cubicBezTo>
                <a:cubicBezTo>
                  <a:pt x="2864637" y="7750995"/>
                  <a:pt x="2859651" y="7758219"/>
                  <a:pt x="2854044" y="7765442"/>
                </a:cubicBezTo>
                <a:cubicBezTo>
                  <a:pt x="2817277" y="7738957"/>
                  <a:pt x="2792974" y="7710665"/>
                  <a:pt x="2756208" y="7684179"/>
                </a:cubicBezTo>
                <a:cubicBezTo>
                  <a:pt x="2772411" y="7661907"/>
                  <a:pt x="2804814" y="7663112"/>
                  <a:pt x="2830363" y="7658897"/>
                </a:cubicBezTo>
                <a:close/>
                <a:moveTo>
                  <a:pt x="3351938" y="7608935"/>
                </a:moveTo>
                <a:lnTo>
                  <a:pt x="3352561" y="7626392"/>
                </a:lnTo>
                <a:lnTo>
                  <a:pt x="3355054" y="7614353"/>
                </a:lnTo>
                <a:close/>
                <a:moveTo>
                  <a:pt x="2757455" y="7592082"/>
                </a:moveTo>
                <a:cubicBezTo>
                  <a:pt x="2766178" y="7594489"/>
                  <a:pt x="2774903" y="7597500"/>
                  <a:pt x="2783628" y="7599907"/>
                </a:cubicBezTo>
                <a:cubicBezTo>
                  <a:pt x="2789859" y="7610742"/>
                  <a:pt x="2784873" y="7627597"/>
                  <a:pt x="2779888" y="7643849"/>
                </a:cubicBezTo>
                <a:cubicBezTo>
                  <a:pt x="2759947" y="7646859"/>
                  <a:pt x="2768048" y="7649869"/>
                  <a:pt x="2741876" y="7642043"/>
                </a:cubicBezTo>
                <a:cubicBezTo>
                  <a:pt x="2741253" y="7614354"/>
                  <a:pt x="2743746" y="7605926"/>
                  <a:pt x="2757455" y="7592082"/>
                </a:cubicBezTo>
                <a:close/>
                <a:moveTo>
                  <a:pt x="3487161" y="7569809"/>
                </a:moveTo>
                <a:lnTo>
                  <a:pt x="3478437" y="7576432"/>
                </a:lnTo>
                <a:lnTo>
                  <a:pt x="3490899" y="7576432"/>
                </a:lnTo>
                <a:close/>
                <a:moveTo>
                  <a:pt x="3350692" y="7569809"/>
                </a:moveTo>
                <a:lnTo>
                  <a:pt x="3350692" y="7572218"/>
                </a:lnTo>
                <a:lnTo>
                  <a:pt x="3353807" y="7571616"/>
                </a:lnTo>
                <a:close/>
                <a:moveTo>
                  <a:pt x="3479683" y="7519848"/>
                </a:moveTo>
                <a:lnTo>
                  <a:pt x="3477813" y="7521654"/>
                </a:lnTo>
                <a:lnTo>
                  <a:pt x="3479683" y="7522858"/>
                </a:lnTo>
                <a:close/>
                <a:moveTo>
                  <a:pt x="3123242" y="7483129"/>
                </a:moveTo>
                <a:cubicBezTo>
                  <a:pt x="3135706" y="7480722"/>
                  <a:pt x="3149415" y="7484935"/>
                  <a:pt x="3164370" y="7496974"/>
                </a:cubicBezTo>
                <a:cubicBezTo>
                  <a:pt x="3136952" y="7517441"/>
                  <a:pt x="3115141" y="7545129"/>
                  <a:pt x="3087100" y="7508410"/>
                </a:cubicBezTo>
                <a:cubicBezTo>
                  <a:pt x="3098316" y="7494567"/>
                  <a:pt x="3110156" y="7485537"/>
                  <a:pt x="3123242" y="7483129"/>
                </a:cubicBezTo>
                <a:close/>
                <a:moveTo>
                  <a:pt x="3300841" y="7471090"/>
                </a:moveTo>
                <a:cubicBezTo>
                  <a:pt x="3300841" y="7471090"/>
                  <a:pt x="3301464" y="7471692"/>
                  <a:pt x="3293986" y="7478314"/>
                </a:cubicBezTo>
                <a:cubicBezTo>
                  <a:pt x="3286508" y="7521052"/>
                  <a:pt x="3286507" y="7542120"/>
                  <a:pt x="3279029" y="7563188"/>
                </a:cubicBezTo>
                <a:cubicBezTo>
                  <a:pt x="3279029" y="7584256"/>
                  <a:pt x="3272175" y="7605324"/>
                  <a:pt x="3279029" y="7640839"/>
                </a:cubicBezTo>
                <a:cubicBezTo>
                  <a:pt x="3268435" y="7633616"/>
                  <a:pt x="3262828" y="7651072"/>
                  <a:pt x="3259089" y="7675752"/>
                </a:cubicBezTo>
                <a:lnTo>
                  <a:pt x="3251611" y="7744976"/>
                </a:lnTo>
                <a:lnTo>
                  <a:pt x="3292738" y="7735946"/>
                </a:lnTo>
                <a:lnTo>
                  <a:pt x="3292116" y="7714878"/>
                </a:lnTo>
                <a:cubicBezTo>
                  <a:pt x="3290247" y="7692005"/>
                  <a:pt x="3286507" y="7675752"/>
                  <a:pt x="3279029" y="7675752"/>
                </a:cubicBezTo>
                <a:cubicBezTo>
                  <a:pt x="3300840" y="7619771"/>
                  <a:pt x="3315795" y="7548742"/>
                  <a:pt x="3300841" y="7471090"/>
                </a:cubicBezTo>
                <a:close/>
                <a:moveTo>
                  <a:pt x="2729414" y="7443401"/>
                </a:moveTo>
                <a:cubicBezTo>
                  <a:pt x="2778019" y="7462663"/>
                  <a:pt x="2776773" y="7493362"/>
                  <a:pt x="2754340" y="7518042"/>
                </a:cubicBezTo>
                <a:lnTo>
                  <a:pt x="2710719" y="7546333"/>
                </a:lnTo>
                <a:lnTo>
                  <a:pt x="2714458" y="7549343"/>
                </a:lnTo>
                <a:lnTo>
                  <a:pt x="2718820" y="7578839"/>
                </a:lnTo>
                <a:lnTo>
                  <a:pt x="2742499" y="7595693"/>
                </a:lnTo>
                <a:cubicBezTo>
                  <a:pt x="2741253" y="7608335"/>
                  <a:pt x="2714457" y="7618567"/>
                  <a:pt x="2693894" y="7635422"/>
                </a:cubicBezTo>
                <a:lnTo>
                  <a:pt x="2682678" y="7623985"/>
                </a:lnTo>
                <a:lnTo>
                  <a:pt x="2649650" y="7639034"/>
                </a:lnTo>
                <a:cubicBezTo>
                  <a:pt x="2633448" y="7643247"/>
                  <a:pt x="2616623" y="7643848"/>
                  <a:pt x="2601668" y="7639636"/>
                </a:cubicBezTo>
                <a:cubicBezTo>
                  <a:pt x="2594812" y="7603519"/>
                  <a:pt x="2606654" y="7580644"/>
                  <a:pt x="2625971" y="7564392"/>
                </a:cubicBezTo>
                <a:lnTo>
                  <a:pt x="2651521" y="7550547"/>
                </a:lnTo>
                <a:lnTo>
                  <a:pt x="2649650" y="7512625"/>
                </a:lnTo>
                <a:cubicBezTo>
                  <a:pt x="2661490" y="7476508"/>
                  <a:pt x="2708226" y="7455439"/>
                  <a:pt x="2729414" y="7443401"/>
                </a:cubicBezTo>
                <a:close/>
                <a:moveTo>
                  <a:pt x="3462235" y="7375982"/>
                </a:moveTo>
                <a:lnTo>
                  <a:pt x="3436686" y="7385011"/>
                </a:lnTo>
                <a:lnTo>
                  <a:pt x="3406776" y="7385012"/>
                </a:lnTo>
                <a:lnTo>
                  <a:pt x="3442294" y="7397051"/>
                </a:lnTo>
                <a:cubicBezTo>
                  <a:pt x="3449148" y="7403672"/>
                  <a:pt x="3454134" y="7411497"/>
                  <a:pt x="3456004" y="7421731"/>
                </a:cubicBezTo>
                <a:cubicBezTo>
                  <a:pt x="3449149" y="7471692"/>
                  <a:pt x="3379356" y="7468682"/>
                  <a:pt x="3368139" y="7409090"/>
                </a:cubicBezTo>
                <a:lnTo>
                  <a:pt x="3403659" y="7385614"/>
                </a:lnTo>
                <a:lnTo>
                  <a:pt x="3387457" y="7385614"/>
                </a:lnTo>
                <a:lnTo>
                  <a:pt x="3368139" y="7379594"/>
                </a:lnTo>
                <a:lnTo>
                  <a:pt x="3368139" y="7385012"/>
                </a:lnTo>
                <a:cubicBezTo>
                  <a:pt x="3366894" y="7409691"/>
                  <a:pt x="3363155" y="7436177"/>
                  <a:pt x="3359415" y="7463867"/>
                </a:cubicBezTo>
                <a:cubicBezTo>
                  <a:pt x="3355677" y="7492158"/>
                  <a:pt x="3351938" y="7520450"/>
                  <a:pt x="3350068" y="7548140"/>
                </a:cubicBezTo>
                <a:lnTo>
                  <a:pt x="3350692" y="7561383"/>
                </a:lnTo>
                <a:lnTo>
                  <a:pt x="3371256" y="7549344"/>
                </a:lnTo>
                <a:lnTo>
                  <a:pt x="3374370" y="7542120"/>
                </a:lnTo>
                <a:lnTo>
                  <a:pt x="3374371" y="7552955"/>
                </a:lnTo>
                <a:lnTo>
                  <a:pt x="3389950" y="7573421"/>
                </a:lnTo>
                <a:lnTo>
                  <a:pt x="3386834" y="7578237"/>
                </a:lnTo>
                <a:lnTo>
                  <a:pt x="3392443" y="7580044"/>
                </a:lnTo>
                <a:cubicBezTo>
                  <a:pt x="3411759" y="7590877"/>
                  <a:pt x="3424847" y="7610140"/>
                  <a:pt x="3414252" y="7630606"/>
                </a:cubicBezTo>
                <a:lnTo>
                  <a:pt x="3374995" y="7626392"/>
                </a:lnTo>
                <a:lnTo>
                  <a:pt x="3372501" y="7657694"/>
                </a:lnTo>
                <a:lnTo>
                  <a:pt x="3379980" y="7658898"/>
                </a:lnTo>
                <a:cubicBezTo>
                  <a:pt x="3386211" y="7664316"/>
                  <a:pt x="3389951" y="7672743"/>
                  <a:pt x="3388081" y="7682976"/>
                </a:cubicBezTo>
                <a:lnTo>
                  <a:pt x="3386211" y="7685985"/>
                </a:lnTo>
                <a:lnTo>
                  <a:pt x="3432947" y="7666724"/>
                </a:lnTo>
                <a:lnTo>
                  <a:pt x="3439179" y="7669733"/>
                </a:lnTo>
                <a:lnTo>
                  <a:pt x="3439178" y="7668530"/>
                </a:lnTo>
                <a:lnTo>
                  <a:pt x="3439178" y="7661907"/>
                </a:lnTo>
                <a:lnTo>
                  <a:pt x="3441671" y="7670937"/>
                </a:lnTo>
                <a:lnTo>
                  <a:pt x="3467842" y="7682976"/>
                </a:lnTo>
                <a:cubicBezTo>
                  <a:pt x="3473451" y="7690198"/>
                  <a:pt x="3475945" y="7699831"/>
                  <a:pt x="3474074" y="7709461"/>
                </a:cubicBezTo>
                <a:lnTo>
                  <a:pt x="3456628" y="7737151"/>
                </a:lnTo>
                <a:lnTo>
                  <a:pt x="3459742" y="7752802"/>
                </a:lnTo>
                <a:lnTo>
                  <a:pt x="3464105" y="7758219"/>
                </a:lnTo>
                <a:lnTo>
                  <a:pt x="3476568" y="7746782"/>
                </a:lnTo>
                <a:cubicBezTo>
                  <a:pt x="3482799" y="7743170"/>
                  <a:pt x="3490277" y="7739558"/>
                  <a:pt x="3497755" y="7732335"/>
                </a:cubicBezTo>
                <a:cubicBezTo>
                  <a:pt x="3500871" y="7728723"/>
                  <a:pt x="3506479" y="7722101"/>
                  <a:pt x="3510840" y="7709461"/>
                </a:cubicBezTo>
                <a:lnTo>
                  <a:pt x="3513956" y="7692005"/>
                </a:lnTo>
                <a:lnTo>
                  <a:pt x="3492769" y="7681772"/>
                </a:lnTo>
                <a:cubicBezTo>
                  <a:pt x="3484045" y="7675752"/>
                  <a:pt x="3473452" y="7666121"/>
                  <a:pt x="3462235" y="7654082"/>
                </a:cubicBezTo>
                <a:lnTo>
                  <a:pt x="3480305" y="7626392"/>
                </a:lnTo>
                <a:lnTo>
                  <a:pt x="3472829" y="7613751"/>
                </a:lnTo>
                <a:cubicBezTo>
                  <a:pt x="3456003" y="7598100"/>
                  <a:pt x="3432947" y="7604120"/>
                  <a:pt x="3414876" y="7592684"/>
                </a:cubicBezTo>
                <a:lnTo>
                  <a:pt x="3458497" y="7577033"/>
                </a:lnTo>
                <a:lnTo>
                  <a:pt x="3437932" y="7558373"/>
                </a:lnTo>
                <a:cubicBezTo>
                  <a:pt x="3429831" y="7548140"/>
                  <a:pt x="3424222" y="7536703"/>
                  <a:pt x="3424846" y="7522858"/>
                </a:cubicBezTo>
                <a:lnTo>
                  <a:pt x="3453511" y="7518644"/>
                </a:lnTo>
                <a:lnTo>
                  <a:pt x="3446656" y="7455439"/>
                </a:lnTo>
                <a:cubicBezTo>
                  <a:pt x="3449148" y="7440391"/>
                  <a:pt x="3454135" y="7426546"/>
                  <a:pt x="3461611" y="7415109"/>
                </a:cubicBezTo>
                <a:lnTo>
                  <a:pt x="3467843" y="7409691"/>
                </a:lnTo>
                <a:close/>
                <a:moveTo>
                  <a:pt x="2946269" y="7357924"/>
                </a:moveTo>
                <a:cubicBezTo>
                  <a:pt x="2959354" y="7356720"/>
                  <a:pt x="2970572" y="7361536"/>
                  <a:pt x="2978049" y="7368759"/>
                </a:cubicBezTo>
                <a:cubicBezTo>
                  <a:pt x="3001105" y="7391031"/>
                  <a:pt x="2995498" y="7437381"/>
                  <a:pt x="2939415" y="7427749"/>
                </a:cubicBezTo>
                <a:cubicBezTo>
                  <a:pt x="2928820" y="7412702"/>
                  <a:pt x="2931313" y="7368157"/>
                  <a:pt x="2946269" y="7357924"/>
                </a:cubicBezTo>
                <a:close/>
                <a:moveTo>
                  <a:pt x="3366270" y="7317593"/>
                </a:moveTo>
                <a:lnTo>
                  <a:pt x="3367516" y="7356720"/>
                </a:lnTo>
                <a:lnTo>
                  <a:pt x="3393689" y="7342875"/>
                </a:lnTo>
                <a:lnTo>
                  <a:pt x="3408645" y="7340467"/>
                </a:lnTo>
                <a:lnTo>
                  <a:pt x="3374994" y="7323613"/>
                </a:lnTo>
                <a:close/>
                <a:moveTo>
                  <a:pt x="3518942" y="7311574"/>
                </a:moveTo>
                <a:lnTo>
                  <a:pt x="3511463" y="7372371"/>
                </a:lnTo>
                <a:cubicBezTo>
                  <a:pt x="3518942" y="7379593"/>
                  <a:pt x="3519565" y="7379594"/>
                  <a:pt x="3519565" y="7386817"/>
                </a:cubicBezTo>
                <a:lnTo>
                  <a:pt x="3532651" y="7362740"/>
                </a:lnTo>
                <a:lnTo>
                  <a:pt x="3537013" y="7343477"/>
                </a:lnTo>
                <a:lnTo>
                  <a:pt x="3527665" y="7315788"/>
                </a:lnTo>
                <a:close/>
                <a:moveTo>
                  <a:pt x="2750600" y="7310972"/>
                </a:moveTo>
                <a:cubicBezTo>
                  <a:pt x="2816654" y="7368759"/>
                  <a:pt x="2703241" y="7435575"/>
                  <a:pt x="2678937" y="7363342"/>
                </a:cubicBezTo>
                <a:cubicBezTo>
                  <a:pt x="2697633" y="7332040"/>
                  <a:pt x="2723182" y="7339866"/>
                  <a:pt x="2750600" y="7310972"/>
                </a:cubicBezTo>
                <a:close/>
                <a:moveTo>
                  <a:pt x="2879592" y="7307360"/>
                </a:moveTo>
                <a:cubicBezTo>
                  <a:pt x="2943776" y="7336856"/>
                  <a:pt x="2843449" y="7416915"/>
                  <a:pt x="2798583" y="7384410"/>
                </a:cubicBezTo>
                <a:cubicBezTo>
                  <a:pt x="2801699" y="7372371"/>
                  <a:pt x="2796713" y="7365148"/>
                  <a:pt x="2784250" y="7362740"/>
                </a:cubicBezTo>
                <a:cubicBezTo>
                  <a:pt x="2791728" y="7341672"/>
                  <a:pt x="2804192" y="7327827"/>
                  <a:pt x="2820393" y="7319400"/>
                </a:cubicBezTo>
                <a:cubicBezTo>
                  <a:pt x="2837218" y="7310972"/>
                  <a:pt x="2857159" y="7307360"/>
                  <a:pt x="2879592" y="7307360"/>
                </a:cubicBezTo>
                <a:close/>
                <a:moveTo>
                  <a:pt x="3306449" y="7277865"/>
                </a:moveTo>
                <a:lnTo>
                  <a:pt x="3300841" y="7301943"/>
                </a:lnTo>
                <a:cubicBezTo>
                  <a:pt x="3293986" y="7344079"/>
                  <a:pt x="3286507" y="7394041"/>
                  <a:pt x="3286508" y="7450022"/>
                </a:cubicBezTo>
                <a:lnTo>
                  <a:pt x="3292115" y="7455439"/>
                </a:lnTo>
                <a:lnTo>
                  <a:pt x="3306448" y="7433167"/>
                </a:lnTo>
                <a:lnTo>
                  <a:pt x="3310187" y="7434973"/>
                </a:lnTo>
                <a:lnTo>
                  <a:pt x="3315796" y="7413303"/>
                </a:lnTo>
                <a:cubicBezTo>
                  <a:pt x="3317664" y="7402468"/>
                  <a:pt x="3319535" y="7394041"/>
                  <a:pt x="3322650" y="7394041"/>
                </a:cubicBezTo>
                <a:cubicBezTo>
                  <a:pt x="3322650" y="7354915"/>
                  <a:pt x="3328881" y="7324817"/>
                  <a:pt x="3335113" y="7298933"/>
                </a:cubicBezTo>
                <a:lnTo>
                  <a:pt x="3335113" y="7297127"/>
                </a:lnTo>
                <a:close/>
                <a:moveTo>
                  <a:pt x="3497754" y="7221884"/>
                </a:moveTo>
                <a:lnTo>
                  <a:pt x="3499000" y="7251380"/>
                </a:lnTo>
                <a:lnTo>
                  <a:pt x="3512087" y="7232718"/>
                </a:lnTo>
                <a:close/>
                <a:moveTo>
                  <a:pt x="3411759" y="7171321"/>
                </a:moveTo>
                <a:lnTo>
                  <a:pt x="3405529" y="7202622"/>
                </a:lnTo>
                <a:cubicBezTo>
                  <a:pt x="3402414" y="7217069"/>
                  <a:pt x="3399297" y="7233322"/>
                  <a:pt x="3395558" y="7252584"/>
                </a:cubicBezTo>
                <a:cubicBezTo>
                  <a:pt x="3391819" y="7235127"/>
                  <a:pt x="3386834" y="7247166"/>
                  <a:pt x="3381226" y="7265826"/>
                </a:cubicBezTo>
                <a:lnTo>
                  <a:pt x="3376864" y="7280875"/>
                </a:lnTo>
                <a:lnTo>
                  <a:pt x="3395558" y="7283885"/>
                </a:lnTo>
                <a:cubicBezTo>
                  <a:pt x="3415499" y="7290506"/>
                  <a:pt x="3434193" y="7300739"/>
                  <a:pt x="3446034" y="7313380"/>
                </a:cubicBezTo>
                <a:lnTo>
                  <a:pt x="3451641" y="7332643"/>
                </a:lnTo>
                <a:lnTo>
                  <a:pt x="3462859" y="7330837"/>
                </a:lnTo>
                <a:lnTo>
                  <a:pt x="3465351" y="7331438"/>
                </a:lnTo>
                <a:lnTo>
                  <a:pt x="3468467" y="7303748"/>
                </a:lnTo>
                <a:lnTo>
                  <a:pt x="3469090" y="7290506"/>
                </a:lnTo>
                <a:lnTo>
                  <a:pt x="3451642" y="7283283"/>
                </a:lnTo>
                <a:cubicBezTo>
                  <a:pt x="3442294" y="7274253"/>
                  <a:pt x="3439802" y="7259807"/>
                  <a:pt x="3462235" y="7253185"/>
                </a:cubicBezTo>
                <a:lnTo>
                  <a:pt x="3470959" y="7261613"/>
                </a:lnTo>
                <a:lnTo>
                  <a:pt x="3475945" y="7231515"/>
                </a:lnTo>
                <a:lnTo>
                  <a:pt x="3488407" y="7214661"/>
                </a:lnTo>
                <a:lnTo>
                  <a:pt x="3486537" y="7213457"/>
                </a:lnTo>
                <a:lnTo>
                  <a:pt x="3489654" y="7210447"/>
                </a:lnTo>
                <a:lnTo>
                  <a:pt x="3464728" y="7186971"/>
                </a:lnTo>
                <a:lnTo>
                  <a:pt x="3462235" y="7180350"/>
                </a:lnTo>
                <a:lnTo>
                  <a:pt x="3451018" y="7181554"/>
                </a:lnTo>
                <a:lnTo>
                  <a:pt x="3421730" y="7171321"/>
                </a:lnTo>
                <a:close/>
                <a:moveTo>
                  <a:pt x="2890186" y="7130388"/>
                </a:moveTo>
                <a:cubicBezTo>
                  <a:pt x="2911372" y="7145436"/>
                  <a:pt x="2920097" y="7162893"/>
                  <a:pt x="2903895" y="7185165"/>
                </a:cubicBezTo>
                <a:cubicBezTo>
                  <a:pt x="2897040" y="7180350"/>
                  <a:pt x="2885824" y="7195398"/>
                  <a:pt x="2872113" y="7185165"/>
                </a:cubicBezTo>
                <a:cubicBezTo>
                  <a:pt x="2863391" y="7167107"/>
                  <a:pt x="2872737" y="7140019"/>
                  <a:pt x="2890186" y="7130388"/>
                </a:cubicBezTo>
                <a:close/>
                <a:moveTo>
                  <a:pt x="2764309" y="7113534"/>
                </a:moveTo>
                <a:cubicBezTo>
                  <a:pt x="2776772" y="7114738"/>
                  <a:pt x="2787366" y="7127981"/>
                  <a:pt x="2792351" y="7135203"/>
                </a:cubicBezTo>
                <a:cubicBezTo>
                  <a:pt x="2783004" y="7152660"/>
                  <a:pt x="2778019" y="7146038"/>
                  <a:pt x="2763686" y="7156874"/>
                </a:cubicBezTo>
                <a:cubicBezTo>
                  <a:pt x="2740630" y="7141825"/>
                  <a:pt x="2749977" y="7124369"/>
                  <a:pt x="2764309" y="7113534"/>
                </a:cubicBezTo>
                <a:close/>
                <a:moveTo>
                  <a:pt x="2144900" y="7053941"/>
                </a:moveTo>
                <a:cubicBezTo>
                  <a:pt x="2151131" y="7053941"/>
                  <a:pt x="2156740" y="7055145"/>
                  <a:pt x="2161725" y="7058757"/>
                </a:cubicBezTo>
                <a:cubicBezTo>
                  <a:pt x="2164218" y="7076814"/>
                  <a:pt x="2143654" y="7125573"/>
                  <a:pt x="2111251" y="7093067"/>
                </a:cubicBezTo>
                <a:cubicBezTo>
                  <a:pt x="2109381" y="7079824"/>
                  <a:pt x="2116860" y="7067786"/>
                  <a:pt x="2127452" y="7060562"/>
                </a:cubicBezTo>
                <a:cubicBezTo>
                  <a:pt x="2132438" y="7056951"/>
                  <a:pt x="2138669" y="7054543"/>
                  <a:pt x="2144900" y="7053941"/>
                </a:cubicBezTo>
                <a:close/>
                <a:moveTo>
                  <a:pt x="3071521" y="7049125"/>
                </a:moveTo>
                <a:cubicBezTo>
                  <a:pt x="3121374" y="7100290"/>
                  <a:pt x="3022293" y="7142426"/>
                  <a:pt x="3005468" y="7076814"/>
                </a:cubicBezTo>
                <a:cubicBezTo>
                  <a:pt x="3021046" y="7054543"/>
                  <a:pt x="3038494" y="7062970"/>
                  <a:pt x="3071521" y="7049125"/>
                </a:cubicBezTo>
                <a:close/>
                <a:moveTo>
                  <a:pt x="3475944" y="7032271"/>
                </a:moveTo>
                <a:lnTo>
                  <a:pt x="3476568" y="7034077"/>
                </a:lnTo>
                <a:cubicBezTo>
                  <a:pt x="3477814" y="7043708"/>
                  <a:pt x="3477814" y="7052737"/>
                  <a:pt x="3456627" y="7060562"/>
                </a:cubicBezTo>
                <a:lnTo>
                  <a:pt x="3423599" y="7034076"/>
                </a:lnTo>
                <a:lnTo>
                  <a:pt x="3414252" y="7088854"/>
                </a:lnTo>
                <a:lnTo>
                  <a:pt x="3449149" y="7092465"/>
                </a:lnTo>
                <a:lnTo>
                  <a:pt x="3455380" y="7101495"/>
                </a:lnTo>
                <a:lnTo>
                  <a:pt x="3461611" y="7094873"/>
                </a:lnTo>
                <a:cubicBezTo>
                  <a:pt x="3470336" y="7085844"/>
                  <a:pt x="3479683" y="7076213"/>
                  <a:pt x="3490277" y="7067786"/>
                </a:cubicBezTo>
                <a:close/>
                <a:moveTo>
                  <a:pt x="2862145" y="7028659"/>
                </a:moveTo>
                <a:cubicBezTo>
                  <a:pt x="2868375" y="7028659"/>
                  <a:pt x="2875229" y="7029863"/>
                  <a:pt x="2882085" y="7033474"/>
                </a:cubicBezTo>
                <a:cubicBezTo>
                  <a:pt x="2890186" y="7039494"/>
                  <a:pt x="2892678" y="7046718"/>
                  <a:pt x="2892054" y="7054543"/>
                </a:cubicBezTo>
                <a:cubicBezTo>
                  <a:pt x="2890185" y="7079222"/>
                  <a:pt x="2857781" y="7107514"/>
                  <a:pt x="2836595" y="7103902"/>
                </a:cubicBezTo>
                <a:cubicBezTo>
                  <a:pt x="2835349" y="7094873"/>
                  <a:pt x="2823509" y="7078019"/>
                  <a:pt x="2813538" y="7070193"/>
                </a:cubicBezTo>
                <a:cubicBezTo>
                  <a:pt x="2825378" y="7055145"/>
                  <a:pt x="2834725" y="7041902"/>
                  <a:pt x="2845319" y="7034678"/>
                </a:cubicBezTo>
                <a:cubicBezTo>
                  <a:pt x="2850927" y="7031067"/>
                  <a:pt x="2856535" y="7029261"/>
                  <a:pt x="2862145" y="7028659"/>
                </a:cubicBezTo>
                <a:close/>
                <a:moveTo>
                  <a:pt x="3392442" y="7022038"/>
                </a:moveTo>
                <a:lnTo>
                  <a:pt x="3373125" y="7025649"/>
                </a:lnTo>
                <a:cubicBezTo>
                  <a:pt x="3336982" y="7051533"/>
                  <a:pt x="3383095" y="7084639"/>
                  <a:pt x="3340722" y="7099689"/>
                </a:cubicBezTo>
                <a:lnTo>
                  <a:pt x="3333243" y="7090058"/>
                </a:lnTo>
                <a:lnTo>
                  <a:pt x="3329504" y="7117747"/>
                </a:lnTo>
                <a:cubicBezTo>
                  <a:pt x="3324519" y="7132796"/>
                  <a:pt x="3319535" y="7146641"/>
                  <a:pt x="3315795" y="7168312"/>
                </a:cubicBezTo>
                <a:cubicBezTo>
                  <a:pt x="3319535" y="7189379"/>
                  <a:pt x="3319535" y="7210447"/>
                  <a:pt x="3316418" y="7232719"/>
                </a:cubicBezTo>
                <a:lnTo>
                  <a:pt x="3307072" y="7275457"/>
                </a:lnTo>
                <a:lnTo>
                  <a:pt x="3335113" y="7273050"/>
                </a:lnTo>
                <a:lnTo>
                  <a:pt x="3340721" y="7274253"/>
                </a:lnTo>
                <a:lnTo>
                  <a:pt x="3352562" y="7224292"/>
                </a:lnTo>
                <a:cubicBezTo>
                  <a:pt x="3355676" y="7214059"/>
                  <a:pt x="3357546" y="7196001"/>
                  <a:pt x="3359416" y="7176738"/>
                </a:cubicBezTo>
                <a:lnTo>
                  <a:pt x="3364401" y="7136408"/>
                </a:lnTo>
                <a:lnTo>
                  <a:pt x="3363155" y="7134000"/>
                </a:lnTo>
                <a:lnTo>
                  <a:pt x="3365024" y="7131592"/>
                </a:lnTo>
                <a:lnTo>
                  <a:pt x="3366270" y="7118349"/>
                </a:lnTo>
                <a:cubicBezTo>
                  <a:pt x="3370010" y="7108117"/>
                  <a:pt x="3375618" y="7093669"/>
                  <a:pt x="3381226" y="7075009"/>
                </a:cubicBezTo>
                <a:close/>
                <a:moveTo>
                  <a:pt x="2941906" y="6966057"/>
                </a:moveTo>
                <a:cubicBezTo>
                  <a:pt x="2946891" y="6973280"/>
                  <a:pt x="2952500" y="6980504"/>
                  <a:pt x="2958109" y="6987726"/>
                </a:cubicBezTo>
                <a:cubicBezTo>
                  <a:pt x="2956239" y="6999766"/>
                  <a:pt x="2951254" y="7008193"/>
                  <a:pt x="2945022" y="7013610"/>
                </a:cubicBezTo>
                <a:lnTo>
                  <a:pt x="2940660" y="7016018"/>
                </a:lnTo>
                <a:lnTo>
                  <a:pt x="2955616" y="7037689"/>
                </a:lnTo>
                <a:cubicBezTo>
                  <a:pt x="2957485" y="7047921"/>
                  <a:pt x="2956239" y="7056950"/>
                  <a:pt x="2950631" y="7064776"/>
                </a:cubicBezTo>
                <a:cubicBezTo>
                  <a:pt x="2931313" y="7068989"/>
                  <a:pt x="2908258" y="7058757"/>
                  <a:pt x="2893301" y="7041902"/>
                </a:cubicBezTo>
                <a:lnTo>
                  <a:pt x="2881461" y="7019630"/>
                </a:lnTo>
                <a:lnTo>
                  <a:pt x="2858406" y="7017824"/>
                </a:lnTo>
                <a:lnTo>
                  <a:pt x="2879592" y="7006989"/>
                </a:lnTo>
                <a:lnTo>
                  <a:pt x="2883332" y="6981707"/>
                </a:lnTo>
                <a:lnTo>
                  <a:pt x="2908880" y="6989533"/>
                </a:lnTo>
                <a:close/>
                <a:moveTo>
                  <a:pt x="2963094" y="6828813"/>
                </a:moveTo>
                <a:cubicBezTo>
                  <a:pt x="3024785" y="6840249"/>
                  <a:pt x="3054696" y="6884191"/>
                  <a:pt x="3089593" y="6935358"/>
                </a:cubicBezTo>
                <a:cubicBezTo>
                  <a:pt x="3067783" y="6934154"/>
                  <a:pt x="3034757" y="6924522"/>
                  <a:pt x="3007337" y="6907066"/>
                </a:cubicBezTo>
                <a:lnTo>
                  <a:pt x="2992381" y="6892018"/>
                </a:lnTo>
                <a:lnTo>
                  <a:pt x="2992381" y="6893221"/>
                </a:lnTo>
                <a:lnTo>
                  <a:pt x="2986150" y="6903455"/>
                </a:lnTo>
                <a:lnTo>
                  <a:pt x="2997367" y="6923318"/>
                </a:lnTo>
                <a:cubicBezTo>
                  <a:pt x="2989889" y="6931746"/>
                  <a:pt x="2981165" y="6934153"/>
                  <a:pt x="2973687" y="6932950"/>
                </a:cubicBezTo>
                <a:lnTo>
                  <a:pt x="2963094" y="6926328"/>
                </a:lnTo>
                <a:lnTo>
                  <a:pt x="2954369" y="6931746"/>
                </a:lnTo>
                <a:cubicBezTo>
                  <a:pt x="2946269" y="6935358"/>
                  <a:pt x="2937545" y="6936562"/>
                  <a:pt x="2930690" y="6934153"/>
                </a:cubicBezTo>
                <a:cubicBezTo>
                  <a:pt x="2930690" y="6925124"/>
                  <a:pt x="2921343" y="6906465"/>
                  <a:pt x="2912619" y="6897435"/>
                </a:cubicBezTo>
                <a:cubicBezTo>
                  <a:pt x="2926328" y="6884192"/>
                  <a:pt x="2937545" y="6872153"/>
                  <a:pt x="2948761" y="6866736"/>
                </a:cubicBezTo>
                <a:lnTo>
                  <a:pt x="2973064" y="6869144"/>
                </a:lnTo>
                <a:close/>
                <a:moveTo>
                  <a:pt x="2252081" y="6791492"/>
                </a:moveTo>
                <a:cubicBezTo>
                  <a:pt x="2258313" y="6792093"/>
                  <a:pt x="2263922" y="6793900"/>
                  <a:pt x="2268284" y="6798716"/>
                </a:cubicBezTo>
                <a:cubicBezTo>
                  <a:pt x="2268284" y="6816773"/>
                  <a:pt x="2240865" y="6861920"/>
                  <a:pt x="2212823" y="6825803"/>
                </a:cubicBezTo>
                <a:cubicBezTo>
                  <a:pt x="2212824" y="6811959"/>
                  <a:pt x="2222794" y="6801122"/>
                  <a:pt x="2234011" y="6795104"/>
                </a:cubicBezTo>
                <a:cubicBezTo>
                  <a:pt x="2239618" y="6792696"/>
                  <a:pt x="2245850" y="6790889"/>
                  <a:pt x="2252081" y="6791492"/>
                </a:cubicBezTo>
                <a:close/>
                <a:moveTo>
                  <a:pt x="2873983" y="6712637"/>
                </a:moveTo>
                <a:cubicBezTo>
                  <a:pt x="2878969" y="6719860"/>
                  <a:pt x="2891432" y="6722269"/>
                  <a:pt x="2902648" y="6736715"/>
                </a:cubicBezTo>
                <a:cubicBezTo>
                  <a:pt x="2887693" y="6759589"/>
                  <a:pt x="2866507" y="6775239"/>
                  <a:pt x="2844696" y="6745745"/>
                </a:cubicBezTo>
                <a:cubicBezTo>
                  <a:pt x="2858405" y="6735511"/>
                  <a:pt x="2859651" y="6723472"/>
                  <a:pt x="2873983" y="6712637"/>
                </a:cubicBezTo>
                <a:close/>
                <a:moveTo>
                  <a:pt x="2412231" y="6579005"/>
                </a:moveTo>
                <a:cubicBezTo>
                  <a:pt x="2419709" y="6577801"/>
                  <a:pt x="2428434" y="6582014"/>
                  <a:pt x="2433418" y="6589237"/>
                </a:cubicBezTo>
                <a:lnTo>
                  <a:pt x="2432172" y="6594656"/>
                </a:lnTo>
                <a:lnTo>
                  <a:pt x="2467692" y="6603082"/>
                </a:lnTo>
                <a:cubicBezTo>
                  <a:pt x="2471430" y="6622946"/>
                  <a:pt x="2450243" y="6638597"/>
                  <a:pt x="2434665" y="6661471"/>
                </a:cubicBezTo>
                <a:cubicBezTo>
                  <a:pt x="2416593" y="6652443"/>
                  <a:pt x="2386682" y="6642209"/>
                  <a:pt x="2377335" y="6615122"/>
                </a:cubicBezTo>
                <a:lnTo>
                  <a:pt x="2408492" y="6599472"/>
                </a:lnTo>
                <a:lnTo>
                  <a:pt x="2405999" y="6594656"/>
                </a:lnTo>
                <a:cubicBezTo>
                  <a:pt x="2405377" y="6588636"/>
                  <a:pt x="2407246" y="6583219"/>
                  <a:pt x="2412231" y="6579005"/>
                </a:cubicBezTo>
                <a:close/>
                <a:moveTo>
                  <a:pt x="2732529" y="6535664"/>
                </a:moveTo>
                <a:lnTo>
                  <a:pt x="2753093" y="6541083"/>
                </a:lnTo>
                <a:lnTo>
                  <a:pt x="2762440" y="6539276"/>
                </a:lnTo>
                <a:cubicBezTo>
                  <a:pt x="2819769" y="6594053"/>
                  <a:pt x="2714458" y="6636190"/>
                  <a:pt x="2668969" y="6603685"/>
                </a:cubicBezTo>
                <a:cubicBezTo>
                  <a:pt x="2668344" y="6575393"/>
                  <a:pt x="2681431" y="6560946"/>
                  <a:pt x="2700125" y="6553122"/>
                </a:cubicBezTo>
                <a:lnTo>
                  <a:pt x="2730659" y="6546499"/>
                </a:lnTo>
                <a:close/>
                <a:moveTo>
                  <a:pt x="2090687" y="6447178"/>
                </a:moveTo>
                <a:cubicBezTo>
                  <a:pt x="2095048" y="6447780"/>
                  <a:pt x="2099411" y="6449586"/>
                  <a:pt x="2103773" y="6452596"/>
                </a:cubicBezTo>
                <a:cubicBezTo>
                  <a:pt x="2113743" y="6475469"/>
                  <a:pt x="2090686" y="6514596"/>
                  <a:pt x="2053298" y="6492324"/>
                </a:cubicBezTo>
                <a:cubicBezTo>
                  <a:pt x="2052052" y="6484499"/>
                  <a:pt x="2052674" y="6476675"/>
                  <a:pt x="2055167" y="6470052"/>
                </a:cubicBezTo>
                <a:cubicBezTo>
                  <a:pt x="2059530" y="6460422"/>
                  <a:pt x="2067630" y="6453197"/>
                  <a:pt x="2076354" y="6449586"/>
                </a:cubicBezTo>
                <a:cubicBezTo>
                  <a:pt x="2080716" y="6447780"/>
                  <a:pt x="2085702" y="6446576"/>
                  <a:pt x="2090687" y="6447178"/>
                </a:cubicBezTo>
                <a:close/>
                <a:moveTo>
                  <a:pt x="2555555" y="6421294"/>
                </a:moveTo>
                <a:cubicBezTo>
                  <a:pt x="2563033" y="6489315"/>
                  <a:pt x="2427187" y="6531451"/>
                  <a:pt x="2391667" y="6492325"/>
                </a:cubicBezTo>
                <a:cubicBezTo>
                  <a:pt x="2453360" y="6445974"/>
                  <a:pt x="2498849" y="6450790"/>
                  <a:pt x="2555555" y="6421294"/>
                </a:cubicBezTo>
                <a:close/>
                <a:moveTo>
                  <a:pt x="3166862" y="6390595"/>
                </a:moveTo>
                <a:cubicBezTo>
                  <a:pt x="3183065" y="6412265"/>
                  <a:pt x="3179950" y="6437548"/>
                  <a:pt x="3163748" y="6461023"/>
                </a:cubicBezTo>
                <a:cubicBezTo>
                  <a:pt x="3143807" y="6419489"/>
                  <a:pt x="3115141" y="6441760"/>
                  <a:pt x="3091463" y="6426110"/>
                </a:cubicBezTo>
                <a:cubicBezTo>
                  <a:pt x="3118257" y="6416479"/>
                  <a:pt x="3140068" y="6400226"/>
                  <a:pt x="3166862" y="6390595"/>
                </a:cubicBezTo>
                <a:close/>
                <a:moveTo>
                  <a:pt x="2849681" y="6369527"/>
                </a:moveTo>
                <a:cubicBezTo>
                  <a:pt x="2855289" y="6368323"/>
                  <a:pt x="2862144" y="6368925"/>
                  <a:pt x="2870869" y="6371936"/>
                </a:cubicBezTo>
                <a:cubicBezTo>
                  <a:pt x="2908880" y="6394809"/>
                  <a:pt x="2862766" y="6445372"/>
                  <a:pt x="2834725" y="6444771"/>
                </a:cubicBezTo>
                <a:cubicBezTo>
                  <a:pt x="2829740" y="6433333"/>
                  <a:pt x="2824132" y="6422498"/>
                  <a:pt x="2807930" y="6416478"/>
                </a:cubicBezTo>
                <a:cubicBezTo>
                  <a:pt x="2822886" y="6393003"/>
                  <a:pt x="2832233" y="6373139"/>
                  <a:pt x="2849681" y="6369527"/>
                </a:cubicBezTo>
                <a:close/>
                <a:moveTo>
                  <a:pt x="2621609" y="6317759"/>
                </a:moveTo>
                <a:cubicBezTo>
                  <a:pt x="2635318" y="6321974"/>
                  <a:pt x="2643418" y="6327390"/>
                  <a:pt x="2647781" y="6333410"/>
                </a:cubicBezTo>
                <a:cubicBezTo>
                  <a:pt x="2662113" y="6351469"/>
                  <a:pt x="2645289" y="6379761"/>
                  <a:pt x="2647781" y="6418286"/>
                </a:cubicBezTo>
                <a:cubicBezTo>
                  <a:pt x="2589206" y="6426712"/>
                  <a:pt x="2612261" y="6335216"/>
                  <a:pt x="2621609" y="6317759"/>
                </a:cubicBezTo>
                <a:close/>
                <a:moveTo>
                  <a:pt x="2214693" y="6310536"/>
                </a:moveTo>
                <a:cubicBezTo>
                  <a:pt x="2211577" y="6314750"/>
                  <a:pt x="2216563" y="6317759"/>
                  <a:pt x="2217808" y="6325584"/>
                </a:cubicBezTo>
                <a:cubicBezTo>
                  <a:pt x="2212823" y="6332808"/>
                  <a:pt x="2209085" y="6337023"/>
                  <a:pt x="2204100" y="6337624"/>
                </a:cubicBezTo>
                <a:cubicBezTo>
                  <a:pt x="2199737" y="6337625"/>
                  <a:pt x="2195375" y="6334614"/>
                  <a:pt x="2189767" y="6327391"/>
                </a:cubicBezTo>
                <a:cubicBezTo>
                  <a:pt x="2199114" y="6313547"/>
                  <a:pt x="2199114" y="6313547"/>
                  <a:pt x="2214693" y="6310536"/>
                </a:cubicBezTo>
                <a:close/>
                <a:moveTo>
                  <a:pt x="2491994" y="6303314"/>
                </a:moveTo>
                <a:cubicBezTo>
                  <a:pt x="2489502" y="6308128"/>
                  <a:pt x="2494487" y="6310536"/>
                  <a:pt x="2497602" y="6317760"/>
                </a:cubicBezTo>
                <a:cubicBezTo>
                  <a:pt x="2493863" y="6325584"/>
                  <a:pt x="2490124" y="6330400"/>
                  <a:pt x="2485762" y="6331605"/>
                </a:cubicBezTo>
                <a:cubicBezTo>
                  <a:pt x="2481401" y="6332808"/>
                  <a:pt x="2476415" y="6330401"/>
                  <a:pt x="2470183" y="6324381"/>
                </a:cubicBezTo>
                <a:cubicBezTo>
                  <a:pt x="2477039" y="6309332"/>
                  <a:pt x="2477039" y="6308731"/>
                  <a:pt x="2491994" y="6303314"/>
                </a:cubicBezTo>
                <a:close/>
                <a:moveTo>
                  <a:pt x="2738761" y="6292478"/>
                </a:moveTo>
                <a:cubicBezTo>
                  <a:pt x="2759947" y="6299099"/>
                  <a:pt x="2777396" y="6344246"/>
                  <a:pt x="2754339" y="6365915"/>
                </a:cubicBezTo>
                <a:cubicBezTo>
                  <a:pt x="2749353" y="6359895"/>
                  <a:pt x="2748730" y="6365314"/>
                  <a:pt x="2743122" y="6364711"/>
                </a:cubicBezTo>
                <a:cubicBezTo>
                  <a:pt x="2716327" y="6355682"/>
                  <a:pt x="2713835" y="6333410"/>
                  <a:pt x="2718196" y="6301507"/>
                </a:cubicBezTo>
                <a:cubicBezTo>
                  <a:pt x="2724428" y="6292477"/>
                  <a:pt x="2731906" y="6290672"/>
                  <a:pt x="2738761" y="6292478"/>
                </a:cubicBezTo>
                <a:close/>
                <a:moveTo>
                  <a:pt x="3022916" y="6275021"/>
                </a:moveTo>
                <a:cubicBezTo>
                  <a:pt x="3014192" y="6337624"/>
                  <a:pt x="2897663" y="6347255"/>
                  <a:pt x="2870868" y="6311740"/>
                </a:cubicBezTo>
                <a:cubicBezTo>
                  <a:pt x="2925706" y="6281041"/>
                  <a:pt x="2969326" y="6293080"/>
                  <a:pt x="3022916" y="6275021"/>
                </a:cubicBezTo>
                <a:close/>
                <a:moveTo>
                  <a:pt x="2830987" y="6267798"/>
                </a:moveTo>
                <a:cubicBezTo>
                  <a:pt x="2842203" y="6268400"/>
                  <a:pt x="2870244" y="6286459"/>
                  <a:pt x="2846566" y="6302109"/>
                </a:cubicBezTo>
                <a:cubicBezTo>
                  <a:pt x="2837841" y="6302109"/>
                  <a:pt x="2831610" y="6296090"/>
                  <a:pt x="2827871" y="6288867"/>
                </a:cubicBezTo>
                <a:cubicBezTo>
                  <a:pt x="2824755" y="6281643"/>
                  <a:pt x="2825378" y="6273216"/>
                  <a:pt x="2830987" y="6267798"/>
                </a:cubicBezTo>
                <a:close/>
                <a:moveTo>
                  <a:pt x="2792974" y="6237701"/>
                </a:moveTo>
                <a:cubicBezTo>
                  <a:pt x="2797960" y="6238905"/>
                  <a:pt x="2801698" y="6241913"/>
                  <a:pt x="2804191" y="6246128"/>
                </a:cubicBezTo>
                <a:cubicBezTo>
                  <a:pt x="2806684" y="6251545"/>
                  <a:pt x="2806683" y="6260574"/>
                  <a:pt x="2800452" y="6272012"/>
                </a:cubicBezTo>
                <a:cubicBezTo>
                  <a:pt x="2797337" y="6276828"/>
                  <a:pt x="2788613" y="6277429"/>
                  <a:pt x="2779266" y="6275021"/>
                </a:cubicBezTo>
                <a:cubicBezTo>
                  <a:pt x="2769918" y="6272614"/>
                  <a:pt x="2760571" y="6267196"/>
                  <a:pt x="2755585" y="6261176"/>
                </a:cubicBezTo>
                <a:cubicBezTo>
                  <a:pt x="2758078" y="6242516"/>
                  <a:pt x="2779265" y="6234089"/>
                  <a:pt x="2792974" y="6237701"/>
                </a:cubicBezTo>
                <a:close/>
                <a:moveTo>
                  <a:pt x="3061552" y="6135971"/>
                </a:moveTo>
                <a:cubicBezTo>
                  <a:pt x="3081492" y="6135370"/>
                  <a:pt x="3102055" y="6140186"/>
                  <a:pt x="3117634" y="6149816"/>
                </a:cubicBezTo>
                <a:cubicBezTo>
                  <a:pt x="3087724" y="6170283"/>
                  <a:pt x="3047842" y="6176302"/>
                  <a:pt x="3000483" y="6187136"/>
                </a:cubicBezTo>
                <a:cubicBezTo>
                  <a:pt x="2999860" y="6173895"/>
                  <a:pt x="3004222" y="6163059"/>
                  <a:pt x="3011700" y="6155234"/>
                </a:cubicBezTo>
                <a:cubicBezTo>
                  <a:pt x="3023538" y="6143195"/>
                  <a:pt x="3042233" y="6137175"/>
                  <a:pt x="3061552" y="6135971"/>
                </a:cubicBezTo>
                <a:close/>
                <a:moveTo>
                  <a:pt x="2181666" y="6117312"/>
                </a:moveTo>
                <a:cubicBezTo>
                  <a:pt x="2189767" y="6118515"/>
                  <a:pt x="2196622" y="6125137"/>
                  <a:pt x="2200984" y="6134165"/>
                </a:cubicBezTo>
                <a:cubicBezTo>
                  <a:pt x="2210332" y="6152825"/>
                  <a:pt x="2210332" y="6181720"/>
                  <a:pt x="2198491" y="6200982"/>
                </a:cubicBezTo>
                <a:cubicBezTo>
                  <a:pt x="2187897" y="6200982"/>
                  <a:pt x="2179797" y="6197371"/>
                  <a:pt x="2174188" y="6192554"/>
                </a:cubicBezTo>
                <a:cubicBezTo>
                  <a:pt x="2155493" y="6177506"/>
                  <a:pt x="2154248" y="6146204"/>
                  <a:pt x="2151756" y="6131758"/>
                </a:cubicBezTo>
                <a:cubicBezTo>
                  <a:pt x="2162971" y="6119719"/>
                  <a:pt x="2172943" y="6116108"/>
                  <a:pt x="2181666" y="6117312"/>
                </a:cubicBezTo>
                <a:close/>
                <a:moveTo>
                  <a:pt x="2491993" y="6105272"/>
                </a:moveTo>
                <a:cubicBezTo>
                  <a:pt x="2503211" y="6104671"/>
                  <a:pt x="2513803" y="6116107"/>
                  <a:pt x="2518166" y="6128146"/>
                </a:cubicBezTo>
                <a:cubicBezTo>
                  <a:pt x="2520035" y="6133565"/>
                  <a:pt x="2520659" y="6138982"/>
                  <a:pt x="2519412" y="6143195"/>
                </a:cubicBezTo>
                <a:cubicBezTo>
                  <a:pt x="2511935" y="6144399"/>
                  <a:pt x="2503834" y="6146205"/>
                  <a:pt x="2497602" y="6155234"/>
                </a:cubicBezTo>
                <a:lnTo>
                  <a:pt x="2488878" y="6144399"/>
                </a:lnTo>
                <a:lnTo>
                  <a:pt x="2477039" y="6169079"/>
                </a:lnTo>
                <a:cubicBezTo>
                  <a:pt x="2463952" y="6184730"/>
                  <a:pt x="2445881" y="6196166"/>
                  <a:pt x="2423447" y="6193759"/>
                </a:cubicBezTo>
                <a:cubicBezTo>
                  <a:pt x="2431548" y="6172690"/>
                  <a:pt x="2443389" y="6158846"/>
                  <a:pt x="2456474" y="6148011"/>
                </a:cubicBezTo>
                <a:lnTo>
                  <a:pt x="2478908" y="6133565"/>
                </a:lnTo>
                <a:lnTo>
                  <a:pt x="2478908" y="6132962"/>
                </a:lnTo>
                <a:cubicBezTo>
                  <a:pt x="2474545" y="6126341"/>
                  <a:pt x="2473923" y="6119719"/>
                  <a:pt x="2480154" y="6110690"/>
                </a:cubicBezTo>
                <a:cubicBezTo>
                  <a:pt x="2483893" y="6107079"/>
                  <a:pt x="2488255" y="6105273"/>
                  <a:pt x="2491993" y="6105272"/>
                </a:cubicBezTo>
                <a:close/>
                <a:moveTo>
                  <a:pt x="1927422" y="6075777"/>
                </a:moveTo>
                <a:cubicBezTo>
                  <a:pt x="1943001" y="6071564"/>
                  <a:pt x="1953595" y="6081195"/>
                  <a:pt x="1957333" y="6095641"/>
                </a:cubicBezTo>
                <a:cubicBezTo>
                  <a:pt x="1963565" y="6115506"/>
                  <a:pt x="1959202" y="6143796"/>
                  <a:pt x="1944247" y="6161253"/>
                </a:cubicBezTo>
                <a:cubicBezTo>
                  <a:pt x="1933653" y="6158846"/>
                  <a:pt x="1926176" y="6154632"/>
                  <a:pt x="1920567" y="6148612"/>
                </a:cubicBezTo>
                <a:cubicBezTo>
                  <a:pt x="1904989" y="6130554"/>
                  <a:pt x="1909351" y="6099855"/>
                  <a:pt x="1909350" y="6084807"/>
                </a:cubicBezTo>
                <a:cubicBezTo>
                  <a:pt x="1916206" y="6079990"/>
                  <a:pt x="1921814" y="6077582"/>
                  <a:pt x="1927422" y="6075777"/>
                </a:cubicBezTo>
                <a:close/>
                <a:moveTo>
                  <a:pt x="2696387" y="6073369"/>
                </a:moveTo>
                <a:cubicBezTo>
                  <a:pt x="2700125" y="6078184"/>
                  <a:pt x="2703241" y="6087816"/>
                  <a:pt x="2704487" y="6097446"/>
                </a:cubicBezTo>
                <a:cubicBezTo>
                  <a:pt x="2705734" y="6107680"/>
                  <a:pt x="2704488" y="6117311"/>
                  <a:pt x="2700126" y="6120923"/>
                </a:cubicBezTo>
                <a:cubicBezTo>
                  <a:pt x="2688909" y="6124535"/>
                  <a:pt x="2680807" y="6122729"/>
                  <a:pt x="2675200" y="6117914"/>
                </a:cubicBezTo>
                <a:cubicBezTo>
                  <a:pt x="2657751" y="6104671"/>
                  <a:pt x="2664606" y="6067350"/>
                  <a:pt x="2696387" y="6073369"/>
                </a:cubicBezTo>
                <a:close/>
                <a:moveTo>
                  <a:pt x="2855289" y="6062534"/>
                </a:moveTo>
                <a:cubicBezTo>
                  <a:pt x="2858405" y="6061932"/>
                  <a:pt x="2862144" y="6061932"/>
                  <a:pt x="2864013" y="6064340"/>
                </a:cubicBezTo>
                <a:cubicBezTo>
                  <a:pt x="2866506" y="6067350"/>
                  <a:pt x="2867129" y="6073972"/>
                  <a:pt x="2862767" y="6086612"/>
                </a:cubicBezTo>
                <a:cubicBezTo>
                  <a:pt x="2855913" y="6087214"/>
                  <a:pt x="2850304" y="6086612"/>
                  <a:pt x="2847188" y="6085408"/>
                </a:cubicBezTo>
                <a:cubicBezTo>
                  <a:pt x="2833479" y="6080593"/>
                  <a:pt x="2845319" y="6066146"/>
                  <a:pt x="2855289" y="6062534"/>
                </a:cubicBezTo>
                <a:close/>
                <a:moveTo>
                  <a:pt x="2729414" y="6055311"/>
                </a:moveTo>
                <a:cubicBezTo>
                  <a:pt x="2733153" y="6054106"/>
                  <a:pt x="2736890" y="6054709"/>
                  <a:pt x="2740631" y="6056514"/>
                </a:cubicBezTo>
                <a:cubicBezTo>
                  <a:pt x="2748108" y="6059524"/>
                  <a:pt x="2754962" y="6066146"/>
                  <a:pt x="2759325" y="6073369"/>
                </a:cubicBezTo>
                <a:cubicBezTo>
                  <a:pt x="2761816" y="6078786"/>
                  <a:pt x="2763687" y="6083603"/>
                  <a:pt x="2763063" y="6087816"/>
                </a:cubicBezTo>
                <a:cubicBezTo>
                  <a:pt x="2755585" y="6090826"/>
                  <a:pt x="2748108" y="6093234"/>
                  <a:pt x="2743746" y="6102864"/>
                </a:cubicBezTo>
                <a:cubicBezTo>
                  <a:pt x="2725674" y="6089020"/>
                  <a:pt x="2710096" y="6082399"/>
                  <a:pt x="2718820" y="6062534"/>
                </a:cubicBezTo>
                <a:cubicBezTo>
                  <a:pt x="2721935" y="6058321"/>
                  <a:pt x="2725674" y="6055913"/>
                  <a:pt x="2729414" y="6055311"/>
                </a:cubicBezTo>
                <a:close/>
                <a:moveTo>
                  <a:pt x="3320780" y="6036048"/>
                </a:moveTo>
                <a:cubicBezTo>
                  <a:pt x="3339475" y="6045680"/>
                  <a:pt x="3345083" y="6052902"/>
                  <a:pt x="3363156" y="6062534"/>
                </a:cubicBezTo>
                <a:cubicBezTo>
                  <a:pt x="3346330" y="6098651"/>
                  <a:pt x="3285885" y="6062534"/>
                  <a:pt x="3320780" y="6036048"/>
                </a:cubicBezTo>
                <a:close/>
                <a:moveTo>
                  <a:pt x="3184934" y="6021000"/>
                </a:moveTo>
                <a:cubicBezTo>
                  <a:pt x="3190544" y="6021601"/>
                  <a:pt x="3195529" y="6024009"/>
                  <a:pt x="3200513" y="6028825"/>
                </a:cubicBezTo>
                <a:cubicBezTo>
                  <a:pt x="3200513" y="6049893"/>
                  <a:pt x="3194281" y="6068553"/>
                  <a:pt x="3184934" y="6084806"/>
                </a:cubicBezTo>
                <a:lnTo>
                  <a:pt x="3176211" y="6095039"/>
                </a:lnTo>
                <a:lnTo>
                  <a:pt x="3209861" y="6109486"/>
                </a:lnTo>
                <a:cubicBezTo>
                  <a:pt x="3210483" y="6129350"/>
                  <a:pt x="3186804" y="6141390"/>
                  <a:pt x="3167486" y="6161253"/>
                </a:cubicBezTo>
                <a:cubicBezTo>
                  <a:pt x="3151285" y="6149215"/>
                  <a:pt x="3123242" y="6134165"/>
                  <a:pt x="3118881" y="6105875"/>
                </a:cubicBezTo>
                <a:lnTo>
                  <a:pt x="3135083" y="6101059"/>
                </a:lnTo>
                <a:lnTo>
                  <a:pt x="3131967" y="6087816"/>
                </a:lnTo>
                <a:cubicBezTo>
                  <a:pt x="3134460" y="6056514"/>
                  <a:pt x="3158762" y="6016786"/>
                  <a:pt x="3184934" y="6021000"/>
                </a:cubicBezTo>
                <a:close/>
                <a:moveTo>
                  <a:pt x="2802945" y="6017990"/>
                </a:moveTo>
                <a:cubicBezTo>
                  <a:pt x="2817277" y="6034845"/>
                  <a:pt x="2822885" y="6059525"/>
                  <a:pt x="2832233" y="6087816"/>
                </a:cubicBezTo>
                <a:cubicBezTo>
                  <a:pt x="2823509" y="6089020"/>
                  <a:pt x="2816654" y="6087213"/>
                  <a:pt x="2811046" y="6083001"/>
                </a:cubicBezTo>
                <a:cubicBezTo>
                  <a:pt x="2794844" y="6069758"/>
                  <a:pt x="2791728" y="6037251"/>
                  <a:pt x="2802945" y="6017990"/>
                </a:cubicBezTo>
                <a:close/>
                <a:moveTo>
                  <a:pt x="2414101" y="6008359"/>
                </a:moveTo>
                <a:lnTo>
                  <a:pt x="2438404" y="6019194"/>
                </a:lnTo>
                <a:lnTo>
                  <a:pt x="2479530" y="6020398"/>
                </a:lnTo>
                <a:cubicBezTo>
                  <a:pt x="2495109" y="6027621"/>
                  <a:pt x="2509442" y="6040262"/>
                  <a:pt x="2516297" y="6053505"/>
                </a:cubicBezTo>
                <a:cubicBezTo>
                  <a:pt x="2520659" y="6063136"/>
                  <a:pt x="2521905" y="6072165"/>
                  <a:pt x="2517543" y="6081195"/>
                </a:cubicBezTo>
                <a:cubicBezTo>
                  <a:pt x="2491993" y="6092031"/>
                  <a:pt x="2452736" y="6075777"/>
                  <a:pt x="2439650" y="6049292"/>
                </a:cubicBezTo>
                <a:lnTo>
                  <a:pt x="2439650" y="6046281"/>
                </a:lnTo>
                <a:lnTo>
                  <a:pt x="2428433" y="6051700"/>
                </a:lnTo>
                <a:cubicBezTo>
                  <a:pt x="2415347" y="6046884"/>
                  <a:pt x="2407246" y="6041466"/>
                  <a:pt x="2404753" y="6034845"/>
                </a:cubicBezTo>
                <a:cubicBezTo>
                  <a:pt x="2402261" y="6028223"/>
                  <a:pt x="2405377" y="6019796"/>
                  <a:pt x="2414101" y="6008359"/>
                </a:cubicBezTo>
                <a:close/>
                <a:moveTo>
                  <a:pt x="3295232" y="5996319"/>
                </a:moveTo>
                <a:cubicBezTo>
                  <a:pt x="3295232" y="6003543"/>
                  <a:pt x="3293985" y="6011970"/>
                  <a:pt x="3292116" y="6020999"/>
                </a:cubicBezTo>
                <a:lnTo>
                  <a:pt x="3284015" y="6042068"/>
                </a:lnTo>
                <a:lnTo>
                  <a:pt x="3303332" y="6018593"/>
                </a:lnTo>
                <a:cubicBezTo>
                  <a:pt x="3308941" y="6045077"/>
                  <a:pt x="3298347" y="6102864"/>
                  <a:pt x="3254727" y="6111894"/>
                </a:cubicBezTo>
                <a:cubicBezTo>
                  <a:pt x="3254727" y="6100456"/>
                  <a:pt x="3256596" y="6090826"/>
                  <a:pt x="3259712" y="6081797"/>
                </a:cubicBezTo>
                <a:lnTo>
                  <a:pt x="3268435" y="6063738"/>
                </a:lnTo>
                <a:lnTo>
                  <a:pt x="3262828" y="6070360"/>
                </a:lnTo>
                <a:cubicBezTo>
                  <a:pt x="3254726" y="6075777"/>
                  <a:pt x="3245380" y="6079388"/>
                  <a:pt x="3234786" y="6079388"/>
                </a:cubicBezTo>
                <a:cubicBezTo>
                  <a:pt x="3239149" y="6041466"/>
                  <a:pt x="3264697" y="6020398"/>
                  <a:pt x="3295232" y="5996319"/>
                </a:cubicBezTo>
                <a:close/>
                <a:moveTo>
                  <a:pt x="3227308" y="5976457"/>
                </a:moveTo>
                <a:cubicBezTo>
                  <a:pt x="3234786" y="5978863"/>
                  <a:pt x="3237902" y="5995718"/>
                  <a:pt x="3246003" y="6010165"/>
                </a:cubicBezTo>
                <a:cubicBezTo>
                  <a:pt x="3241017" y="6012571"/>
                  <a:pt x="3234163" y="6017990"/>
                  <a:pt x="3226686" y="6022204"/>
                </a:cubicBezTo>
                <a:cubicBezTo>
                  <a:pt x="3219831" y="6026418"/>
                  <a:pt x="3211730" y="6028825"/>
                  <a:pt x="3204251" y="6026417"/>
                </a:cubicBezTo>
                <a:cubicBezTo>
                  <a:pt x="3198020" y="6004747"/>
                  <a:pt x="3202382" y="5989698"/>
                  <a:pt x="3227308" y="5976457"/>
                </a:cubicBezTo>
                <a:close/>
                <a:moveTo>
                  <a:pt x="3381850" y="5968631"/>
                </a:moveTo>
                <a:cubicBezTo>
                  <a:pt x="3387457" y="5969232"/>
                  <a:pt x="3391820" y="5972242"/>
                  <a:pt x="3394936" y="5977058"/>
                </a:cubicBezTo>
                <a:cubicBezTo>
                  <a:pt x="3403036" y="5990902"/>
                  <a:pt x="3398674" y="6018593"/>
                  <a:pt x="3379979" y="6028825"/>
                </a:cubicBezTo>
                <a:cubicBezTo>
                  <a:pt x="3330128" y="6017387"/>
                  <a:pt x="3354431" y="5959602"/>
                  <a:pt x="3381850" y="5968631"/>
                </a:cubicBezTo>
                <a:close/>
                <a:moveTo>
                  <a:pt x="2245850" y="5928300"/>
                </a:moveTo>
                <a:cubicBezTo>
                  <a:pt x="2258314" y="5933717"/>
                  <a:pt x="2262053" y="5952378"/>
                  <a:pt x="2248343" y="5963212"/>
                </a:cubicBezTo>
                <a:cubicBezTo>
                  <a:pt x="2232765" y="5955989"/>
                  <a:pt x="2227780" y="5949970"/>
                  <a:pt x="2230271" y="5928300"/>
                </a:cubicBezTo>
                <a:cubicBezTo>
                  <a:pt x="2236503" y="5925892"/>
                  <a:pt x="2241489" y="5926495"/>
                  <a:pt x="2245850" y="5928300"/>
                </a:cubicBezTo>
                <a:close/>
                <a:moveTo>
                  <a:pt x="2594813" y="5924086"/>
                </a:moveTo>
                <a:cubicBezTo>
                  <a:pt x="2601044" y="5922280"/>
                  <a:pt x="2606653" y="5923484"/>
                  <a:pt x="2612261" y="5928301"/>
                </a:cubicBezTo>
                <a:cubicBezTo>
                  <a:pt x="2613508" y="5955387"/>
                  <a:pt x="2596683" y="5969233"/>
                  <a:pt x="2568641" y="5969834"/>
                </a:cubicBezTo>
                <a:cubicBezTo>
                  <a:pt x="2561164" y="5954183"/>
                  <a:pt x="2577366" y="5928300"/>
                  <a:pt x="2594813" y="5924086"/>
                </a:cubicBezTo>
                <a:close/>
                <a:moveTo>
                  <a:pt x="2999236" y="5916260"/>
                </a:moveTo>
                <a:lnTo>
                  <a:pt x="3007337" y="5922280"/>
                </a:lnTo>
                <a:lnTo>
                  <a:pt x="3007961" y="5921677"/>
                </a:lnTo>
                <a:cubicBezTo>
                  <a:pt x="3021047" y="5923484"/>
                  <a:pt x="3033509" y="5930707"/>
                  <a:pt x="3039742" y="5942747"/>
                </a:cubicBezTo>
                <a:cubicBezTo>
                  <a:pt x="3043480" y="5951174"/>
                  <a:pt x="3044726" y="5961408"/>
                  <a:pt x="3040988" y="5974048"/>
                </a:cubicBezTo>
                <a:cubicBezTo>
                  <a:pt x="3026031" y="5984281"/>
                  <a:pt x="2974311" y="5987892"/>
                  <a:pt x="2964340" y="5973446"/>
                </a:cubicBezTo>
                <a:cubicBezTo>
                  <a:pt x="2959978" y="5955387"/>
                  <a:pt x="2963717" y="5942144"/>
                  <a:pt x="2971818" y="5933115"/>
                </a:cubicBezTo>
                <a:lnTo>
                  <a:pt x="2988020" y="5928300"/>
                </a:lnTo>
                <a:lnTo>
                  <a:pt x="2984904" y="5921077"/>
                </a:lnTo>
                <a:cubicBezTo>
                  <a:pt x="2989889" y="5916863"/>
                  <a:pt x="2994874" y="5916260"/>
                  <a:pt x="2999236" y="5916260"/>
                </a:cubicBezTo>
                <a:close/>
                <a:moveTo>
                  <a:pt x="2868998" y="5913251"/>
                </a:moveTo>
                <a:cubicBezTo>
                  <a:pt x="2881461" y="5915659"/>
                  <a:pt x="2899533" y="5936729"/>
                  <a:pt x="2880838" y="5942144"/>
                </a:cubicBezTo>
                <a:cubicBezTo>
                  <a:pt x="2865260" y="5943951"/>
                  <a:pt x="2859028" y="5925290"/>
                  <a:pt x="2868998" y="5913251"/>
                </a:cubicBezTo>
                <a:close/>
                <a:moveTo>
                  <a:pt x="3617398" y="5910844"/>
                </a:moveTo>
                <a:lnTo>
                  <a:pt x="3604936" y="5911446"/>
                </a:lnTo>
                <a:lnTo>
                  <a:pt x="3585618" y="5953581"/>
                </a:lnTo>
                <a:cubicBezTo>
                  <a:pt x="3573155" y="5951775"/>
                  <a:pt x="3565054" y="5933718"/>
                  <a:pt x="3540129" y="5950572"/>
                </a:cubicBezTo>
                <a:cubicBezTo>
                  <a:pt x="3533897" y="5959602"/>
                  <a:pt x="3529535" y="5975854"/>
                  <a:pt x="3527666" y="5988495"/>
                </a:cubicBezTo>
                <a:lnTo>
                  <a:pt x="3540129" y="5999329"/>
                </a:lnTo>
                <a:lnTo>
                  <a:pt x="3576271" y="5984883"/>
                </a:lnTo>
                <a:cubicBezTo>
                  <a:pt x="3588734" y="5974650"/>
                  <a:pt x="3598704" y="5961407"/>
                  <a:pt x="3606182" y="5946359"/>
                </a:cubicBezTo>
                <a:close/>
                <a:moveTo>
                  <a:pt x="3784403" y="5910241"/>
                </a:moveTo>
                <a:lnTo>
                  <a:pt x="3783156" y="5912048"/>
                </a:lnTo>
                <a:lnTo>
                  <a:pt x="3766953" y="5914455"/>
                </a:lnTo>
                <a:lnTo>
                  <a:pt x="3778171" y="5927698"/>
                </a:lnTo>
                <a:lnTo>
                  <a:pt x="3781910" y="5931309"/>
                </a:lnTo>
                <a:lnTo>
                  <a:pt x="3786272" y="5922280"/>
                </a:lnTo>
                <a:lnTo>
                  <a:pt x="3793126" y="5910242"/>
                </a:lnTo>
                <a:close/>
                <a:moveTo>
                  <a:pt x="3638586" y="5909639"/>
                </a:moveTo>
                <a:lnTo>
                  <a:pt x="3634223" y="5910242"/>
                </a:lnTo>
                <a:lnTo>
                  <a:pt x="3637340" y="5913251"/>
                </a:lnTo>
                <a:cubicBezTo>
                  <a:pt x="3645441" y="5927699"/>
                  <a:pt x="3632978" y="5943349"/>
                  <a:pt x="3644817" y="5959602"/>
                </a:cubicBezTo>
                <a:cubicBezTo>
                  <a:pt x="3675975" y="5964416"/>
                  <a:pt x="3695916" y="5957192"/>
                  <a:pt x="3712118" y="5945155"/>
                </a:cubicBezTo>
                <a:lnTo>
                  <a:pt x="3738290" y="5916863"/>
                </a:lnTo>
                <a:lnTo>
                  <a:pt x="3710248" y="5920475"/>
                </a:lnTo>
                <a:lnTo>
                  <a:pt x="3684699" y="5911445"/>
                </a:lnTo>
                <a:lnTo>
                  <a:pt x="3680960" y="5910844"/>
                </a:lnTo>
                <a:lnTo>
                  <a:pt x="3680959" y="5911445"/>
                </a:lnTo>
                <a:cubicBezTo>
                  <a:pt x="3674106" y="5916863"/>
                  <a:pt x="3669120" y="5916863"/>
                  <a:pt x="3666005" y="5913853"/>
                </a:cubicBezTo>
                <a:lnTo>
                  <a:pt x="3665381" y="5910844"/>
                </a:lnTo>
                <a:close/>
                <a:moveTo>
                  <a:pt x="2477039" y="5907833"/>
                </a:moveTo>
                <a:cubicBezTo>
                  <a:pt x="2487631" y="5906027"/>
                  <a:pt x="2495733" y="5909038"/>
                  <a:pt x="2503833" y="5914455"/>
                </a:cubicBezTo>
                <a:cubicBezTo>
                  <a:pt x="2512558" y="5919271"/>
                  <a:pt x="2521282" y="5927096"/>
                  <a:pt x="2533122" y="5935524"/>
                </a:cubicBezTo>
                <a:cubicBezTo>
                  <a:pt x="2507572" y="5978261"/>
                  <a:pt x="2447750" y="5930106"/>
                  <a:pt x="2477039" y="5907833"/>
                </a:cubicBezTo>
                <a:close/>
                <a:moveTo>
                  <a:pt x="3840486" y="5906630"/>
                </a:moveTo>
                <a:lnTo>
                  <a:pt x="3831762" y="5907232"/>
                </a:lnTo>
                <a:lnTo>
                  <a:pt x="3824908" y="5921678"/>
                </a:lnTo>
                <a:lnTo>
                  <a:pt x="3811198" y="5958397"/>
                </a:lnTo>
                <a:lnTo>
                  <a:pt x="3846094" y="5951174"/>
                </a:lnTo>
                <a:lnTo>
                  <a:pt x="3849210" y="5949368"/>
                </a:lnTo>
                <a:lnTo>
                  <a:pt x="3841109" y="5937330"/>
                </a:lnTo>
                <a:lnTo>
                  <a:pt x="3861050" y="5939135"/>
                </a:lnTo>
                <a:lnTo>
                  <a:pt x="3852949" y="5926495"/>
                </a:lnTo>
                <a:lnTo>
                  <a:pt x="3852325" y="5918669"/>
                </a:lnTo>
                <a:close/>
                <a:moveTo>
                  <a:pt x="3291493" y="5906028"/>
                </a:moveTo>
                <a:cubicBezTo>
                  <a:pt x="3295854" y="5909037"/>
                  <a:pt x="3298970" y="5914455"/>
                  <a:pt x="3302086" y="5920475"/>
                </a:cubicBezTo>
                <a:cubicBezTo>
                  <a:pt x="3304578" y="5925892"/>
                  <a:pt x="3307072" y="5932513"/>
                  <a:pt x="3310187" y="5937930"/>
                </a:cubicBezTo>
                <a:cubicBezTo>
                  <a:pt x="3296478" y="5948164"/>
                  <a:pt x="3282146" y="5958999"/>
                  <a:pt x="3265321" y="5954183"/>
                </a:cubicBezTo>
                <a:cubicBezTo>
                  <a:pt x="3260335" y="5931309"/>
                  <a:pt x="3269683" y="5917466"/>
                  <a:pt x="3291493" y="5906028"/>
                </a:cubicBezTo>
                <a:close/>
                <a:moveTo>
                  <a:pt x="3136329" y="5898804"/>
                </a:moveTo>
                <a:cubicBezTo>
                  <a:pt x="3145676" y="5916863"/>
                  <a:pt x="3141314" y="5949368"/>
                  <a:pt x="3128228" y="5964417"/>
                </a:cubicBezTo>
                <a:cubicBezTo>
                  <a:pt x="3139444" y="5965620"/>
                  <a:pt x="3144430" y="5966222"/>
                  <a:pt x="3155647" y="5967427"/>
                </a:cubicBezTo>
                <a:lnTo>
                  <a:pt x="3155024" y="5969232"/>
                </a:lnTo>
                <a:cubicBezTo>
                  <a:pt x="3160631" y="5967426"/>
                  <a:pt x="3166862" y="5969232"/>
                  <a:pt x="3173718" y="5974650"/>
                </a:cubicBezTo>
                <a:cubicBezTo>
                  <a:pt x="3170602" y="5978261"/>
                  <a:pt x="3179949" y="5985485"/>
                  <a:pt x="3173094" y="5993913"/>
                </a:cubicBezTo>
                <a:cubicBezTo>
                  <a:pt x="3167487" y="5996319"/>
                  <a:pt x="3160631" y="5995718"/>
                  <a:pt x="3153777" y="5993310"/>
                </a:cubicBezTo>
                <a:lnTo>
                  <a:pt x="3145676" y="5986688"/>
                </a:lnTo>
                <a:lnTo>
                  <a:pt x="3143184" y="5991505"/>
                </a:lnTo>
                <a:cubicBezTo>
                  <a:pt x="3136952" y="5995117"/>
                  <a:pt x="3129474" y="5996922"/>
                  <a:pt x="3123243" y="6001737"/>
                </a:cubicBezTo>
                <a:cubicBezTo>
                  <a:pt x="3113896" y="6033641"/>
                  <a:pt x="3126359" y="6068553"/>
                  <a:pt x="3096447" y="6081195"/>
                </a:cubicBezTo>
                <a:cubicBezTo>
                  <a:pt x="3069029" y="6072165"/>
                  <a:pt x="3084608" y="6041467"/>
                  <a:pt x="3093955" y="6009563"/>
                </a:cubicBezTo>
                <a:cubicBezTo>
                  <a:pt x="3065913" y="6011369"/>
                  <a:pt x="3035379" y="6030029"/>
                  <a:pt x="3015438" y="6005349"/>
                </a:cubicBezTo>
                <a:cubicBezTo>
                  <a:pt x="3040987" y="5981271"/>
                  <a:pt x="3070898" y="5968029"/>
                  <a:pt x="3105171" y="5966825"/>
                </a:cubicBezTo>
                <a:cubicBezTo>
                  <a:pt x="3101434" y="5949970"/>
                  <a:pt x="3129474" y="5909038"/>
                  <a:pt x="3136329" y="5898804"/>
                </a:cubicBezTo>
                <a:close/>
                <a:moveTo>
                  <a:pt x="2280747" y="5884960"/>
                </a:moveTo>
                <a:cubicBezTo>
                  <a:pt x="2301933" y="5898804"/>
                  <a:pt x="2323744" y="5907232"/>
                  <a:pt x="2307543" y="5944552"/>
                </a:cubicBezTo>
                <a:cubicBezTo>
                  <a:pt x="2279501" y="5941543"/>
                  <a:pt x="2273892" y="5895192"/>
                  <a:pt x="2280747" y="5884960"/>
                </a:cubicBezTo>
                <a:close/>
                <a:moveTo>
                  <a:pt x="3004221" y="5884960"/>
                </a:moveTo>
                <a:cubicBezTo>
                  <a:pt x="3008584" y="5884960"/>
                  <a:pt x="3012322" y="5885562"/>
                  <a:pt x="3015438" y="5887368"/>
                </a:cubicBezTo>
                <a:cubicBezTo>
                  <a:pt x="3021047" y="5890377"/>
                  <a:pt x="3024163" y="5896397"/>
                  <a:pt x="3023539" y="5904221"/>
                </a:cubicBezTo>
                <a:cubicBezTo>
                  <a:pt x="3023539" y="5909037"/>
                  <a:pt x="3021047" y="5914455"/>
                  <a:pt x="3016684" y="5919873"/>
                </a:cubicBezTo>
                <a:cubicBezTo>
                  <a:pt x="3008584" y="5918669"/>
                  <a:pt x="3002975" y="5916261"/>
                  <a:pt x="2999237" y="5910844"/>
                </a:cubicBezTo>
                <a:cubicBezTo>
                  <a:pt x="2994874" y="5906028"/>
                  <a:pt x="2992382" y="5898804"/>
                  <a:pt x="2991135" y="5889173"/>
                </a:cubicBezTo>
                <a:cubicBezTo>
                  <a:pt x="2995498" y="5886765"/>
                  <a:pt x="3000483" y="5885561"/>
                  <a:pt x="3004221" y="5884960"/>
                </a:cubicBezTo>
                <a:close/>
                <a:moveTo>
                  <a:pt x="2953746" y="5854863"/>
                </a:moveTo>
                <a:cubicBezTo>
                  <a:pt x="2967455" y="5864493"/>
                  <a:pt x="2958732" y="5877736"/>
                  <a:pt x="2945023" y="5887970"/>
                </a:cubicBezTo>
                <a:cubicBezTo>
                  <a:pt x="2925706" y="5875329"/>
                  <a:pt x="2938168" y="5857871"/>
                  <a:pt x="2953746" y="5854863"/>
                </a:cubicBezTo>
                <a:close/>
                <a:moveTo>
                  <a:pt x="3032263" y="5835599"/>
                </a:moveTo>
                <a:cubicBezTo>
                  <a:pt x="3047219" y="5839813"/>
                  <a:pt x="3065913" y="5844630"/>
                  <a:pt x="3070899" y="5860882"/>
                </a:cubicBezTo>
                <a:cubicBezTo>
                  <a:pt x="3072767" y="5866901"/>
                  <a:pt x="3072768" y="5872921"/>
                  <a:pt x="3070898" y="5881949"/>
                </a:cubicBezTo>
                <a:lnTo>
                  <a:pt x="3054073" y="5879543"/>
                </a:lnTo>
                <a:lnTo>
                  <a:pt x="3060928" y="5888571"/>
                </a:lnTo>
                <a:cubicBezTo>
                  <a:pt x="3062797" y="5894591"/>
                  <a:pt x="3063420" y="5902416"/>
                  <a:pt x="3062797" y="5912047"/>
                </a:cubicBezTo>
                <a:cubicBezTo>
                  <a:pt x="3035378" y="5918067"/>
                  <a:pt x="3014814" y="5876533"/>
                  <a:pt x="3017931" y="5864493"/>
                </a:cubicBezTo>
                <a:lnTo>
                  <a:pt x="3045350" y="5874124"/>
                </a:lnTo>
                <a:lnTo>
                  <a:pt x="3038494" y="5866298"/>
                </a:lnTo>
                <a:cubicBezTo>
                  <a:pt x="3032887" y="5856066"/>
                  <a:pt x="3031641" y="5843425"/>
                  <a:pt x="3032263" y="5835599"/>
                </a:cubicBezTo>
                <a:close/>
                <a:moveTo>
                  <a:pt x="2910749" y="5826571"/>
                </a:moveTo>
                <a:cubicBezTo>
                  <a:pt x="2925706" y="5830182"/>
                  <a:pt x="2939415" y="5853057"/>
                  <a:pt x="2934429" y="5865697"/>
                </a:cubicBezTo>
                <a:cubicBezTo>
                  <a:pt x="2928821" y="5865095"/>
                  <a:pt x="2916981" y="5870513"/>
                  <a:pt x="2910750" y="5875930"/>
                </a:cubicBezTo>
                <a:cubicBezTo>
                  <a:pt x="2902648" y="5866901"/>
                  <a:pt x="2896417" y="5859678"/>
                  <a:pt x="2892678" y="5852454"/>
                </a:cubicBezTo>
                <a:cubicBezTo>
                  <a:pt x="2889563" y="5845232"/>
                  <a:pt x="2889563" y="5838609"/>
                  <a:pt x="2895794" y="5830183"/>
                </a:cubicBezTo>
                <a:cubicBezTo>
                  <a:pt x="2900156" y="5825969"/>
                  <a:pt x="2905764" y="5825366"/>
                  <a:pt x="2910749" y="5826571"/>
                </a:cubicBezTo>
                <a:close/>
                <a:moveTo>
                  <a:pt x="1969796" y="5814531"/>
                </a:moveTo>
                <a:cubicBezTo>
                  <a:pt x="2006562" y="5809717"/>
                  <a:pt x="2013416" y="5872921"/>
                  <a:pt x="1987868" y="5901212"/>
                </a:cubicBezTo>
                <a:cubicBezTo>
                  <a:pt x="1943001" y="5887970"/>
                  <a:pt x="1950478" y="5849445"/>
                  <a:pt x="1951725" y="5821756"/>
                </a:cubicBezTo>
                <a:cubicBezTo>
                  <a:pt x="1958580" y="5817541"/>
                  <a:pt x="1964188" y="5815735"/>
                  <a:pt x="1969796" y="5814531"/>
                </a:cubicBezTo>
                <a:close/>
                <a:moveTo>
                  <a:pt x="1137894" y="5774202"/>
                </a:moveTo>
                <a:cubicBezTo>
                  <a:pt x="1145994" y="5775406"/>
                  <a:pt x="1153473" y="5781426"/>
                  <a:pt x="1155342" y="5789852"/>
                </a:cubicBezTo>
                <a:cubicBezTo>
                  <a:pt x="1157834" y="5797678"/>
                  <a:pt x="1154719" y="5806706"/>
                  <a:pt x="1142879" y="5812726"/>
                </a:cubicBezTo>
                <a:cubicBezTo>
                  <a:pt x="1137893" y="5811522"/>
                  <a:pt x="1134155" y="5808513"/>
                  <a:pt x="1131662" y="5804901"/>
                </a:cubicBezTo>
                <a:cubicBezTo>
                  <a:pt x="1124186" y="5794668"/>
                  <a:pt x="1126054" y="5778415"/>
                  <a:pt x="1137894" y="5774202"/>
                </a:cubicBezTo>
                <a:close/>
                <a:moveTo>
                  <a:pt x="2733776" y="5741696"/>
                </a:moveTo>
                <a:lnTo>
                  <a:pt x="2733152" y="5742900"/>
                </a:lnTo>
                <a:lnTo>
                  <a:pt x="2735021" y="5742298"/>
                </a:lnTo>
                <a:close/>
                <a:moveTo>
                  <a:pt x="2020271" y="5708589"/>
                </a:moveTo>
                <a:cubicBezTo>
                  <a:pt x="2026502" y="5709192"/>
                  <a:pt x="2031488" y="5712200"/>
                  <a:pt x="2034604" y="5717618"/>
                </a:cubicBezTo>
                <a:cubicBezTo>
                  <a:pt x="2038342" y="5724240"/>
                  <a:pt x="2038342" y="5735075"/>
                  <a:pt x="2030864" y="5751327"/>
                </a:cubicBezTo>
                <a:cubicBezTo>
                  <a:pt x="2019648" y="5750123"/>
                  <a:pt x="2012794" y="5760356"/>
                  <a:pt x="1990983" y="5752531"/>
                </a:cubicBezTo>
                <a:cubicBezTo>
                  <a:pt x="1979143" y="5722434"/>
                  <a:pt x="2002822" y="5706181"/>
                  <a:pt x="2020271" y="5708589"/>
                </a:cubicBezTo>
                <a:close/>
                <a:moveTo>
                  <a:pt x="2536860" y="5690530"/>
                </a:moveTo>
                <a:cubicBezTo>
                  <a:pt x="2544339" y="5711598"/>
                  <a:pt x="2521906" y="5746512"/>
                  <a:pt x="2495733" y="5737483"/>
                </a:cubicBezTo>
                <a:cubicBezTo>
                  <a:pt x="2486386" y="5724239"/>
                  <a:pt x="2501965" y="5697755"/>
                  <a:pt x="2519412" y="5690531"/>
                </a:cubicBezTo>
                <a:cubicBezTo>
                  <a:pt x="2525020" y="5687521"/>
                  <a:pt x="2531251" y="5687521"/>
                  <a:pt x="2536860" y="5690530"/>
                </a:cubicBezTo>
                <a:close/>
                <a:moveTo>
                  <a:pt x="2351785" y="5684511"/>
                </a:moveTo>
                <a:cubicBezTo>
                  <a:pt x="2356770" y="5685113"/>
                  <a:pt x="2359887" y="5693540"/>
                  <a:pt x="2359887" y="5702569"/>
                </a:cubicBezTo>
                <a:lnTo>
                  <a:pt x="2358641" y="5712803"/>
                </a:lnTo>
                <a:lnTo>
                  <a:pt x="2364872" y="5713405"/>
                </a:lnTo>
                <a:cubicBezTo>
                  <a:pt x="2369234" y="5735676"/>
                  <a:pt x="2341192" y="5766978"/>
                  <a:pt x="2316267" y="5753735"/>
                </a:cubicBezTo>
                <a:cubicBezTo>
                  <a:pt x="2313150" y="5746512"/>
                  <a:pt x="2316267" y="5736880"/>
                  <a:pt x="2322498" y="5728453"/>
                </a:cubicBezTo>
                <a:lnTo>
                  <a:pt x="2341815" y="5714609"/>
                </a:lnTo>
                <a:lnTo>
                  <a:pt x="2341815" y="5702569"/>
                </a:lnTo>
                <a:cubicBezTo>
                  <a:pt x="2343685" y="5692938"/>
                  <a:pt x="2348670" y="5683909"/>
                  <a:pt x="2351785" y="5684511"/>
                </a:cubicBezTo>
                <a:close/>
                <a:moveTo>
                  <a:pt x="2445881" y="5676685"/>
                </a:moveTo>
                <a:cubicBezTo>
                  <a:pt x="2472054" y="5693539"/>
                  <a:pt x="2440272" y="5729055"/>
                  <a:pt x="2426563" y="5710395"/>
                </a:cubicBezTo>
                <a:cubicBezTo>
                  <a:pt x="2424694" y="5697755"/>
                  <a:pt x="2434664" y="5691132"/>
                  <a:pt x="2445881" y="5676685"/>
                </a:cubicBezTo>
                <a:close/>
                <a:moveTo>
                  <a:pt x="2136177" y="5674880"/>
                </a:moveTo>
                <a:cubicBezTo>
                  <a:pt x="2148017" y="5676084"/>
                  <a:pt x="2153624" y="5676685"/>
                  <a:pt x="2159233" y="5677288"/>
                </a:cubicBezTo>
                <a:cubicBezTo>
                  <a:pt x="2160480" y="5688725"/>
                  <a:pt x="2151756" y="5692938"/>
                  <a:pt x="2143655" y="5692336"/>
                </a:cubicBezTo>
                <a:cubicBezTo>
                  <a:pt x="2136177" y="5691132"/>
                  <a:pt x="2129322" y="5685113"/>
                  <a:pt x="2136177" y="5674880"/>
                </a:cubicBezTo>
                <a:close/>
                <a:moveTo>
                  <a:pt x="2272647" y="5663444"/>
                </a:moveTo>
                <a:cubicBezTo>
                  <a:pt x="2277008" y="5670065"/>
                  <a:pt x="2280124" y="5677889"/>
                  <a:pt x="2281370" y="5686317"/>
                </a:cubicBezTo>
                <a:lnTo>
                  <a:pt x="2281370" y="5692938"/>
                </a:lnTo>
                <a:lnTo>
                  <a:pt x="2285110" y="5701365"/>
                </a:lnTo>
                <a:lnTo>
                  <a:pt x="2280123" y="5710395"/>
                </a:lnTo>
                <a:lnTo>
                  <a:pt x="2280123" y="5714609"/>
                </a:lnTo>
                <a:lnTo>
                  <a:pt x="2274515" y="5728453"/>
                </a:lnTo>
                <a:lnTo>
                  <a:pt x="2281370" y="5730861"/>
                </a:lnTo>
                <a:cubicBezTo>
                  <a:pt x="2289471" y="5739289"/>
                  <a:pt x="2294456" y="5750123"/>
                  <a:pt x="2297572" y="5762163"/>
                </a:cubicBezTo>
                <a:cubicBezTo>
                  <a:pt x="2304426" y="5786241"/>
                  <a:pt x="2301311" y="5812726"/>
                  <a:pt x="2288848" y="5822959"/>
                </a:cubicBezTo>
                <a:cubicBezTo>
                  <a:pt x="2277008" y="5804299"/>
                  <a:pt x="2272646" y="5786843"/>
                  <a:pt x="2268907" y="5769386"/>
                </a:cubicBezTo>
                <a:lnTo>
                  <a:pt x="2263922" y="5749522"/>
                </a:lnTo>
                <a:lnTo>
                  <a:pt x="2250212" y="5766978"/>
                </a:lnTo>
                <a:cubicBezTo>
                  <a:pt x="2243358" y="5740494"/>
                  <a:pt x="2240865" y="5691132"/>
                  <a:pt x="2272647" y="5663444"/>
                </a:cubicBezTo>
                <a:close/>
                <a:moveTo>
                  <a:pt x="2109382" y="5643578"/>
                </a:moveTo>
                <a:cubicBezTo>
                  <a:pt x="2123713" y="5672473"/>
                  <a:pt x="2105019" y="5719424"/>
                  <a:pt x="2069500" y="5741696"/>
                </a:cubicBezTo>
                <a:cubicBezTo>
                  <a:pt x="2067630" y="5714609"/>
                  <a:pt x="2073239" y="5665851"/>
                  <a:pt x="2109382" y="5643578"/>
                </a:cubicBezTo>
                <a:close/>
                <a:moveTo>
                  <a:pt x="1632050" y="5597229"/>
                </a:moveTo>
                <a:cubicBezTo>
                  <a:pt x="1642643" y="5600841"/>
                  <a:pt x="1663831" y="5626122"/>
                  <a:pt x="1636412" y="5634550"/>
                </a:cubicBezTo>
                <a:cubicBezTo>
                  <a:pt x="1628934" y="5631540"/>
                  <a:pt x="1623949" y="5623714"/>
                  <a:pt x="1623326" y="5615890"/>
                </a:cubicBezTo>
                <a:cubicBezTo>
                  <a:pt x="1622079" y="5608666"/>
                  <a:pt x="1625195" y="5600238"/>
                  <a:pt x="1632050" y="5597229"/>
                </a:cubicBezTo>
                <a:close/>
                <a:moveTo>
                  <a:pt x="1526738" y="5591210"/>
                </a:moveTo>
                <a:cubicBezTo>
                  <a:pt x="1530477" y="5591210"/>
                  <a:pt x="1534217" y="5591812"/>
                  <a:pt x="1536708" y="5594219"/>
                </a:cubicBezTo>
                <a:cubicBezTo>
                  <a:pt x="1555403" y="5606258"/>
                  <a:pt x="1557895" y="5654413"/>
                  <a:pt x="1529230" y="5668259"/>
                </a:cubicBezTo>
                <a:cubicBezTo>
                  <a:pt x="1526114" y="5661035"/>
                  <a:pt x="1524245" y="5666453"/>
                  <a:pt x="1518637" y="5664045"/>
                </a:cubicBezTo>
                <a:cubicBezTo>
                  <a:pt x="1496203" y="5647793"/>
                  <a:pt x="1500566" y="5626123"/>
                  <a:pt x="1514275" y="5596025"/>
                </a:cubicBezTo>
                <a:cubicBezTo>
                  <a:pt x="1518637" y="5593015"/>
                  <a:pt x="1522376" y="5591812"/>
                  <a:pt x="1526738" y="5591210"/>
                </a:cubicBezTo>
                <a:close/>
                <a:moveTo>
                  <a:pt x="2219055" y="5587598"/>
                </a:moveTo>
                <a:cubicBezTo>
                  <a:pt x="2242734" y="5603850"/>
                  <a:pt x="2214071" y="5639366"/>
                  <a:pt x="2191637" y="5647793"/>
                </a:cubicBezTo>
                <a:cubicBezTo>
                  <a:pt x="2172943" y="5633948"/>
                  <a:pt x="2201607" y="5597831"/>
                  <a:pt x="2219055" y="5587598"/>
                </a:cubicBezTo>
                <a:close/>
                <a:moveTo>
                  <a:pt x="12089717" y="5585189"/>
                </a:moveTo>
                <a:lnTo>
                  <a:pt x="12087847" y="5605054"/>
                </a:lnTo>
                <a:lnTo>
                  <a:pt x="12084109" y="5606258"/>
                </a:lnTo>
                <a:lnTo>
                  <a:pt x="12099687" y="5605657"/>
                </a:lnTo>
                <a:close/>
                <a:moveTo>
                  <a:pt x="1581575" y="5553888"/>
                </a:moveTo>
                <a:cubicBezTo>
                  <a:pt x="1590300" y="5552083"/>
                  <a:pt x="1599023" y="5553888"/>
                  <a:pt x="1605254" y="5557500"/>
                </a:cubicBezTo>
                <a:cubicBezTo>
                  <a:pt x="1608994" y="5559909"/>
                  <a:pt x="1612110" y="5563519"/>
                  <a:pt x="1612732" y="5568335"/>
                </a:cubicBezTo>
                <a:cubicBezTo>
                  <a:pt x="1613355" y="5574958"/>
                  <a:pt x="1610863" y="5582783"/>
                  <a:pt x="1601516" y="5591812"/>
                </a:cubicBezTo>
                <a:cubicBezTo>
                  <a:pt x="1596531" y="5596025"/>
                  <a:pt x="1588429" y="5593618"/>
                  <a:pt x="1580329" y="5588802"/>
                </a:cubicBezTo>
                <a:cubicBezTo>
                  <a:pt x="1572850" y="5583986"/>
                  <a:pt x="1565374" y="5576162"/>
                  <a:pt x="1562258" y="5568936"/>
                </a:cubicBezTo>
                <a:cubicBezTo>
                  <a:pt x="1565997" y="5560509"/>
                  <a:pt x="1573474" y="5555695"/>
                  <a:pt x="1581575" y="5553888"/>
                </a:cubicBezTo>
                <a:close/>
                <a:moveTo>
                  <a:pt x="2181043" y="5537035"/>
                </a:moveTo>
                <a:cubicBezTo>
                  <a:pt x="2193506" y="5539442"/>
                  <a:pt x="2201607" y="5559909"/>
                  <a:pt x="2215940" y="5540044"/>
                </a:cubicBezTo>
                <a:cubicBezTo>
                  <a:pt x="2227779" y="5552684"/>
                  <a:pt x="2230895" y="5557500"/>
                  <a:pt x="2232764" y="5562917"/>
                </a:cubicBezTo>
                <a:cubicBezTo>
                  <a:pt x="2207215" y="5574355"/>
                  <a:pt x="2184159" y="5578568"/>
                  <a:pt x="2157987" y="5590006"/>
                </a:cubicBezTo>
                <a:cubicBezTo>
                  <a:pt x="2151131" y="5574956"/>
                  <a:pt x="2161725" y="5558103"/>
                  <a:pt x="2167334" y="5543054"/>
                </a:cubicBezTo>
                <a:cubicBezTo>
                  <a:pt x="2172319" y="5537636"/>
                  <a:pt x="2177304" y="5536432"/>
                  <a:pt x="2181043" y="5537035"/>
                </a:cubicBezTo>
                <a:close/>
                <a:moveTo>
                  <a:pt x="12098441" y="5514160"/>
                </a:moveTo>
                <a:lnTo>
                  <a:pt x="12089095" y="5535228"/>
                </a:lnTo>
                <a:lnTo>
                  <a:pt x="12079747" y="5559908"/>
                </a:lnTo>
                <a:lnTo>
                  <a:pt x="12089717" y="5579772"/>
                </a:lnTo>
                <a:lnTo>
                  <a:pt x="12099687" y="5549675"/>
                </a:lnTo>
                <a:lnTo>
                  <a:pt x="12099687" y="5543655"/>
                </a:lnTo>
                <a:lnTo>
                  <a:pt x="12105297" y="5534627"/>
                </a:lnTo>
                <a:cubicBezTo>
                  <a:pt x="12105297" y="5528004"/>
                  <a:pt x="12099063" y="5520781"/>
                  <a:pt x="12099063" y="5514160"/>
                </a:cubicBezTo>
                <a:close/>
                <a:moveTo>
                  <a:pt x="2072615" y="5505733"/>
                </a:moveTo>
                <a:cubicBezTo>
                  <a:pt x="2083209" y="5508743"/>
                  <a:pt x="2090063" y="5515967"/>
                  <a:pt x="2095048" y="5525597"/>
                </a:cubicBezTo>
                <a:lnTo>
                  <a:pt x="2096295" y="5532821"/>
                </a:lnTo>
                <a:lnTo>
                  <a:pt x="2103773" y="5518976"/>
                </a:lnTo>
                <a:cubicBezTo>
                  <a:pt x="2108757" y="5512956"/>
                  <a:pt x="2115613" y="5509345"/>
                  <a:pt x="2123091" y="5508141"/>
                </a:cubicBezTo>
                <a:cubicBezTo>
                  <a:pt x="2133060" y="5506937"/>
                  <a:pt x="2144900" y="5511151"/>
                  <a:pt x="2156740" y="5523792"/>
                </a:cubicBezTo>
                <a:cubicBezTo>
                  <a:pt x="2157363" y="5544257"/>
                  <a:pt x="2136800" y="5583385"/>
                  <a:pt x="2108758" y="5585189"/>
                </a:cubicBezTo>
                <a:lnTo>
                  <a:pt x="2099410" y="5573151"/>
                </a:lnTo>
                <a:lnTo>
                  <a:pt x="2095049" y="5595423"/>
                </a:lnTo>
                <a:cubicBezTo>
                  <a:pt x="2090687" y="5605054"/>
                  <a:pt x="2084456" y="5612278"/>
                  <a:pt x="2076977" y="5615287"/>
                </a:cubicBezTo>
                <a:lnTo>
                  <a:pt x="2071369" y="5585190"/>
                </a:lnTo>
                <a:lnTo>
                  <a:pt x="2067630" y="5593015"/>
                </a:lnTo>
                <a:cubicBezTo>
                  <a:pt x="2058284" y="5603850"/>
                  <a:pt x="2043950" y="5612278"/>
                  <a:pt x="2032733" y="5614686"/>
                </a:cubicBezTo>
                <a:cubicBezTo>
                  <a:pt x="2016532" y="5597831"/>
                  <a:pt x="2050805" y="5567132"/>
                  <a:pt x="2069500" y="5559909"/>
                </a:cubicBezTo>
                <a:lnTo>
                  <a:pt x="2071369" y="5564122"/>
                </a:lnTo>
                <a:lnTo>
                  <a:pt x="2071369" y="5558103"/>
                </a:lnTo>
                <a:cubicBezTo>
                  <a:pt x="2072615" y="5541248"/>
                  <a:pt x="2075109" y="5525597"/>
                  <a:pt x="2072615" y="5505733"/>
                </a:cubicBezTo>
                <a:close/>
                <a:moveTo>
                  <a:pt x="1014511" y="5460587"/>
                </a:moveTo>
                <a:cubicBezTo>
                  <a:pt x="1018250" y="5459384"/>
                  <a:pt x="1022611" y="5459985"/>
                  <a:pt x="1030713" y="5460588"/>
                </a:cubicBezTo>
                <a:cubicBezTo>
                  <a:pt x="1026351" y="5464198"/>
                  <a:pt x="1029466" y="5468412"/>
                  <a:pt x="1028843" y="5476237"/>
                </a:cubicBezTo>
                <a:cubicBezTo>
                  <a:pt x="1021988" y="5481654"/>
                  <a:pt x="1016380" y="5484064"/>
                  <a:pt x="1012018" y="5483461"/>
                </a:cubicBezTo>
                <a:cubicBezTo>
                  <a:pt x="1007656" y="5482257"/>
                  <a:pt x="1003917" y="5478043"/>
                  <a:pt x="1000800" y="5469617"/>
                </a:cubicBezTo>
                <a:cubicBezTo>
                  <a:pt x="1007656" y="5464198"/>
                  <a:pt x="1011395" y="5461790"/>
                  <a:pt x="1014511" y="5460587"/>
                </a:cubicBezTo>
                <a:close/>
                <a:moveTo>
                  <a:pt x="1386530" y="5448547"/>
                </a:moveTo>
                <a:cubicBezTo>
                  <a:pt x="1390268" y="5449150"/>
                  <a:pt x="1393384" y="5450956"/>
                  <a:pt x="1396500" y="5453363"/>
                </a:cubicBezTo>
                <a:cubicBezTo>
                  <a:pt x="1412079" y="5468413"/>
                  <a:pt x="1406470" y="5516568"/>
                  <a:pt x="1375314" y="5525597"/>
                </a:cubicBezTo>
                <a:cubicBezTo>
                  <a:pt x="1374067" y="5517772"/>
                  <a:pt x="1370952" y="5522588"/>
                  <a:pt x="1366589" y="5519577"/>
                </a:cubicBezTo>
                <a:cubicBezTo>
                  <a:pt x="1346648" y="5500316"/>
                  <a:pt x="1354749" y="5478645"/>
                  <a:pt x="1373443" y="5451558"/>
                </a:cubicBezTo>
                <a:cubicBezTo>
                  <a:pt x="1378429" y="5449150"/>
                  <a:pt x="1382791" y="5448548"/>
                  <a:pt x="1386530" y="5448547"/>
                </a:cubicBezTo>
                <a:close/>
                <a:moveTo>
                  <a:pt x="2101904" y="5441325"/>
                </a:moveTo>
                <a:lnTo>
                  <a:pt x="2102526" y="5443733"/>
                </a:lnTo>
                <a:lnTo>
                  <a:pt x="2108758" y="5444937"/>
                </a:lnTo>
                <a:close/>
                <a:moveTo>
                  <a:pt x="1447598" y="5421460"/>
                </a:moveTo>
                <a:cubicBezTo>
                  <a:pt x="1455699" y="5420859"/>
                  <a:pt x="1464423" y="5423867"/>
                  <a:pt x="1470031" y="5428683"/>
                </a:cubicBezTo>
                <a:cubicBezTo>
                  <a:pt x="1473770" y="5431693"/>
                  <a:pt x="1475640" y="5435908"/>
                  <a:pt x="1475640" y="5440722"/>
                </a:cubicBezTo>
                <a:cubicBezTo>
                  <a:pt x="1475640" y="5446742"/>
                  <a:pt x="1471277" y="5454567"/>
                  <a:pt x="1460684" y="5462393"/>
                </a:cubicBezTo>
                <a:cubicBezTo>
                  <a:pt x="1455076" y="5465402"/>
                  <a:pt x="1447598" y="5461790"/>
                  <a:pt x="1440120" y="5455771"/>
                </a:cubicBezTo>
                <a:cubicBezTo>
                  <a:pt x="1433266" y="5449150"/>
                  <a:pt x="1427035" y="5440121"/>
                  <a:pt x="1425788" y="5432898"/>
                </a:cubicBezTo>
                <a:cubicBezTo>
                  <a:pt x="1430773" y="5425072"/>
                  <a:pt x="1438874" y="5421459"/>
                  <a:pt x="1447598" y="5421460"/>
                </a:cubicBezTo>
                <a:close/>
                <a:moveTo>
                  <a:pt x="11976927" y="5413635"/>
                </a:moveTo>
                <a:cubicBezTo>
                  <a:pt x="11983159" y="5427480"/>
                  <a:pt x="11981913" y="5460586"/>
                  <a:pt x="11955117" y="5452762"/>
                </a:cubicBezTo>
                <a:cubicBezTo>
                  <a:pt x="11952003" y="5446139"/>
                  <a:pt x="11950131" y="5434704"/>
                  <a:pt x="11953247" y="5425674"/>
                </a:cubicBezTo>
                <a:cubicBezTo>
                  <a:pt x="11956363" y="5416644"/>
                  <a:pt x="11963841" y="5410023"/>
                  <a:pt x="11976927" y="5413635"/>
                </a:cubicBezTo>
                <a:close/>
                <a:moveTo>
                  <a:pt x="1716798" y="5407615"/>
                </a:moveTo>
                <a:cubicBezTo>
                  <a:pt x="1720536" y="5407615"/>
                  <a:pt x="1723030" y="5408820"/>
                  <a:pt x="1724276" y="5411227"/>
                </a:cubicBezTo>
                <a:cubicBezTo>
                  <a:pt x="1726145" y="5415440"/>
                  <a:pt x="1724276" y="5422062"/>
                  <a:pt x="1716798" y="5432897"/>
                </a:cubicBezTo>
                <a:cubicBezTo>
                  <a:pt x="1709943" y="5431693"/>
                  <a:pt x="1704958" y="5429285"/>
                  <a:pt x="1701843" y="5427480"/>
                </a:cubicBezTo>
                <a:cubicBezTo>
                  <a:pt x="1690626" y="5419053"/>
                  <a:pt x="1706205" y="5408218"/>
                  <a:pt x="1716798" y="5407615"/>
                </a:cubicBezTo>
                <a:close/>
                <a:moveTo>
                  <a:pt x="1356619" y="5343809"/>
                </a:moveTo>
                <a:cubicBezTo>
                  <a:pt x="1367835" y="5346217"/>
                  <a:pt x="1374067" y="5360665"/>
                  <a:pt x="1374690" y="5373304"/>
                </a:cubicBezTo>
                <a:cubicBezTo>
                  <a:pt x="1375313" y="5379324"/>
                  <a:pt x="1374067" y="5384741"/>
                  <a:pt x="1371574" y="5388354"/>
                </a:cubicBezTo>
                <a:cubicBezTo>
                  <a:pt x="1364096" y="5387150"/>
                  <a:pt x="1355995" y="5386547"/>
                  <a:pt x="1347895" y="5393169"/>
                </a:cubicBezTo>
                <a:lnTo>
                  <a:pt x="1342287" y="5380527"/>
                </a:lnTo>
                <a:lnTo>
                  <a:pt x="1323592" y="5400994"/>
                </a:lnTo>
                <a:cubicBezTo>
                  <a:pt x="1306144" y="5411830"/>
                  <a:pt x="1284957" y="5417849"/>
                  <a:pt x="1264393" y="5408819"/>
                </a:cubicBezTo>
                <a:cubicBezTo>
                  <a:pt x="1278726" y="5391363"/>
                  <a:pt x="1294304" y="5381129"/>
                  <a:pt x="1309882" y="5374508"/>
                </a:cubicBezTo>
                <a:lnTo>
                  <a:pt x="1336055" y="5367285"/>
                </a:lnTo>
                <a:lnTo>
                  <a:pt x="1335431" y="5367286"/>
                </a:lnTo>
                <a:cubicBezTo>
                  <a:pt x="1334186" y="5359460"/>
                  <a:pt x="1335432" y="5352839"/>
                  <a:pt x="1344156" y="5346217"/>
                </a:cubicBezTo>
                <a:cubicBezTo>
                  <a:pt x="1348518" y="5343809"/>
                  <a:pt x="1352880" y="5343207"/>
                  <a:pt x="1356619" y="5343809"/>
                </a:cubicBezTo>
                <a:close/>
                <a:moveTo>
                  <a:pt x="1605878" y="5299265"/>
                </a:moveTo>
                <a:cubicBezTo>
                  <a:pt x="1608994" y="5299866"/>
                  <a:pt x="1612109" y="5301673"/>
                  <a:pt x="1612733" y="5304683"/>
                </a:cubicBezTo>
                <a:cubicBezTo>
                  <a:pt x="1613355" y="5308895"/>
                  <a:pt x="1610863" y="5314916"/>
                  <a:pt x="1601516" y="5324546"/>
                </a:cubicBezTo>
                <a:cubicBezTo>
                  <a:pt x="1595284" y="5321538"/>
                  <a:pt x="1590923" y="5319129"/>
                  <a:pt x="1588429" y="5316120"/>
                </a:cubicBezTo>
                <a:cubicBezTo>
                  <a:pt x="1578459" y="5306489"/>
                  <a:pt x="1595285" y="5298061"/>
                  <a:pt x="1605878" y="5299265"/>
                </a:cubicBezTo>
                <a:close/>
                <a:moveTo>
                  <a:pt x="1775373" y="5268566"/>
                </a:moveTo>
                <a:cubicBezTo>
                  <a:pt x="1785967" y="5274585"/>
                  <a:pt x="1797184" y="5299866"/>
                  <a:pt x="1777244" y="5300469"/>
                </a:cubicBezTo>
                <a:cubicBezTo>
                  <a:pt x="1762288" y="5297458"/>
                  <a:pt x="1761665" y="5277595"/>
                  <a:pt x="1775373" y="5268566"/>
                </a:cubicBezTo>
                <a:close/>
                <a:moveTo>
                  <a:pt x="12376365" y="5238469"/>
                </a:moveTo>
                <a:lnTo>
                  <a:pt x="12373871" y="5240274"/>
                </a:lnTo>
                <a:lnTo>
                  <a:pt x="12357047" y="5257129"/>
                </a:lnTo>
                <a:lnTo>
                  <a:pt x="12366395" y="5281208"/>
                </a:lnTo>
                <a:lnTo>
                  <a:pt x="12379483" y="5265555"/>
                </a:lnTo>
                <a:lnTo>
                  <a:pt x="12398175" y="5240876"/>
                </a:lnTo>
                <a:close/>
                <a:moveTo>
                  <a:pt x="1055639" y="5195731"/>
                </a:moveTo>
                <a:cubicBezTo>
                  <a:pt x="1064985" y="5202952"/>
                  <a:pt x="1076202" y="5233051"/>
                  <a:pt x="1048161" y="5233051"/>
                </a:cubicBezTo>
                <a:cubicBezTo>
                  <a:pt x="1041305" y="5227633"/>
                  <a:pt x="1038813" y="5219206"/>
                  <a:pt x="1040682" y="5211380"/>
                </a:cubicBezTo>
                <a:cubicBezTo>
                  <a:pt x="1042552" y="5203555"/>
                  <a:pt x="1047537" y="5196935"/>
                  <a:pt x="1055639" y="5195731"/>
                </a:cubicBezTo>
                <a:close/>
                <a:moveTo>
                  <a:pt x="1262523" y="5193924"/>
                </a:moveTo>
                <a:cubicBezTo>
                  <a:pt x="1246945" y="5216798"/>
                  <a:pt x="1197093" y="5249905"/>
                  <a:pt x="1160327" y="5225828"/>
                </a:cubicBezTo>
                <a:cubicBezTo>
                  <a:pt x="1193977" y="5195731"/>
                  <a:pt x="1226381" y="5196934"/>
                  <a:pt x="1262523" y="5193924"/>
                </a:cubicBezTo>
                <a:close/>
                <a:moveTo>
                  <a:pt x="1551040" y="5186702"/>
                </a:moveTo>
                <a:cubicBezTo>
                  <a:pt x="1556027" y="5192720"/>
                  <a:pt x="1548549" y="5208371"/>
                  <a:pt x="1546679" y="5224623"/>
                </a:cubicBezTo>
                <a:cubicBezTo>
                  <a:pt x="1541071" y="5224022"/>
                  <a:pt x="1532346" y="5224624"/>
                  <a:pt x="1524246" y="5223419"/>
                </a:cubicBezTo>
                <a:cubicBezTo>
                  <a:pt x="1515522" y="5222216"/>
                  <a:pt x="1507420" y="5219808"/>
                  <a:pt x="1502435" y="5213789"/>
                </a:cubicBezTo>
                <a:cubicBezTo>
                  <a:pt x="1510535" y="5192720"/>
                  <a:pt x="1522999" y="5183089"/>
                  <a:pt x="1551040" y="5186702"/>
                </a:cubicBezTo>
                <a:close/>
                <a:moveTo>
                  <a:pt x="1687510" y="5172255"/>
                </a:moveTo>
                <a:lnTo>
                  <a:pt x="1690626" y="5178876"/>
                </a:lnTo>
                <a:lnTo>
                  <a:pt x="1699350" y="5175865"/>
                </a:lnTo>
                <a:cubicBezTo>
                  <a:pt x="1704958" y="5187303"/>
                  <a:pt x="1699350" y="5187303"/>
                  <a:pt x="1699351" y="5198740"/>
                </a:cubicBezTo>
                <a:lnTo>
                  <a:pt x="1694987" y="5198138"/>
                </a:lnTo>
                <a:lnTo>
                  <a:pt x="1694365" y="5200545"/>
                </a:lnTo>
                <a:cubicBezTo>
                  <a:pt x="1692495" y="5202953"/>
                  <a:pt x="1688757" y="5204158"/>
                  <a:pt x="1684394" y="5203555"/>
                </a:cubicBezTo>
                <a:cubicBezTo>
                  <a:pt x="1676917" y="5200545"/>
                  <a:pt x="1673800" y="5194527"/>
                  <a:pt x="1674425" y="5188507"/>
                </a:cubicBezTo>
                <a:lnTo>
                  <a:pt x="1678786" y="5183088"/>
                </a:lnTo>
                <a:lnTo>
                  <a:pt x="1678163" y="5181885"/>
                </a:lnTo>
                <a:lnTo>
                  <a:pt x="1680032" y="5181284"/>
                </a:lnTo>
                <a:close/>
                <a:moveTo>
                  <a:pt x="825696" y="5153594"/>
                </a:moveTo>
                <a:cubicBezTo>
                  <a:pt x="842523" y="5154196"/>
                  <a:pt x="849376" y="5166235"/>
                  <a:pt x="848753" y="5181885"/>
                </a:cubicBezTo>
                <a:cubicBezTo>
                  <a:pt x="848753" y="5201749"/>
                  <a:pt x="835667" y="5227633"/>
                  <a:pt x="816349" y="5239673"/>
                </a:cubicBezTo>
                <a:cubicBezTo>
                  <a:pt x="807002" y="5234856"/>
                  <a:pt x="800770" y="5228838"/>
                  <a:pt x="797655" y="5221614"/>
                </a:cubicBezTo>
                <a:cubicBezTo>
                  <a:pt x="788308" y="5199943"/>
                  <a:pt x="801394" y="5171652"/>
                  <a:pt x="805756" y="5157205"/>
                </a:cubicBezTo>
                <a:cubicBezTo>
                  <a:pt x="813856" y="5154798"/>
                  <a:pt x="820712" y="5152992"/>
                  <a:pt x="825696" y="5153594"/>
                </a:cubicBezTo>
                <a:close/>
                <a:moveTo>
                  <a:pt x="12373871" y="5151788"/>
                </a:moveTo>
                <a:lnTo>
                  <a:pt x="12364523" y="5159612"/>
                </a:lnTo>
                <a:lnTo>
                  <a:pt x="12368263" y="5159613"/>
                </a:lnTo>
                <a:lnTo>
                  <a:pt x="12368887" y="5158409"/>
                </a:lnTo>
                <a:close/>
                <a:moveTo>
                  <a:pt x="12074137" y="5149982"/>
                </a:moveTo>
                <a:cubicBezTo>
                  <a:pt x="12090339" y="5150584"/>
                  <a:pt x="12106543" y="5155400"/>
                  <a:pt x="12120875" y="5165633"/>
                </a:cubicBezTo>
                <a:cubicBezTo>
                  <a:pt x="12064791" y="5213187"/>
                  <a:pt x="12012447" y="5208371"/>
                  <a:pt x="11955741" y="5210777"/>
                </a:cubicBezTo>
                <a:cubicBezTo>
                  <a:pt x="11975057" y="5183691"/>
                  <a:pt x="12025533" y="5148177"/>
                  <a:pt x="12074137" y="5149982"/>
                </a:cubicBezTo>
                <a:close/>
                <a:moveTo>
                  <a:pt x="12403159" y="5139750"/>
                </a:moveTo>
                <a:lnTo>
                  <a:pt x="12401911" y="5140351"/>
                </a:lnTo>
                <a:lnTo>
                  <a:pt x="12386335" y="5159613"/>
                </a:lnTo>
                <a:lnTo>
                  <a:pt x="12410015" y="5158409"/>
                </a:lnTo>
                <a:cubicBezTo>
                  <a:pt x="12402537" y="5192721"/>
                  <a:pt x="12345831" y="5199942"/>
                  <a:pt x="12311557" y="5187905"/>
                </a:cubicBezTo>
                <a:lnTo>
                  <a:pt x="12302209" y="5180681"/>
                </a:lnTo>
                <a:lnTo>
                  <a:pt x="12305325" y="5188507"/>
                </a:lnTo>
                <a:cubicBezTo>
                  <a:pt x="12301587" y="5198740"/>
                  <a:pt x="12292241" y="5207167"/>
                  <a:pt x="12279777" y="5210177"/>
                </a:cubicBezTo>
                <a:cubicBezTo>
                  <a:pt x="12273545" y="5202351"/>
                  <a:pt x="12270429" y="5186700"/>
                  <a:pt x="12272299" y="5175264"/>
                </a:cubicBezTo>
                <a:lnTo>
                  <a:pt x="12262329" y="5193924"/>
                </a:lnTo>
                <a:lnTo>
                  <a:pt x="12272299" y="5204158"/>
                </a:lnTo>
                <a:lnTo>
                  <a:pt x="12293487" y="5225225"/>
                </a:lnTo>
                <a:cubicBezTo>
                  <a:pt x="12307195" y="5234857"/>
                  <a:pt x="12325269" y="5242681"/>
                  <a:pt x="12352061" y="5243886"/>
                </a:cubicBezTo>
                <a:lnTo>
                  <a:pt x="12352685" y="5245693"/>
                </a:lnTo>
                <a:lnTo>
                  <a:pt x="12361409" y="5236662"/>
                </a:lnTo>
                <a:cubicBezTo>
                  <a:pt x="12368887" y="5230643"/>
                  <a:pt x="12375743" y="5225827"/>
                  <a:pt x="12383221" y="5221012"/>
                </a:cubicBezTo>
                <a:cubicBezTo>
                  <a:pt x="12383221" y="5221012"/>
                  <a:pt x="12383843" y="5221012"/>
                  <a:pt x="12388827" y="5211380"/>
                </a:cubicBezTo>
                <a:cubicBezTo>
                  <a:pt x="12393811" y="5201748"/>
                  <a:pt x="12398175" y="5192119"/>
                  <a:pt x="12403161" y="5182486"/>
                </a:cubicBezTo>
                <a:cubicBezTo>
                  <a:pt x="12403161" y="5182486"/>
                  <a:pt x="12403161" y="5182486"/>
                  <a:pt x="12403161" y="5177672"/>
                </a:cubicBezTo>
                <a:cubicBezTo>
                  <a:pt x="12405653" y="5170448"/>
                  <a:pt x="12411261" y="5160816"/>
                  <a:pt x="12415623" y="5151788"/>
                </a:cubicBezTo>
                <a:lnTo>
                  <a:pt x="12419361" y="5140953"/>
                </a:lnTo>
                <a:lnTo>
                  <a:pt x="12416247" y="5143360"/>
                </a:lnTo>
                <a:cubicBezTo>
                  <a:pt x="12412509" y="5146371"/>
                  <a:pt x="12410015" y="5147575"/>
                  <a:pt x="12406899" y="5148779"/>
                </a:cubicBezTo>
                <a:close/>
                <a:moveTo>
                  <a:pt x="1311129" y="5138545"/>
                </a:moveTo>
                <a:cubicBezTo>
                  <a:pt x="1322346" y="5143962"/>
                  <a:pt x="1322346" y="5159613"/>
                  <a:pt x="1327954" y="5175866"/>
                </a:cubicBezTo>
                <a:cubicBezTo>
                  <a:pt x="1316737" y="5181284"/>
                  <a:pt x="1299912" y="5192119"/>
                  <a:pt x="1283087" y="5186701"/>
                </a:cubicBezTo>
                <a:cubicBezTo>
                  <a:pt x="1283087" y="5159613"/>
                  <a:pt x="1288696" y="5149380"/>
                  <a:pt x="1311129" y="5138545"/>
                </a:cubicBezTo>
                <a:close/>
                <a:moveTo>
                  <a:pt x="12297225" y="5135536"/>
                </a:moveTo>
                <a:lnTo>
                  <a:pt x="12280399" y="5162020"/>
                </a:lnTo>
                <a:lnTo>
                  <a:pt x="12295979" y="5161419"/>
                </a:lnTo>
                <a:lnTo>
                  <a:pt x="12297849" y="5168040"/>
                </a:lnTo>
                <a:lnTo>
                  <a:pt x="12352061" y="5160216"/>
                </a:lnTo>
                <a:lnTo>
                  <a:pt x="12354555" y="5160214"/>
                </a:lnTo>
                <a:lnTo>
                  <a:pt x="12319657" y="5149983"/>
                </a:lnTo>
                <a:close/>
                <a:moveTo>
                  <a:pt x="12441797" y="5132527"/>
                </a:moveTo>
                <a:lnTo>
                  <a:pt x="12436187" y="5144564"/>
                </a:lnTo>
                <a:cubicBezTo>
                  <a:pt x="12429333" y="5157206"/>
                  <a:pt x="12421233" y="5170448"/>
                  <a:pt x="12413753" y="5177672"/>
                </a:cubicBezTo>
                <a:cubicBezTo>
                  <a:pt x="12408769" y="5187303"/>
                  <a:pt x="12403161" y="5201748"/>
                  <a:pt x="12403159" y="5206566"/>
                </a:cubicBezTo>
                <a:cubicBezTo>
                  <a:pt x="12403159" y="5206566"/>
                  <a:pt x="12403159" y="5206566"/>
                  <a:pt x="12398173" y="5211381"/>
                </a:cubicBezTo>
                <a:lnTo>
                  <a:pt x="12421233" y="5200545"/>
                </a:lnTo>
                <a:lnTo>
                  <a:pt x="12426217" y="5196934"/>
                </a:lnTo>
                <a:lnTo>
                  <a:pt x="12434317" y="5181284"/>
                </a:lnTo>
                <a:lnTo>
                  <a:pt x="12455505" y="5146370"/>
                </a:lnTo>
                <a:lnTo>
                  <a:pt x="12451765" y="5139749"/>
                </a:lnTo>
                <a:lnTo>
                  <a:pt x="12448649" y="5143962"/>
                </a:lnTo>
                <a:lnTo>
                  <a:pt x="12451765" y="5138545"/>
                </a:lnTo>
                <a:lnTo>
                  <a:pt x="12450521" y="5136739"/>
                </a:lnTo>
                <a:close/>
                <a:moveTo>
                  <a:pt x="1622702" y="5116874"/>
                </a:moveTo>
                <a:lnTo>
                  <a:pt x="1634542" y="5130119"/>
                </a:lnTo>
                <a:lnTo>
                  <a:pt x="1635789" y="5125903"/>
                </a:lnTo>
                <a:cubicBezTo>
                  <a:pt x="1638281" y="5122293"/>
                  <a:pt x="1642643" y="5119282"/>
                  <a:pt x="1649498" y="5117477"/>
                </a:cubicBezTo>
                <a:cubicBezTo>
                  <a:pt x="1651991" y="5122293"/>
                  <a:pt x="1652615" y="5127108"/>
                  <a:pt x="1651991" y="5131321"/>
                </a:cubicBezTo>
                <a:cubicBezTo>
                  <a:pt x="1651368" y="5137341"/>
                  <a:pt x="1647628" y="5142156"/>
                  <a:pt x="1643267" y="5146370"/>
                </a:cubicBezTo>
                <a:lnTo>
                  <a:pt x="1642644" y="5147575"/>
                </a:lnTo>
                <a:lnTo>
                  <a:pt x="1644513" y="5152389"/>
                </a:lnTo>
                <a:lnTo>
                  <a:pt x="1631427" y="5160817"/>
                </a:lnTo>
                <a:lnTo>
                  <a:pt x="1630804" y="5160817"/>
                </a:lnTo>
                <a:lnTo>
                  <a:pt x="1625195" y="5164429"/>
                </a:lnTo>
                <a:cubicBezTo>
                  <a:pt x="1618341" y="5168040"/>
                  <a:pt x="1610239" y="5170448"/>
                  <a:pt x="1601516" y="5168642"/>
                </a:cubicBezTo>
                <a:cubicBezTo>
                  <a:pt x="1597776" y="5142157"/>
                  <a:pt x="1601516" y="5130720"/>
                  <a:pt x="1622702" y="5116874"/>
                </a:cubicBezTo>
                <a:close/>
                <a:moveTo>
                  <a:pt x="1160328" y="5099418"/>
                </a:moveTo>
                <a:cubicBezTo>
                  <a:pt x="1165935" y="5099419"/>
                  <a:pt x="1170920" y="5101225"/>
                  <a:pt x="1174036" y="5104234"/>
                </a:cubicBezTo>
                <a:cubicBezTo>
                  <a:pt x="1184630" y="5112661"/>
                  <a:pt x="1182760" y="5132526"/>
                  <a:pt x="1166559" y="5138545"/>
                </a:cubicBezTo>
                <a:cubicBezTo>
                  <a:pt x="1153472" y="5127108"/>
                  <a:pt x="1150980" y="5119885"/>
                  <a:pt x="1160328" y="5099418"/>
                </a:cubicBezTo>
                <a:close/>
                <a:moveTo>
                  <a:pt x="1220772" y="5072933"/>
                </a:moveTo>
                <a:cubicBezTo>
                  <a:pt x="1236974" y="5092195"/>
                  <a:pt x="1255046" y="5106040"/>
                  <a:pt x="1228250" y="5137341"/>
                </a:cubicBezTo>
                <a:cubicBezTo>
                  <a:pt x="1202701" y="5125903"/>
                  <a:pt x="1211426" y="5080758"/>
                  <a:pt x="1220772" y="5072933"/>
                </a:cubicBezTo>
                <a:close/>
                <a:moveTo>
                  <a:pt x="12092209" y="5071728"/>
                </a:moveTo>
                <a:cubicBezTo>
                  <a:pt x="12099063" y="5071729"/>
                  <a:pt x="12105297" y="5073535"/>
                  <a:pt x="12109035" y="5079554"/>
                </a:cubicBezTo>
                <a:cubicBezTo>
                  <a:pt x="12110905" y="5096409"/>
                  <a:pt x="12087223" y="5116874"/>
                  <a:pt x="12067907" y="5094001"/>
                </a:cubicBezTo>
                <a:cubicBezTo>
                  <a:pt x="12068529" y="5088584"/>
                  <a:pt x="12070399" y="5083769"/>
                  <a:pt x="12073515" y="5080157"/>
                </a:cubicBezTo>
                <a:cubicBezTo>
                  <a:pt x="12078499" y="5075341"/>
                  <a:pt x="12085355" y="5072330"/>
                  <a:pt x="12092209" y="5071728"/>
                </a:cubicBezTo>
                <a:close/>
                <a:moveTo>
                  <a:pt x="12406275" y="5054272"/>
                </a:moveTo>
                <a:lnTo>
                  <a:pt x="12392567" y="5068118"/>
                </a:lnTo>
                <a:lnTo>
                  <a:pt x="12399421" y="5067515"/>
                </a:lnTo>
                <a:lnTo>
                  <a:pt x="12407523" y="5070524"/>
                </a:lnTo>
                <a:close/>
                <a:moveTo>
                  <a:pt x="12413755" y="4989261"/>
                </a:moveTo>
                <a:cubicBezTo>
                  <a:pt x="12393813" y="5003708"/>
                  <a:pt x="12383843" y="5013340"/>
                  <a:pt x="12373873" y="5022971"/>
                </a:cubicBezTo>
                <a:cubicBezTo>
                  <a:pt x="12358917" y="5037417"/>
                  <a:pt x="12348323" y="5051864"/>
                  <a:pt x="12328383" y="5085574"/>
                </a:cubicBezTo>
                <a:lnTo>
                  <a:pt x="12316543" y="5104835"/>
                </a:lnTo>
                <a:lnTo>
                  <a:pt x="12323397" y="5109049"/>
                </a:lnTo>
                <a:cubicBezTo>
                  <a:pt x="12340845" y="5119283"/>
                  <a:pt x="12360785" y="5127108"/>
                  <a:pt x="12383219" y="5123497"/>
                </a:cubicBezTo>
                <a:lnTo>
                  <a:pt x="12383845" y="5124100"/>
                </a:lnTo>
                <a:lnTo>
                  <a:pt x="12391945" y="5113264"/>
                </a:lnTo>
                <a:lnTo>
                  <a:pt x="12390073" y="5109049"/>
                </a:lnTo>
                <a:lnTo>
                  <a:pt x="12378857" y="5083769"/>
                </a:lnTo>
                <a:lnTo>
                  <a:pt x="12372003" y="5092194"/>
                </a:lnTo>
                <a:cubicBezTo>
                  <a:pt x="12365771" y="5100021"/>
                  <a:pt x="12360163" y="5108447"/>
                  <a:pt x="12353931" y="5119884"/>
                </a:cubicBezTo>
                <a:cubicBezTo>
                  <a:pt x="12351439" y="5107244"/>
                  <a:pt x="12354555" y="5097613"/>
                  <a:pt x="12362033" y="5085574"/>
                </a:cubicBezTo>
                <a:lnTo>
                  <a:pt x="12373249" y="5069321"/>
                </a:lnTo>
                <a:lnTo>
                  <a:pt x="12372627" y="5069321"/>
                </a:lnTo>
                <a:lnTo>
                  <a:pt x="12373873" y="5068719"/>
                </a:lnTo>
                <a:lnTo>
                  <a:pt x="12376365" y="5065107"/>
                </a:lnTo>
                <a:cubicBezTo>
                  <a:pt x="12381349" y="5057283"/>
                  <a:pt x="12387583" y="5048253"/>
                  <a:pt x="12393813" y="5037418"/>
                </a:cubicBezTo>
                <a:cubicBezTo>
                  <a:pt x="12413753" y="5003107"/>
                  <a:pt x="12378857" y="5032602"/>
                  <a:pt x="12413755" y="4989261"/>
                </a:cubicBezTo>
                <a:close/>
                <a:moveTo>
                  <a:pt x="12422477" y="4969398"/>
                </a:moveTo>
                <a:lnTo>
                  <a:pt x="12418117" y="4974213"/>
                </a:lnTo>
                <a:lnTo>
                  <a:pt x="12421855" y="4971204"/>
                </a:lnTo>
                <a:close/>
                <a:moveTo>
                  <a:pt x="1244452" y="4950136"/>
                </a:moveTo>
                <a:cubicBezTo>
                  <a:pt x="1258785" y="4949534"/>
                  <a:pt x="1266263" y="4968195"/>
                  <a:pt x="1286826" y="4981437"/>
                </a:cubicBezTo>
                <a:cubicBezTo>
                  <a:pt x="1268755" y="5013340"/>
                  <a:pt x="1231365" y="4968195"/>
                  <a:pt x="1226381" y="4957359"/>
                </a:cubicBezTo>
                <a:cubicBezTo>
                  <a:pt x="1233858" y="4951941"/>
                  <a:pt x="1239466" y="4950136"/>
                  <a:pt x="1244452" y="4950136"/>
                </a:cubicBezTo>
                <a:close/>
                <a:moveTo>
                  <a:pt x="12206729" y="4926439"/>
                </a:moveTo>
                <a:cubicBezTo>
                  <a:pt x="12333507" y="4932836"/>
                  <a:pt x="12184865" y="5045243"/>
                  <a:pt x="12172595" y="4973011"/>
                </a:cubicBezTo>
                <a:cubicBezTo>
                  <a:pt x="12170727" y="4962174"/>
                  <a:pt x="12171349" y="4947126"/>
                  <a:pt x="12177579" y="4926660"/>
                </a:cubicBezTo>
                <a:cubicBezTo>
                  <a:pt x="12188601" y="4926057"/>
                  <a:pt x="12198277" y="4926013"/>
                  <a:pt x="12206729" y="4926439"/>
                </a:cubicBezTo>
                <a:close/>
                <a:moveTo>
                  <a:pt x="944718" y="4916426"/>
                </a:moveTo>
                <a:cubicBezTo>
                  <a:pt x="982107" y="4921844"/>
                  <a:pt x="969643" y="4985048"/>
                  <a:pt x="935995" y="5004311"/>
                </a:cubicBezTo>
                <a:cubicBezTo>
                  <a:pt x="897359" y="4979028"/>
                  <a:pt x="916053" y="4944116"/>
                  <a:pt x="925401" y="4917631"/>
                </a:cubicBezTo>
                <a:cubicBezTo>
                  <a:pt x="932878" y="4915825"/>
                  <a:pt x="939733" y="4915825"/>
                  <a:pt x="944718" y="4916426"/>
                </a:cubicBezTo>
                <a:close/>
                <a:moveTo>
                  <a:pt x="1054392" y="4911010"/>
                </a:moveTo>
                <a:cubicBezTo>
                  <a:pt x="1061247" y="4912213"/>
                  <a:pt x="1066231" y="4915222"/>
                  <a:pt x="1068724" y="4920640"/>
                </a:cubicBezTo>
                <a:cubicBezTo>
                  <a:pt x="1063116" y="4942310"/>
                  <a:pt x="1024481" y="4958564"/>
                  <a:pt x="1007656" y="4936893"/>
                </a:cubicBezTo>
                <a:cubicBezTo>
                  <a:pt x="1007656" y="4920640"/>
                  <a:pt x="1035698" y="4907397"/>
                  <a:pt x="1054392" y="4911010"/>
                </a:cubicBezTo>
                <a:close/>
                <a:moveTo>
                  <a:pt x="1110476" y="4903786"/>
                </a:moveTo>
                <a:cubicBezTo>
                  <a:pt x="1116707" y="4904387"/>
                  <a:pt x="1121068" y="4906795"/>
                  <a:pt x="1124185" y="4910406"/>
                </a:cubicBezTo>
                <a:cubicBezTo>
                  <a:pt x="1132909" y="4920640"/>
                  <a:pt x="1127300" y="4939902"/>
                  <a:pt x="1109852" y="4942913"/>
                </a:cubicBezTo>
                <a:cubicBezTo>
                  <a:pt x="1099259" y="4929669"/>
                  <a:pt x="1098012" y="4921844"/>
                  <a:pt x="1110476" y="4903786"/>
                </a:cubicBezTo>
                <a:close/>
                <a:moveTo>
                  <a:pt x="11952625" y="4902583"/>
                </a:moveTo>
                <a:cubicBezTo>
                  <a:pt x="11958233" y="4903184"/>
                  <a:pt x="11964465" y="4904388"/>
                  <a:pt x="11971319" y="4907999"/>
                </a:cubicBezTo>
                <a:cubicBezTo>
                  <a:pt x="11980667" y="4942913"/>
                  <a:pt x="11956987" y="4956154"/>
                  <a:pt x="11958233" y="4995883"/>
                </a:cubicBezTo>
                <a:lnTo>
                  <a:pt x="11951379" y="4993477"/>
                </a:lnTo>
                <a:lnTo>
                  <a:pt x="11960725" y="5064506"/>
                </a:lnTo>
                <a:lnTo>
                  <a:pt x="11933305" y="5139148"/>
                </a:lnTo>
                <a:lnTo>
                  <a:pt x="11959479" y="5137944"/>
                </a:lnTo>
                <a:cubicBezTo>
                  <a:pt x="11978795" y="5165633"/>
                  <a:pt x="11965709" y="5183691"/>
                  <a:pt x="11943901" y="5191516"/>
                </a:cubicBezTo>
                <a:lnTo>
                  <a:pt x="11926453" y="5192721"/>
                </a:lnTo>
                <a:lnTo>
                  <a:pt x="11925829" y="5210778"/>
                </a:lnTo>
                <a:cubicBezTo>
                  <a:pt x="11899033" y="5223419"/>
                  <a:pt x="11845441" y="5241478"/>
                  <a:pt x="11820515" y="5206566"/>
                </a:cubicBezTo>
                <a:cubicBezTo>
                  <a:pt x="11821763" y="5172857"/>
                  <a:pt x="11852299" y="5151787"/>
                  <a:pt x="11880963" y="5150584"/>
                </a:cubicBezTo>
                <a:lnTo>
                  <a:pt x="11886571" y="5152992"/>
                </a:lnTo>
                <a:lnTo>
                  <a:pt x="11909003" y="5140352"/>
                </a:lnTo>
                <a:lnTo>
                  <a:pt x="11919597" y="5139749"/>
                </a:lnTo>
                <a:lnTo>
                  <a:pt x="11913367" y="5135535"/>
                </a:lnTo>
                <a:cubicBezTo>
                  <a:pt x="11903395" y="5124098"/>
                  <a:pt x="11910251" y="5110253"/>
                  <a:pt x="11910251" y="5100622"/>
                </a:cubicBezTo>
                <a:cubicBezTo>
                  <a:pt x="11877225" y="5073536"/>
                  <a:pt x="11836719" y="5066914"/>
                  <a:pt x="11836719" y="5033206"/>
                </a:cubicBezTo>
                <a:cubicBezTo>
                  <a:pt x="11856659" y="5006719"/>
                  <a:pt x="11883455" y="5040428"/>
                  <a:pt x="11910251" y="5060291"/>
                </a:cubicBezTo>
                <a:cubicBezTo>
                  <a:pt x="11915235" y="5040428"/>
                  <a:pt x="11916481" y="5009127"/>
                  <a:pt x="11931437" y="4994680"/>
                </a:cubicBezTo>
                <a:lnTo>
                  <a:pt x="11942031" y="4989864"/>
                </a:lnTo>
                <a:lnTo>
                  <a:pt x="11913989" y="4980835"/>
                </a:lnTo>
                <a:cubicBezTo>
                  <a:pt x="11895293" y="4957358"/>
                  <a:pt x="11907757" y="4914019"/>
                  <a:pt x="11937045" y="4904388"/>
                </a:cubicBezTo>
                <a:cubicBezTo>
                  <a:pt x="11941407" y="4902582"/>
                  <a:pt x="11947015" y="4901980"/>
                  <a:pt x="11952625" y="4902583"/>
                </a:cubicBezTo>
                <a:close/>
                <a:moveTo>
                  <a:pt x="1348519" y="4901378"/>
                </a:moveTo>
                <a:cubicBezTo>
                  <a:pt x="1353503" y="4903786"/>
                  <a:pt x="1354126" y="4912816"/>
                  <a:pt x="1351633" y="4921242"/>
                </a:cubicBezTo>
                <a:lnTo>
                  <a:pt x="1347272" y="4930272"/>
                </a:lnTo>
                <a:lnTo>
                  <a:pt x="1352879" y="4933281"/>
                </a:lnTo>
                <a:cubicBezTo>
                  <a:pt x="1350388" y="4955553"/>
                  <a:pt x="1313621" y="4976622"/>
                  <a:pt x="1294304" y="4957359"/>
                </a:cubicBezTo>
                <a:cubicBezTo>
                  <a:pt x="1293058" y="4949533"/>
                  <a:pt x="1299289" y="4941106"/>
                  <a:pt x="1308013" y="4935088"/>
                </a:cubicBezTo>
                <a:lnTo>
                  <a:pt x="1330446" y="4927864"/>
                </a:lnTo>
                <a:lnTo>
                  <a:pt x="1333562" y="4915825"/>
                </a:lnTo>
                <a:cubicBezTo>
                  <a:pt x="1338548" y="4907397"/>
                  <a:pt x="1346025" y="4900174"/>
                  <a:pt x="1348519" y="4901378"/>
                </a:cubicBezTo>
                <a:close/>
                <a:moveTo>
                  <a:pt x="1174660" y="4886931"/>
                </a:moveTo>
                <a:cubicBezTo>
                  <a:pt x="1187123" y="4908601"/>
                  <a:pt x="1202701" y="4926058"/>
                  <a:pt x="1171544" y="4951941"/>
                </a:cubicBezTo>
                <a:cubicBezTo>
                  <a:pt x="1147865" y="4936892"/>
                  <a:pt x="1163443" y="4893553"/>
                  <a:pt x="1174660" y="4886931"/>
                </a:cubicBezTo>
                <a:close/>
                <a:moveTo>
                  <a:pt x="11848557" y="4885125"/>
                </a:moveTo>
                <a:cubicBezTo>
                  <a:pt x="11861021" y="4889338"/>
                  <a:pt x="11872861" y="4893553"/>
                  <a:pt x="11888441" y="4885125"/>
                </a:cubicBezTo>
                <a:cubicBezTo>
                  <a:pt x="11897165" y="4921242"/>
                  <a:pt x="11909629" y="4945320"/>
                  <a:pt x="11877847" y="4961571"/>
                </a:cubicBezTo>
                <a:cubicBezTo>
                  <a:pt x="11834851" y="4973612"/>
                  <a:pt x="11829865" y="4905591"/>
                  <a:pt x="11848557" y="4885125"/>
                </a:cubicBezTo>
                <a:close/>
                <a:moveTo>
                  <a:pt x="1278102" y="4880912"/>
                </a:moveTo>
                <a:cubicBezTo>
                  <a:pt x="1293681" y="4907999"/>
                  <a:pt x="1248815" y="4924854"/>
                  <a:pt x="1245697" y="4902582"/>
                </a:cubicBezTo>
                <a:cubicBezTo>
                  <a:pt x="1249437" y="4890542"/>
                  <a:pt x="1261277" y="4888736"/>
                  <a:pt x="1278102" y="4880912"/>
                </a:cubicBezTo>
                <a:close/>
                <a:moveTo>
                  <a:pt x="1370327" y="4877902"/>
                </a:moveTo>
                <a:cubicBezTo>
                  <a:pt x="1376559" y="4877301"/>
                  <a:pt x="1380921" y="4879708"/>
                  <a:pt x="1384037" y="4883922"/>
                </a:cubicBezTo>
                <a:cubicBezTo>
                  <a:pt x="1394008" y="4895359"/>
                  <a:pt x="1391515" y="4921242"/>
                  <a:pt x="1380298" y="4929067"/>
                </a:cubicBezTo>
                <a:cubicBezTo>
                  <a:pt x="1375937" y="4925456"/>
                  <a:pt x="1363473" y="4923048"/>
                  <a:pt x="1355372" y="4923650"/>
                </a:cubicBezTo>
                <a:cubicBezTo>
                  <a:pt x="1354126" y="4912213"/>
                  <a:pt x="1352879" y="4902582"/>
                  <a:pt x="1354750" y="4894757"/>
                </a:cubicBezTo>
                <a:cubicBezTo>
                  <a:pt x="1355995" y="4886930"/>
                  <a:pt x="1360357" y="4880911"/>
                  <a:pt x="1370327" y="4877902"/>
                </a:cubicBezTo>
                <a:close/>
                <a:moveTo>
                  <a:pt x="12102179" y="4849611"/>
                </a:moveTo>
                <a:cubicBezTo>
                  <a:pt x="12155771" y="4844795"/>
                  <a:pt x="12139567" y="4912213"/>
                  <a:pt x="12093455" y="4896562"/>
                </a:cubicBezTo>
                <a:cubicBezTo>
                  <a:pt x="12094079" y="4889941"/>
                  <a:pt x="12090963" y="4880911"/>
                  <a:pt x="12090963" y="4872485"/>
                </a:cubicBezTo>
                <a:cubicBezTo>
                  <a:pt x="12090339" y="4864057"/>
                  <a:pt x="12092211" y="4855630"/>
                  <a:pt x="12102179" y="4849611"/>
                </a:cubicBezTo>
                <a:close/>
                <a:moveTo>
                  <a:pt x="1374690" y="4842387"/>
                </a:moveTo>
                <a:cubicBezTo>
                  <a:pt x="1385283" y="4841785"/>
                  <a:pt x="1397124" y="4844194"/>
                  <a:pt x="1405224" y="4849008"/>
                </a:cubicBezTo>
                <a:cubicBezTo>
                  <a:pt x="1410832" y="4852620"/>
                  <a:pt x="1413948" y="4857435"/>
                  <a:pt x="1414571" y="4862853"/>
                </a:cubicBezTo>
                <a:cubicBezTo>
                  <a:pt x="1407716" y="4873086"/>
                  <a:pt x="1392761" y="4878504"/>
                  <a:pt x="1379052" y="4877301"/>
                </a:cubicBezTo>
                <a:cubicBezTo>
                  <a:pt x="1364720" y="4876097"/>
                  <a:pt x="1352256" y="4868873"/>
                  <a:pt x="1347895" y="4855027"/>
                </a:cubicBezTo>
                <a:cubicBezTo>
                  <a:pt x="1353503" y="4847203"/>
                  <a:pt x="1363473" y="4842990"/>
                  <a:pt x="1374690" y="4842387"/>
                </a:cubicBezTo>
                <a:close/>
                <a:moveTo>
                  <a:pt x="1145995" y="4830347"/>
                </a:moveTo>
                <a:cubicBezTo>
                  <a:pt x="1156588" y="4835164"/>
                  <a:pt x="1161574" y="4837571"/>
                  <a:pt x="1167182" y="4839378"/>
                </a:cubicBezTo>
                <a:cubicBezTo>
                  <a:pt x="1165312" y="4850814"/>
                  <a:pt x="1154719" y="4852019"/>
                  <a:pt x="1147864" y="4849009"/>
                </a:cubicBezTo>
                <a:cubicBezTo>
                  <a:pt x="1140387" y="4845999"/>
                  <a:pt x="1136024" y="4838174"/>
                  <a:pt x="1145995" y="4830347"/>
                </a:cubicBezTo>
                <a:close/>
                <a:moveTo>
                  <a:pt x="1011395" y="4826736"/>
                </a:moveTo>
                <a:cubicBezTo>
                  <a:pt x="1016380" y="4826135"/>
                  <a:pt x="1020742" y="4827339"/>
                  <a:pt x="1025104" y="4829145"/>
                </a:cubicBezTo>
                <a:cubicBezTo>
                  <a:pt x="1030090" y="4831552"/>
                  <a:pt x="1034451" y="4835766"/>
                  <a:pt x="1035698" y="4841785"/>
                </a:cubicBezTo>
                <a:cubicBezTo>
                  <a:pt x="1037567" y="4849610"/>
                  <a:pt x="1033828" y="4860446"/>
                  <a:pt x="1021989" y="4873086"/>
                </a:cubicBezTo>
                <a:cubicBezTo>
                  <a:pt x="1017003" y="4870679"/>
                  <a:pt x="1012019" y="4871882"/>
                  <a:pt x="1005787" y="4871882"/>
                </a:cubicBezTo>
                <a:lnTo>
                  <a:pt x="1001425" y="4869475"/>
                </a:lnTo>
                <a:lnTo>
                  <a:pt x="1001425" y="4876698"/>
                </a:lnTo>
                <a:cubicBezTo>
                  <a:pt x="993324" y="4891145"/>
                  <a:pt x="967151" y="4892951"/>
                  <a:pt x="967151" y="4875494"/>
                </a:cubicBezTo>
                <a:cubicBezTo>
                  <a:pt x="969644" y="4870077"/>
                  <a:pt x="974630" y="4867669"/>
                  <a:pt x="980238" y="4865261"/>
                </a:cubicBezTo>
                <a:lnTo>
                  <a:pt x="985846" y="4863455"/>
                </a:lnTo>
                <a:lnTo>
                  <a:pt x="983976" y="4862854"/>
                </a:lnTo>
                <a:cubicBezTo>
                  <a:pt x="982107" y="4838775"/>
                  <a:pt x="997062" y="4827339"/>
                  <a:pt x="1011395" y="4826736"/>
                </a:cubicBezTo>
                <a:close/>
                <a:moveTo>
                  <a:pt x="11906511" y="4824929"/>
                </a:moveTo>
                <a:cubicBezTo>
                  <a:pt x="11918353" y="4826135"/>
                  <a:pt x="11929567" y="4831551"/>
                  <a:pt x="11929567" y="4834562"/>
                </a:cubicBezTo>
                <a:cubicBezTo>
                  <a:pt x="11928945" y="4847806"/>
                  <a:pt x="11889065" y="4852620"/>
                  <a:pt x="11882831" y="4839377"/>
                </a:cubicBezTo>
                <a:cubicBezTo>
                  <a:pt x="11883455" y="4826135"/>
                  <a:pt x="11895293" y="4823726"/>
                  <a:pt x="11906511" y="4824929"/>
                </a:cubicBezTo>
                <a:close/>
                <a:moveTo>
                  <a:pt x="11992507" y="4798444"/>
                </a:moveTo>
                <a:cubicBezTo>
                  <a:pt x="12011201" y="4803863"/>
                  <a:pt x="12025533" y="4829144"/>
                  <a:pt x="12020547" y="4849008"/>
                </a:cubicBezTo>
                <a:cubicBezTo>
                  <a:pt x="11994997" y="4853824"/>
                  <a:pt x="11976305" y="4848407"/>
                  <a:pt x="11970695" y="4821319"/>
                </a:cubicBezTo>
                <a:cubicBezTo>
                  <a:pt x="11979421" y="4820115"/>
                  <a:pt x="11975681" y="4802056"/>
                  <a:pt x="11992507" y="4798444"/>
                </a:cubicBezTo>
                <a:close/>
                <a:moveTo>
                  <a:pt x="1129793" y="4792425"/>
                </a:moveTo>
                <a:cubicBezTo>
                  <a:pt x="1134778" y="4824930"/>
                  <a:pt x="1102998" y="4864057"/>
                  <a:pt x="1061870" y="4875494"/>
                </a:cubicBezTo>
                <a:cubicBezTo>
                  <a:pt x="1068101" y="4848407"/>
                  <a:pt x="1088666" y="4803862"/>
                  <a:pt x="1129793" y="4792425"/>
                </a:cubicBezTo>
                <a:close/>
                <a:moveTo>
                  <a:pt x="12297849" y="4770756"/>
                </a:moveTo>
                <a:cubicBezTo>
                  <a:pt x="12338355" y="4765337"/>
                  <a:pt x="12350193" y="4806269"/>
                  <a:pt x="12329007" y="4825532"/>
                </a:cubicBezTo>
                <a:cubicBezTo>
                  <a:pt x="12298471" y="4838775"/>
                  <a:pt x="12281023" y="4815298"/>
                  <a:pt x="12285385" y="4792424"/>
                </a:cubicBezTo>
                <a:cubicBezTo>
                  <a:pt x="12287255" y="4784600"/>
                  <a:pt x="12290993" y="4776774"/>
                  <a:pt x="12297849" y="4770756"/>
                </a:cubicBezTo>
                <a:close/>
                <a:moveTo>
                  <a:pt x="11654759" y="4763532"/>
                </a:moveTo>
                <a:cubicBezTo>
                  <a:pt x="11664107" y="4758715"/>
                  <a:pt x="11676569" y="4765337"/>
                  <a:pt x="11687163" y="4775571"/>
                </a:cubicBezTo>
                <a:cubicBezTo>
                  <a:pt x="11698381" y="4786406"/>
                  <a:pt x="11707105" y="4800852"/>
                  <a:pt x="11709597" y="4813493"/>
                </a:cubicBezTo>
                <a:cubicBezTo>
                  <a:pt x="11694019" y="4835164"/>
                  <a:pt x="11663483" y="4834561"/>
                  <a:pt x="11644789" y="4822523"/>
                </a:cubicBezTo>
                <a:lnTo>
                  <a:pt x="11637933" y="4811688"/>
                </a:lnTo>
                <a:lnTo>
                  <a:pt x="11637311" y="4811688"/>
                </a:lnTo>
                <a:cubicBezTo>
                  <a:pt x="11629833" y="4812290"/>
                  <a:pt x="11620487" y="4811085"/>
                  <a:pt x="11608645" y="4807473"/>
                </a:cubicBezTo>
                <a:cubicBezTo>
                  <a:pt x="11609269" y="4794833"/>
                  <a:pt x="11617371" y="4785202"/>
                  <a:pt x="11627965" y="4778582"/>
                </a:cubicBezTo>
                <a:lnTo>
                  <a:pt x="11649151" y="4771960"/>
                </a:lnTo>
                <a:close/>
                <a:moveTo>
                  <a:pt x="11726421" y="4759919"/>
                </a:moveTo>
                <a:cubicBezTo>
                  <a:pt x="11746985" y="4778581"/>
                  <a:pt x="11751349" y="4785804"/>
                  <a:pt x="11751971" y="4805668"/>
                </a:cubicBezTo>
                <a:cubicBezTo>
                  <a:pt x="11743871" y="4809882"/>
                  <a:pt x="11735769" y="4814095"/>
                  <a:pt x="11728291" y="4818911"/>
                </a:cubicBezTo>
                <a:cubicBezTo>
                  <a:pt x="11715827" y="4815299"/>
                  <a:pt x="11707727" y="4799649"/>
                  <a:pt x="11699003" y="4784600"/>
                </a:cubicBezTo>
                <a:cubicBezTo>
                  <a:pt x="11710843" y="4768346"/>
                  <a:pt x="11702743" y="4773164"/>
                  <a:pt x="11726421" y="4759919"/>
                </a:cubicBezTo>
                <a:close/>
                <a:moveTo>
                  <a:pt x="12240517" y="4734638"/>
                </a:moveTo>
                <a:cubicBezTo>
                  <a:pt x="12247373" y="4735239"/>
                  <a:pt x="12254229" y="4735241"/>
                  <a:pt x="12261081" y="4735241"/>
                </a:cubicBezTo>
                <a:cubicBezTo>
                  <a:pt x="12267937" y="4742463"/>
                  <a:pt x="12266069" y="4775571"/>
                  <a:pt x="12252357" y="4781591"/>
                </a:cubicBezTo>
                <a:cubicBezTo>
                  <a:pt x="12238651" y="4777377"/>
                  <a:pt x="12231795" y="4768950"/>
                  <a:pt x="12230549" y="4759319"/>
                </a:cubicBezTo>
                <a:cubicBezTo>
                  <a:pt x="12229303" y="4750289"/>
                  <a:pt x="12233041" y="4741260"/>
                  <a:pt x="12240517" y="4734638"/>
                </a:cubicBezTo>
                <a:close/>
                <a:moveTo>
                  <a:pt x="11621109" y="4714173"/>
                </a:moveTo>
                <a:cubicBezTo>
                  <a:pt x="11633571" y="4741259"/>
                  <a:pt x="11599299" y="4759318"/>
                  <a:pt x="11579981" y="4738853"/>
                </a:cubicBezTo>
                <a:cubicBezTo>
                  <a:pt x="11587459" y="4719590"/>
                  <a:pt x="11594315" y="4712969"/>
                  <a:pt x="11621109" y="4714173"/>
                </a:cubicBezTo>
                <a:close/>
                <a:moveTo>
                  <a:pt x="1230120" y="4711765"/>
                </a:moveTo>
                <a:cubicBezTo>
                  <a:pt x="1240712" y="4717182"/>
                  <a:pt x="1243206" y="4739455"/>
                  <a:pt x="1262523" y="4724405"/>
                </a:cubicBezTo>
                <a:cubicBezTo>
                  <a:pt x="1270001" y="4740056"/>
                  <a:pt x="1271248" y="4745473"/>
                  <a:pt x="1271870" y="4750890"/>
                </a:cubicBezTo>
                <a:cubicBezTo>
                  <a:pt x="1243829" y="4754503"/>
                  <a:pt x="1220772" y="4752096"/>
                  <a:pt x="1192107" y="4755707"/>
                </a:cubicBezTo>
                <a:cubicBezTo>
                  <a:pt x="1190238" y="4739454"/>
                  <a:pt x="1205194" y="4725609"/>
                  <a:pt x="1215164" y="4712969"/>
                </a:cubicBezTo>
                <a:cubicBezTo>
                  <a:pt x="1221396" y="4709357"/>
                  <a:pt x="1226381" y="4709958"/>
                  <a:pt x="1230120" y="4711765"/>
                </a:cubicBezTo>
                <a:close/>
                <a:moveTo>
                  <a:pt x="962789" y="4684075"/>
                </a:moveTo>
                <a:cubicBezTo>
                  <a:pt x="991453" y="4673240"/>
                  <a:pt x="979614" y="4717784"/>
                  <a:pt x="1008279" y="4700930"/>
                </a:cubicBezTo>
                <a:cubicBezTo>
                  <a:pt x="1013887" y="4717783"/>
                  <a:pt x="1013888" y="4723202"/>
                  <a:pt x="1013887" y="4729221"/>
                </a:cubicBezTo>
                <a:cubicBezTo>
                  <a:pt x="985222" y="4729222"/>
                  <a:pt x="962789" y="4723202"/>
                  <a:pt x="934124" y="4723202"/>
                </a:cubicBezTo>
                <a:cubicBezTo>
                  <a:pt x="934124" y="4706949"/>
                  <a:pt x="951573" y="4695513"/>
                  <a:pt x="962789" y="4684075"/>
                </a:cubicBezTo>
                <a:close/>
                <a:moveTo>
                  <a:pt x="12372625" y="4679860"/>
                </a:moveTo>
                <a:cubicBezTo>
                  <a:pt x="12411261" y="4671434"/>
                  <a:pt x="12461737" y="4706348"/>
                  <a:pt x="12421855" y="4756308"/>
                </a:cubicBezTo>
                <a:cubicBezTo>
                  <a:pt x="12401913" y="4756307"/>
                  <a:pt x="12341469" y="4743065"/>
                  <a:pt x="12341469" y="4703337"/>
                </a:cubicBezTo>
                <a:cubicBezTo>
                  <a:pt x="12347701" y="4689493"/>
                  <a:pt x="12359539" y="4682269"/>
                  <a:pt x="12372625" y="4679860"/>
                </a:cubicBezTo>
                <a:close/>
                <a:moveTo>
                  <a:pt x="1257538" y="4675046"/>
                </a:moveTo>
                <a:cubicBezTo>
                  <a:pt x="1265639" y="4671435"/>
                  <a:pt x="1273741" y="4672036"/>
                  <a:pt x="1283710" y="4676250"/>
                </a:cubicBezTo>
                <a:cubicBezTo>
                  <a:pt x="1271871" y="4689493"/>
                  <a:pt x="1260654" y="4714173"/>
                  <a:pt x="1237597" y="4698522"/>
                </a:cubicBezTo>
                <a:cubicBezTo>
                  <a:pt x="1243828" y="4685880"/>
                  <a:pt x="1250060" y="4678658"/>
                  <a:pt x="1257538" y="4675046"/>
                </a:cubicBezTo>
                <a:close/>
                <a:moveTo>
                  <a:pt x="11794343" y="4665415"/>
                </a:moveTo>
                <a:cubicBezTo>
                  <a:pt x="11796213" y="4678055"/>
                  <a:pt x="11801199" y="4670230"/>
                  <a:pt x="11808053" y="4675647"/>
                </a:cubicBezTo>
                <a:cubicBezTo>
                  <a:pt x="11838589" y="4708151"/>
                  <a:pt x="11824879" y="4741861"/>
                  <a:pt x="11793723" y="4785201"/>
                </a:cubicBezTo>
                <a:cubicBezTo>
                  <a:pt x="11728913" y="4814696"/>
                  <a:pt x="11727669" y="4682871"/>
                  <a:pt x="11794343" y="4665415"/>
                </a:cubicBezTo>
                <a:close/>
                <a:moveTo>
                  <a:pt x="1135402" y="4650967"/>
                </a:moveTo>
                <a:cubicBezTo>
                  <a:pt x="1144748" y="4656386"/>
                  <a:pt x="1149111" y="4665415"/>
                  <a:pt x="1150980" y="4676250"/>
                </a:cubicBezTo>
                <a:lnTo>
                  <a:pt x="1150357" y="4682871"/>
                </a:lnTo>
                <a:lnTo>
                  <a:pt x="1161574" y="4671435"/>
                </a:lnTo>
                <a:cubicBezTo>
                  <a:pt x="1168429" y="4667822"/>
                  <a:pt x="1175906" y="4666016"/>
                  <a:pt x="1183383" y="4667221"/>
                </a:cubicBezTo>
                <a:cubicBezTo>
                  <a:pt x="1193354" y="4669026"/>
                  <a:pt x="1203323" y="4676851"/>
                  <a:pt x="1210802" y="4692502"/>
                </a:cubicBezTo>
                <a:cubicBezTo>
                  <a:pt x="1205195" y="4711162"/>
                  <a:pt x="1173414" y="4743667"/>
                  <a:pt x="1145994" y="4736445"/>
                </a:cubicBezTo>
                <a:lnTo>
                  <a:pt x="1141009" y="4722600"/>
                </a:lnTo>
                <a:lnTo>
                  <a:pt x="1130417" y="4742463"/>
                </a:lnTo>
                <a:cubicBezTo>
                  <a:pt x="1122939" y="4750289"/>
                  <a:pt x="1115460" y="4755708"/>
                  <a:pt x="1106736" y="4756309"/>
                </a:cubicBezTo>
                <a:lnTo>
                  <a:pt x="1110476" y="4726211"/>
                </a:lnTo>
                <a:lnTo>
                  <a:pt x="1104866" y="4732230"/>
                </a:lnTo>
                <a:cubicBezTo>
                  <a:pt x="1093028" y="4740056"/>
                  <a:pt x="1076825" y="4744269"/>
                  <a:pt x="1064985" y="4743065"/>
                </a:cubicBezTo>
                <a:cubicBezTo>
                  <a:pt x="1055015" y="4722600"/>
                  <a:pt x="1096766" y="4703337"/>
                  <a:pt x="1116707" y="4701531"/>
                </a:cubicBezTo>
                <a:lnTo>
                  <a:pt x="1117330" y="4706347"/>
                </a:lnTo>
                <a:lnTo>
                  <a:pt x="1119199" y="4700328"/>
                </a:lnTo>
                <a:cubicBezTo>
                  <a:pt x="1124808" y="4684677"/>
                  <a:pt x="1131662" y="4670230"/>
                  <a:pt x="1135402" y="4650967"/>
                </a:cubicBezTo>
                <a:close/>
                <a:moveTo>
                  <a:pt x="12111527" y="4622075"/>
                </a:moveTo>
                <a:cubicBezTo>
                  <a:pt x="12145177" y="4623880"/>
                  <a:pt x="12157639" y="4637123"/>
                  <a:pt x="12156395" y="4663007"/>
                </a:cubicBezTo>
                <a:cubicBezTo>
                  <a:pt x="12136453" y="4655783"/>
                  <a:pt x="12103425" y="4653978"/>
                  <a:pt x="12111527" y="4622075"/>
                </a:cubicBezTo>
                <a:close/>
                <a:moveTo>
                  <a:pt x="12640579" y="4620268"/>
                </a:moveTo>
                <a:lnTo>
                  <a:pt x="12632479" y="4628093"/>
                </a:lnTo>
                <a:cubicBezTo>
                  <a:pt x="12611915" y="4647358"/>
                  <a:pt x="12593219" y="4665415"/>
                  <a:pt x="12573279" y="4684677"/>
                </a:cubicBezTo>
                <a:lnTo>
                  <a:pt x="12562687" y="4700929"/>
                </a:lnTo>
                <a:lnTo>
                  <a:pt x="12582627" y="4704541"/>
                </a:lnTo>
                <a:cubicBezTo>
                  <a:pt x="12590105" y="4687687"/>
                  <a:pt x="12599453" y="4672638"/>
                  <a:pt x="12611293" y="4662404"/>
                </a:cubicBezTo>
                <a:lnTo>
                  <a:pt x="12641205" y="4652774"/>
                </a:lnTo>
                <a:lnTo>
                  <a:pt x="12643071" y="4650967"/>
                </a:lnTo>
                <a:lnTo>
                  <a:pt x="12659273" y="4632307"/>
                </a:lnTo>
                <a:lnTo>
                  <a:pt x="12659895" y="4626889"/>
                </a:lnTo>
                <a:lnTo>
                  <a:pt x="12651171" y="4626288"/>
                </a:lnTo>
                <a:close/>
                <a:moveTo>
                  <a:pt x="1006410" y="4610036"/>
                </a:moveTo>
                <a:cubicBezTo>
                  <a:pt x="1019495" y="4608832"/>
                  <a:pt x="1031958" y="4616656"/>
                  <a:pt x="1032582" y="4628696"/>
                </a:cubicBezTo>
                <a:cubicBezTo>
                  <a:pt x="1032582" y="4637123"/>
                  <a:pt x="1027596" y="4646755"/>
                  <a:pt x="1013264" y="4657590"/>
                </a:cubicBezTo>
                <a:cubicBezTo>
                  <a:pt x="1003917" y="4651569"/>
                  <a:pt x="993324" y="4657589"/>
                  <a:pt x="977744" y="4640735"/>
                </a:cubicBezTo>
                <a:cubicBezTo>
                  <a:pt x="979615" y="4619667"/>
                  <a:pt x="993324" y="4610637"/>
                  <a:pt x="1006410" y="4610036"/>
                </a:cubicBezTo>
                <a:close/>
                <a:moveTo>
                  <a:pt x="1181514" y="4598599"/>
                </a:moveTo>
                <a:cubicBezTo>
                  <a:pt x="1188369" y="4599200"/>
                  <a:pt x="1194600" y="4602209"/>
                  <a:pt x="1197716" y="4608832"/>
                </a:cubicBezTo>
                <a:lnTo>
                  <a:pt x="1198963" y="4614851"/>
                </a:lnTo>
                <a:lnTo>
                  <a:pt x="1213295" y="4624483"/>
                </a:lnTo>
                <a:cubicBezTo>
                  <a:pt x="1212671" y="4635318"/>
                  <a:pt x="1195223" y="4662406"/>
                  <a:pt x="1184007" y="4662405"/>
                </a:cubicBezTo>
                <a:lnTo>
                  <a:pt x="1170297" y="4647959"/>
                </a:lnTo>
                <a:lnTo>
                  <a:pt x="1161574" y="4649162"/>
                </a:lnTo>
                <a:lnTo>
                  <a:pt x="1152850" y="4656987"/>
                </a:lnTo>
                <a:cubicBezTo>
                  <a:pt x="1149111" y="4658191"/>
                  <a:pt x="1144749" y="4656988"/>
                  <a:pt x="1141633" y="4654580"/>
                </a:cubicBezTo>
                <a:cubicBezTo>
                  <a:pt x="1134777" y="4650365"/>
                  <a:pt x="1132285" y="4641939"/>
                  <a:pt x="1142880" y="4635919"/>
                </a:cubicBezTo>
                <a:lnTo>
                  <a:pt x="1150357" y="4640735"/>
                </a:lnTo>
                <a:lnTo>
                  <a:pt x="1146618" y="4629297"/>
                </a:lnTo>
                <a:cubicBezTo>
                  <a:pt x="1146617" y="4610036"/>
                  <a:pt x="1165936" y="4597996"/>
                  <a:pt x="1181514" y="4598599"/>
                </a:cubicBezTo>
                <a:close/>
                <a:moveTo>
                  <a:pt x="11809925" y="4588966"/>
                </a:moveTo>
                <a:cubicBezTo>
                  <a:pt x="11844197" y="4608832"/>
                  <a:pt x="11816777" y="4669627"/>
                  <a:pt x="11775651" y="4629298"/>
                </a:cubicBezTo>
                <a:cubicBezTo>
                  <a:pt x="11775649" y="4616056"/>
                  <a:pt x="11796213" y="4588968"/>
                  <a:pt x="11809925" y="4588966"/>
                </a:cubicBezTo>
                <a:close/>
                <a:moveTo>
                  <a:pt x="11906511" y="4578132"/>
                </a:moveTo>
                <a:cubicBezTo>
                  <a:pt x="11909629" y="4575724"/>
                  <a:pt x="11914613" y="4575122"/>
                  <a:pt x="11921467" y="4578734"/>
                </a:cubicBezTo>
                <a:cubicBezTo>
                  <a:pt x="11920843" y="4592578"/>
                  <a:pt x="11920843" y="4599803"/>
                  <a:pt x="11920219" y="4607027"/>
                </a:cubicBezTo>
                <a:cubicBezTo>
                  <a:pt x="11906511" y="4609433"/>
                  <a:pt x="11900279" y="4599200"/>
                  <a:pt x="11900903" y="4589571"/>
                </a:cubicBezTo>
                <a:cubicBezTo>
                  <a:pt x="11900903" y="4584753"/>
                  <a:pt x="11902773" y="4579938"/>
                  <a:pt x="11906511" y="4578132"/>
                </a:cubicBezTo>
                <a:close/>
                <a:moveTo>
                  <a:pt x="12529659" y="4567297"/>
                </a:moveTo>
                <a:cubicBezTo>
                  <a:pt x="12542747" y="4567899"/>
                  <a:pt x="12555831" y="4575123"/>
                  <a:pt x="12555207" y="4588365"/>
                </a:cubicBezTo>
                <a:cubicBezTo>
                  <a:pt x="12553963" y="4614851"/>
                  <a:pt x="12507849" y="4599803"/>
                  <a:pt x="12501617" y="4585957"/>
                </a:cubicBezTo>
                <a:cubicBezTo>
                  <a:pt x="12502239" y="4572715"/>
                  <a:pt x="12515951" y="4566696"/>
                  <a:pt x="12529659" y="4567297"/>
                </a:cubicBezTo>
                <a:close/>
                <a:moveTo>
                  <a:pt x="11748855" y="4512519"/>
                </a:moveTo>
                <a:cubicBezTo>
                  <a:pt x="11762563" y="4513724"/>
                  <a:pt x="11776273" y="4520947"/>
                  <a:pt x="11789985" y="4530578"/>
                </a:cubicBezTo>
                <a:cubicBezTo>
                  <a:pt x="11817401" y="4575724"/>
                  <a:pt x="11721435" y="4581744"/>
                  <a:pt x="11707727" y="4543220"/>
                </a:cubicBezTo>
                <a:cubicBezTo>
                  <a:pt x="11714583" y="4536598"/>
                  <a:pt x="11714583" y="4529976"/>
                  <a:pt x="11707727" y="4523957"/>
                </a:cubicBezTo>
                <a:cubicBezTo>
                  <a:pt x="11721435" y="4513723"/>
                  <a:pt x="11735147" y="4510714"/>
                  <a:pt x="11748855" y="4512519"/>
                </a:cubicBezTo>
                <a:close/>
                <a:moveTo>
                  <a:pt x="985846" y="4480617"/>
                </a:moveTo>
                <a:cubicBezTo>
                  <a:pt x="990831" y="4483025"/>
                  <a:pt x="1000801" y="4486635"/>
                  <a:pt x="1005164" y="4489043"/>
                </a:cubicBezTo>
                <a:cubicBezTo>
                  <a:pt x="1000801" y="4499278"/>
                  <a:pt x="993324" y="4502287"/>
                  <a:pt x="990831" y="4507103"/>
                </a:cubicBezTo>
                <a:cubicBezTo>
                  <a:pt x="976499" y="4500482"/>
                  <a:pt x="976499" y="4488442"/>
                  <a:pt x="985846" y="4480617"/>
                </a:cubicBezTo>
                <a:close/>
                <a:moveTo>
                  <a:pt x="12575151" y="4412597"/>
                </a:moveTo>
                <a:cubicBezTo>
                  <a:pt x="12588857" y="4415607"/>
                  <a:pt x="12604437" y="4439083"/>
                  <a:pt x="12604437" y="4444500"/>
                </a:cubicBezTo>
                <a:cubicBezTo>
                  <a:pt x="12597581" y="4451121"/>
                  <a:pt x="12555831" y="4437879"/>
                  <a:pt x="12562687" y="4418014"/>
                </a:cubicBezTo>
                <a:cubicBezTo>
                  <a:pt x="12565803" y="4413199"/>
                  <a:pt x="12570163" y="4411393"/>
                  <a:pt x="12575151" y="4412597"/>
                </a:cubicBezTo>
                <a:close/>
                <a:moveTo>
                  <a:pt x="11834851" y="4408384"/>
                </a:moveTo>
                <a:cubicBezTo>
                  <a:pt x="11879717" y="4408384"/>
                  <a:pt x="11888441" y="4487840"/>
                  <a:pt x="11818025" y="4461355"/>
                </a:cubicBezTo>
                <a:cubicBezTo>
                  <a:pt x="11818649" y="4448111"/>
                  <a:pt x="11805561" y="4440286"/>
                  <a:pt x="11813663" y="4414403"/>
                </a:cubicBezTo>
                <a:cubicBezTo>
                  <a:pt x="11821139" y="4410189"/>
                  <a:pt x="11828615" y="4408383"/>
                  <a:pt x="11834851" y="4408384"/>
                </a:cubicBezTo>
                <a:close/>
                <a:moveTo>
                  <a:pt x="799524" y="4399956"/>
                </a:moveTo>
                <a:cubicBezTo>
                  <a:pt x="815726" y="4399956"/>
                  <a:pt x="826320" y="4405374"/>
                  <a:pt x="826319" y="4422228"/>
                </a:cubicBezTo>
                <a:cubicBezTo>
                  <a:pt x="820712" y="4422228"/>
                  <a:pt x="820712" y="4433666"/>
                  <a:pt x="810118" y="4433666"/>
                </a:cubicBezTo>
                <a:cubicBezTo>
                  <a:pt x="799524" y="4428248"/>
                  <a:pt x="793916" y="4411392"/>
                  <a:pt x="799524" y="4399956"/>
                </a:cubicBezTo>
                <a:close/>
                <a:moveTo>
                  <a:pt x="482966" y="4398150"/>
                </a:moveTo>
                <a:cubicBezTo>
                  <a:pt x="488574" y="4396947"/>
                  <a:pt x="492936" y="4397548"/>
                  <a:pt x="496675" y="4399355"/>
                </a:cubicBezTo>
                <a:cubicBezTo>
                  <a:pt x="500413" y="4400557"/>
                  <a:pt x="503529" y="4402965"/>
                  <a:pt x="504775" y="4405975"/>
                </a:cubicBezTo>
                <a:cubicBezTo>
                  <a:pt x="515992" y="4424636"/>
                  <a:pt x="496051" y="4469180"/>
                  <a:pt x="463648" y="4469181"/>
                </a:cubicBezTo>
                <a:cubicBezTo>
                  <a:pt x="464271" y="4461355"/>
                  <a:pt x="460532" y="4464966"/>
                  <a:pt x="456793" y="4460752"/>
                </a:cubicBezTo>
                <a:cubicBezTo>
                  <a:pt x="443707" y="4436675"/>
                  <a:pt x="457417" y="4418617"/>
                  <a:pt x="482966" y="4398150"/>
                </a:cubicBezTo>
                <a:close/>
                <a:moveTo>
                  <a:pt x="10937517" y="4394538"/>
                </a:moveTo>
                <a:cubicBezTo>
                  <a:pt x="10937517" y="4405374"/>
                  <a:pt x="10949979" y="4422829"/>
                  <a:pt x="10969919" y="4443899"/>
                </a:cubicBezTo>
                <a:lnTo>
                  <a:pt x="11032859" y="4502287"/>
                </a:lnTo>
                <a:lnTo>
                  <a:pt x="11045321" y="4486636"/>
                </a:lnTo>
                <a:lnTo>
                  <a:pt x="11050929" y="4482423"/>
                </a:lnTo>
                <a:lnTo>
                  <a:pt x="11037221" y="4471587"/>
                </a:lnTo>
                <a:lnTo>
                  <a:pt x="11034727" y="4479412"/>
                </a:lnTo>
                <a:lnTo>
                  <a:pt x="11015409" y="4454131"/>
                </a:lnTo>
                <a:close/>
                <a:moveTo>
                  <a:pt x="550889" y="4389121"/>
                </a:moveTo>
                <a:cubicBezTo>
                  <a:pt x="555250" y="4388519"/>
                  <a:pt x="559612" y="4389121"/>
                  <a:pt x="563974" y="4390325"/>
                </a:cubicBezTo>
                <a:cubicBezTo>
                  <a:pt x="572075" y="4392131"/>
                  <a:pt x="578930" y="4397548"/>
                  <a:pt x="582670" y="4403568"/>
                </a:cubicBezTo>
                <a:cubicBezTo>
                  <a:pt x="585161" y="4407782"/>
                  <a:pt x="585785" y="4411994"/>
                  <a:pt x="584538" y="4416811"/>
                </a:cubicBezTo>
                <a:cubicBezTo>
                  <a:pt x="582669" y="4422830"/>
                  <a:pt x="576438" y="4428247"/>
                  <a:pt x="563975" y="4433063"/>
                </a:cubicBezTo>
                <a:cubicBezTo>
                  <a:pt x="557743" y="4434267"/>
                  <a:pt x="551512" y="4428247"/>
                  <a:pt x="546526" y="4420422"/>
                </a:cubicBezTo>
                <a:cubicBezTo>
                  <a:pt x="541541" y="4412596"/>
                  <a:pt x="538427" y="4402364"/>
                  <a:pt x="539049" y="4394538"/>
                </a:cubicBezTo>
                <a:cubicBezTo>
                  <a:pt x="542787" y="4391529"/>
                  <a:pt x="546527" y="4390325"/>
                  <a:pt x="550889" y="4389121"/>
                </a:cubicBezTo>
                <a:close/>
                <a:moveTo>
                  <a:pt x="11702119" y="4376480"/>
                </a:moveTo>
                <a:cubicBezTo>
                  <a:pt x="11707727" y="4403568"/>
                  <a:pt x="11684671" y="4426442"/>
                  <a:pt x="11670339" y="4448112"/>
                </a:cubicBezTo>
                <a:cubicBezTo>
                  <a:pt x="11629833" y="4475200"/>
                  <a:pt x="11632949" y="4399956"/>
                  <a:pt x="11594315" y="4436072"/>
                </a:cubicBezTo>
                <a:cubicBezTo>
                  <a:pt x="11579357" y="4411392"/>
                  <a:pt x="11578113" y="4402364"/>
                  <a:pt x="11576243" y="4393334"/>
                </a:cubicBezTo>
                <a:cubicBezTo>
                  <a:pt x="11620487" y="4384306"/>
                  <a:pt x="11657877" y="4385509"/>
                  <a:pt x="11702119" y="4376480"/>
                </a:cubicBezTo>
                <a:close/>
                <a:moveTo>
                  <a:pt x="610087" y="4330732"/>
                </a:moveTo>
                <a:cubicBezTo>
                  <a:pt x="617565" y="4331334"/>
                  <a:pt x="623796" y="4332538"/>
                  <a:pt x="628159" y="4334946"/>
                </a:cubicBezTo>
                <a:cubicBezTo>
                  <a:pt x="661809" y="4351801"/>
                  <a:pt x="629405" y="4407782"/>
                  <a:pt x="591393" y="4415607"/>
                </a:cubicBezTo>
                <a:cubicBezTo>
                  <a:pt x="562728" y="4379489"/>
                  <a:pt x="592016" y="4352402"/>
                  <a:pt x="610087" y="4330732"/>
                </a:cubicBezTo>
                <a:close/>
                <a:moveTo>
                  <a:pt x="11820515" y="4319897"/>
                </a:moveTo>
                <a:cubicBezTo>
                  <a:pt x="11844197" y="4327121"/>
                  <a:pt x="11841703" y="4359022"/>
                  <a:pt x="11819271" y="4371062"/>
                </a:cubicBezTo>
                <a:cubicBezTo>
                  <a:pt x="11803069" y="4360228"/>
                  <a:pt x="11789361" y="4317489"/>
                  <a:pt x="11820515" y="4319897"/>
                </a:cubicBezTo>
                <a:close/>
                <a:moveTo>
                  <a:pt x="734717" y="4318092"/>
                </a:moveTo>
                <a:cubicBezTo>
                  <a:pt x="739703" y="4316285"/>
                  <a:pt x="746557" y="4316887"/>
                  <a:pt x="751542" y="4319295"/>
                </a:cubicBezTo>
                <a:cubicBezTo>
                  <a:pt x="754657" y="4321100"/>
                  <a:pt x="756528" y="4322906"/>
                  <a:pt x="756527" y="4325917"/>
                </a:cubicBezTo>
                <a:cubicBezTo>
                  <a:pt x="755904" y="4330130"/>
                  <a:pt x="751542" y="4335547"/>
                  <a:pt x="739703" y="4341566"/>
                </a:cubicBezTo>
                <a:cubicBezTo>
                  <a:pt x="734094" y="4337353"/>
                  <a:pt x="730978" y="4333742"/>
                  <a:pt x="729109" y="4330130"/>
                </a:cubicBezTo>
                <a:cubicBezTo>
                  <a:pt x="725993" y="4324112"/>
                  <a:pt x="729109" y="4319897"/>
                  <a:pt x="734717" y="4318092"/>
                </a:cubicBezTo>
                <a:close/>
                <a:moveTo>
                  <a:pt x="985846" y="4283178"/>
                </a:moveTo>
                <a:cubicBezTo>
                  <a:pt x="1029466" y="4274148"/>
                  <a:pt x="1007656" y="4349994"/>
                  <a:pt x="972759" y="4349994"/>
                </a:cubicBezTo>
                <a:cubicBezTo>
                  <a:pt x="969643" y="4342771"/>
                  <a:pt x="964659" y="4340965"/>
                  <a:pt x="957804" y="4344577"/>
                </a:cubicBezTo>
                <a:cubicBezTo>
                  <a:pt x="954065" y="4331334"/>
                  <a:pt x="955312" y="4319897"/>
                  <a:pt x="960296" y="4309663"/>
                </a:cubicBezTo>
                <a:cubicBezTo>
                  <a:pt x="965282" y="4300032"/>
                  <a:pt x="974005" y="4291003"/>
                  <a:pt x="985846" y="4283178"/>
                </a:cubicBezTo>
                <a:close/>
                <a:moveTo>
                  <a:pt x="12347701" y="4281973"/>
                </a:moveTo>
                <a:cubicBezTo>
                  <a:pt x="12354555" y="4286188"/>
                  <a:pt x="12358919" y="4292207"/>
                  <a:pt x="12362033" y="4298227"/>
                </a:cubicBezTo>
                <a:cubicBezTo>
                  <a:pt x="12370757" y="4317488"/>
                  <a:pt x="12362033" y="4342169"/>
                  <a:pt x="12341469" y="4345179"/>
                </a:cubicBezTo>
                <a:cubicBezTo>
                  <a:pt x="12318413" y="4337353"/>
                  <a:pt x="12305949" y="4294014"/>
                  <a:pt x="12347701" y="4281973"/>
                </a:cubicBezTo>
                <a:close/>
                <a:moveTo>
                  <a:pt x="12045473" y="4271740"/>
                </a:moveTo>
                <a:cubicBezTo>
                  <a:pt x="12077877" y="4304848"/>
                  <a:pt x="12077875" y="4343974"/>
                  <a:pt x="12077877" y="4390324"/>
                </a:cubicBezTo>
                <a:cubicBezTo>
                  <a:pt x="12051705" y="4370461"/>
                  <a:pt x="12012447" y="4311470"/>
                  <a:pt x="12045473" y="4271740"/>
                </a:cubicBezTo>
                <a:close/>
                <a:moveTo>
                  <a:pt x="11233511" y="4265722"/>
                </a:moveTo>
                <a:cubicBezTo>
                  <a:pt x="11242237" y="4264517"/>
                  <a:pt x="11250337" y="4265721"/>
                  <a:pt x="11255945" y="4270538"/>
                </a:cubicBezTo>
                <a:cubicBezTo>
                  <a:pt x="11262177" y="4275352"/>
                  <a:pt x="11264669" y="4283178"/>
                  <a:pt x="11262179" y="4294615"/>
                </a:cubicBezTo>
                <a:cubicBezTo>
                  <a:pt x="11254077" y="4304246"/>
                  <a:pt x="11236005" y="4306654"/>
                  <a:pt x="11207963" y="4301838"/>
                </a:cubicBezTo>
                <a:cubicBezTo>
                  <a:pt x="11200485" y="4280770"/>
                  <a:pt x="11216689" y="4268128"/>
                  <a:pt x="11233511" y="4265722"/>
                </a:cubicBezTo>
                <a:close/>
                <a:moveTo>
                  <a:pt x="12395059" y="4253683"/>
                </a:moveTo>
                <a:cubicBezTo>
                  <a:pt x="12409391" y="4256693"/>
                  <a:pt x="12422477" y="4264517"/>
                  <a:pt x="12428709" y="4271741"/>
                </a:cubicBezTo>
                <a:cubicBezTo>
                  <a:pt x="12418737" y="4278363"/>
                  <a:pt x="12407523" y="4287393"/>
                  <a:pt x="12395059" y="4289799"/>
                </a:cubicBezTo>
                <a:lnTo>
                  <a:pt x="12393189" y="4289196"/>
                </a:lnTo>
                <a:lnTo>
                  <a:pt x="12421855" y="4300032"/>
                </a:lnTo>
                <a:cubicBezTo>
                  <a:pt x="12421233" y="4306654"/>
                  <a:pt x="12421233" y="4312674"/>
                  <a:pt x="12421231" y="4319295"/>
                </a:cubicBezTo>
                <a:cubicBezTo>
                  <a:pt x="12379483" y="4330731"/>
                  <a:pt x="12360785" y="4291003"/>
                  <a:pt x="12354555" y="4271140"/>
                </a:cubicBezTo>
                <a:lnTo>
                  <a:pt x="12355801" y="4271742"/>
                </a:lnTo>
                <a:cubicBezTo>
                  <a:pt x="12365771" y="4254887"/>
                  <a:pt x="12380727" y="4251275"/>
                  <a:pt x="12395059" y="4253683"/>
                </a:cubicBezTo>
                <a:close/>
                <a:moveTo>
                  <a:pt x="12229927" y="4245255"/>
                </a:moveTo>
                <a:cubicBezTo>
                  <a:pt x="12234909" y="4242245"/>
                  <a:pt x="12241765" y="4242848"/>
                  <a:pt x="12248619" y="4246460"/>
                </a:cubicBezTo>
                <a:cubicBezTo>
                  <a:pt x="12247997" y="4252479"/>
                  <a:pt x="12247373" y="4265120"/>
                  <a:pt x="12247373" y="4271139"/>
                </a:cubicBezTo>
                <a:cubicBezTo>
                  <a:pt x="12233665" y="4270538"/>
                  <a:pt x="12227431" y="4264518"/>
                  <a:pt x="12220579" y="4263916"/>
                </a:cubicBezTo>
                <a:cubicBezTo>
                  <a:pt x="12221201" y="4254887"/>
                  <a:pt x="12224941" y="4248265"/>
                  <a:pt x="12229927" y="4245255"/>
                </a:cubicBezTo>
                <a:close/>
                <a:moveTo>
                  <a:pt x="13220731" y="4244653"/>
                </a:moveTo>
                <a:lnTo>
                  <a:pt x="13201413" y="4253081"/>
                </a:lnTo>
                <a:lnTo>
                  <a:pt x="13203283" y="4255488"/>
                </a:lnTo>
                <a:lnTo>
                  <a:pt x="13223223" y="4263916"/>
                </a:lnTo>
                <a:lnTo>
                  <a:pt x="13229453" y="4263315"/>
                </a:lnTo>
                <a:lnTo>
                  <a:pt x="13228209" y="4254887"/>
                </a:lnTo>
                <a:lnTo>
                  <a:pt x="13224467" y="4251877"/>
                </a:lnTo>
                <a:close/>
                <a:moveTo>
                  <a:pt x="867448" y="4220576"/>
                </a:moveTo>
                <a:lnTo>
                  <a:pt x="868694" y="4227799"/>
                </a:lnTo>
                <a:lnTo>
                  <a:pt x="878040" y="4228402"/>
                </a:lnTo>
                <a:cubicBezTo>
                  <a:pt x="879287" y="4240440"/>
                  <a:pt x="874926" y="4239237"/>
                  <a:pt x="871186" y="4249469"/>
                </a:cubicBezTo>
                <a:lnTo>
                  <a:pt x="866824" y="4247663"/>
                </a:lnTo>
                <a:lnTo>
                  <a:pt x="865578" y="4250673"/>
                </a:lnTo>
                <a:cubicBezTo>
                  <a:pt x="863086" y="4251877"/>
                  <a:pt x="859346" y="4251878"/>
                  <a:pt x="854985" y="4249469"/>
                </a:cubicBezTo>
                <a:cubicBezTo>
                  <a:pt x="848754" y="4245255"/>
                  <a:pt x="848130" y="4238635"/>
                  <a:pt x="850623" y="4232614"/>
                </a:cubicBezTo>
                <a:lnTo>
                  <a:pt x="856231" y="4229002"/>
                </a:lnTo>
                <a:lnTo>
                  <a:pt x="856232" y="4227799"/>
                </a:lnTo>
                <a:lnTo>
                  <a:pt x="858101" y="4227799"/>
                </a:lnTo>
                <a:close/>
                <a:moveTo>
                  <a:pt x="13218239" y="4209739"/>
                </a:moveTo>
                <a:lnTo>
                  <a:pt x="13182717" y="4233216"/>
                </a:lnTo>
                <a:lnTo>
                  <a:pt x="13197675" y="4248867"/>
                </a:lnTo>
                <a:lnTo>
                  <a:pt x="13224467" y="4229604"/>
                </a:lnTo>
                <a:lnTo>
                  <a:pt x="13222601" y="4218769"/>
                </a:lnTo>
                <a:close/>
                <a:moveTo>
                  <a:pt x="11652267" y="4208536"/>
                </a:moveTo>
                <a:cubicBezTo>
                  <a:pt x="11666599" y="4216964"/>
                  <a:pt x="11675323" y="4227799"/>
                  <a:pt x="11680309" y="4239837"/>
                </a:cubicBezTo>
                <a:cubicBezTo>
                  <a:pt x="11694641" y="4275352"/>
                  <a:pt x="11671583" y="4321101"/>
                  <a:pt x="11663485" y="4343975"/>
                </a:cubicBezTo>
                <a:cubicBezTo>
                  <a:pt x="11563155" y="4375276"/>
                  <a:pt x="11589329" y="4245256"/>
                  <a:pt x="11652267" y="4208536"/>
                </a:cubicBezTo>
                <a:close/>
                <a:moveTo>
                  <a:pt x="701690" y="4190478"/>
                </a:moveTo>
                <a:cubicBezTo>
                  <a:pt x="710414" y="4188673"/>
                  <a:pt x="720384" y="4189876"/>
                  <a:pt x="733471" y="4195294"/>
                </a:cubicBezTo>
                <a:cubicBezTo>
                  <a:pt x="735963" y="4203120"/>
                  <a:pt x="724124" y="4215760"/>
                  <a:pt x="717269" y="4230808"/>
                </a:cubicBezTo>
                <a:cubicBezTo>
                  <a:pt x="712283" y="4228401"/>
                  <a:pt x="704184" y="4226595"/>
                  <a:pt x="696082" y="4222984"/>
                </a:cubicBezTo>
                <a:cubicBezTo>
                  <a:pt x="688604" y="4219372"/>
                  <a:pt x="681126" y="4215157"/>
                  <a:pt x="678010" y="4207333"/>
                </a:cubicBezTo>
                <a:cubicBezTo>
                  <a:pt x="685489" y="4198905"/>
                  <a:pt x="692967" y="4192886"/>
                  <a:pt x="701690" y="4190478"/>
                </a:cubicBezTo>
                <a:close/>
                <a:moveTo>
                  <a:pt x="13255627" y="4184458"/>
                </a:moveTo>
                <a:lnTo>
                  <a:pt x="13240047" y="4195294"/>
                </a:lnTo>
                <a:lnTo>
                  <a:pt x="13242541" y="4198905"/>
                </a:lnTo>
                <a:cubicBezTo>
                  <a:pt x="13242541" y="4191682"/>
                  <a:pt x="13249395" y="4192283"/>
                  <a:pt x="13255627" y="4185663"/>
                </a:cubicBezTo>
                <a:close/>
                <a:moveTo>
                  <a:pt x="12382597" y="4182653"/>
                </a:moveTo>
                <a:cubicBezTo>
                  <a:pt x="12390697" y="4182653"/>
                  <a:pt x="12398797" y="4186264"/>
                  <a:pt x="12409391" y="4192886"/>
                </a:cubicBezTo>
                <a:cubicBezTo>
                  <a:pt x="12402537" y="4225390"/>
                  <a:pt x="12367641" y="4225390"/>
                  <a:pt x="12360785" y="4192886"/>
                </a:cubicBezTo>
                <a:cubicBezTo>
                  <a:pt x="12367641" y="4186264"/>
                  <a:pt x="12375119" y="4182653"/>
                  <a:pt x="12382597" y="4182653"/>
                </a:cubicBezTo>
                <a:close/>
                <a:moveTo>
                  <a:pt x="12839987" y="4171216"/>
                </a:moveTo>
                <a:cubicBezTo>
                  <a:pt x="12859927" y="4179041"/>
                  <a:pt x="12886723" y="4187469"/>
                  <a:pt x="12899185" y="4207934"/>
                </a:cubicBezTo>
                <a:cubicBezTo>
                  <a:pt x="12891709" y="4221179"/>
                  <a:pt x="12878001" y="4233819"/>
                  <a:pt x="12857437" y="4232615"/>
                </a:cubicBezTo>
                <a:cubicBezTo>
                  <a:pt x="12872391" y="4199508"/>
                  <a:pt x="12845595" y="4192283"/>
                  <a:pt x="12839987" y="4171216"/>
                </a:cubicBezTo>
                <a:close/>
                <a:moveTo>
                  <a:pt x="12637463" y="4164595"/>
                </a:moveTo>
                <a:cubicBezTo>
                  <a:pt x="12731559" y="4162789"/>
                  <a:pt x="12755239" y="4301838"/>
                  <a:pt x="12667375" y="4297624"/>
                </a:cubicBezTo>
                <a:cubicBezTo>
                  <a:pt x="12613783" y="4302441"/>
                  <a:pt x="12583251" y="4234420"/>
                  <a:pt x="12592597" y="4174827"/>
                </a:cubicBezTo>
                <a:cubicBezTo>
                  <a:pt x="12608799" y="4167604"/>
                  <a:pt x="12623755" y="4164595"/>
                  <a:pt x="12637463" y="4164595"/>
                </a:cubicBezTo>
                <a:close/>
                <a:moveTo>
                  <a:pt x="12084733" y="4154361"/>
                </a:moveTo>
                <a:cubicBezTo>
                  <a:pt x="12130223" y="4159177"/>
                  <a:pt x="12183189" y="4267527"/>
                  <a:pt x="12119005" y="4278964"/>
                </a:cubicBezTo>
                <a:cubicBezTo>
                  <a:pt x="12079123" y="4245857"/>
                  <a:pt x="12066037" y="4199507"/>
                  <a:pt x="12066037" y="4159177"/>
                </a:cubicBezTo>
                <a:cubicBezTo>
                  <a:pt x="12071647" y="4155566"/>
                  <a:pt x="12077875" y="4153760"/>
                  <a:pt x="12084733" y="4154361"/>
                </a:cubicBezTo>
                <a:close/>
                <a:moveTo>
                  <a:pt x="11160603" y="4151350"/>
                </a:moveTo>
                <a:cubicBezTo>
                  <a:pt x="11171197" y="4148944"/>
                  <a:pt x="11182413" y="4150148"/>
                  <a:pt x="11192385" y="4153157"/>
                </a:cubicBezTo>
                <a:cubicBezTo>
                  <a:pt x="11202977" y="4157371"/>
                  <a:pt x="11211703" y="4163391"/>
                  <a:pt x="11217311" y="4174225"/>
                </a:cubicBezTo>
                <a:cubicBezTo>
                  <a:pt x="11204847" y="4212148"/>
                  <a:pt x="11125085" y="4223585"/>
                  <a:pt x="11111375" y="4188673"/>
                </a:cubicBezTo>
                <a:cubicBezTo>
                  <a:pt x="11117607" y="4170012"/>
                  <a:pt x="11138169" y="4155565"/>
                  <a:pt x="11160603" y="4151350"/>
                </a:cubicBezTo>
                <a:close/>
                <a:moveTo>
                  <a:pt x="686111" y="4150750"/>
                </a:moveTo>
                <a:cubicBezTo>
                  <a:pt x="691720" y="4160983"/>
                  <a:pt x="686111" y="4188071"/>
                  <a:pt x="669909" y="4177235"/>
                </a:cubicBezTo>
                <a:cubicBezTo>
                  <a:pt x="658694" y="4167002"/>
                  <a:pt x="669909" y="4150750"/>
                  <a:pt x="686111" y="4150750"/>
                </a:cubicBezTo>
                <a:close/>
                <a:moveTo>
                  <a:pt x="12527789" y="4142925"/>
                </a:moveTo>
                <a:cubicBezTo>
                  <a:pt x="12540875" y="4143526"/>
                  <a:pt x="12553963" y="4144128"/>
                  <a:pt x="12560191" y="4144730"/>
                </a:cubicBezTo>
                <a:cubicBezTo>
                  <a:pt x="12559571" y="4157973"/>
                  <a:pt x="12559571" y="4164595"/>
                  <a:pt x="12558947" y="4171216"/>
                </a:cubicBezTo>
                <a:cubicBezTo>
                  <a:pt x="12533399" y="4170012"/>
                  <a:pt x="12520311" y="4162788"/>
                  <a:pt x="12527789" y="4142925"/>
                </a:cubicBezTo>
                <a:close/>
                <a:moveTo>
                  <a:pt x="13221353" y="4139313"/>
                </a:moveTo>
                <a:lnTo>
                  <a:pt x="13172125" y="4167604"/>
                </a:lnTo>
                <a:cubicBezTo>
                  <a:pt x="13172125" y="4167604"/>
                  <a:pt x="13172125" y="4167604"/>
                  <a:pt x="13162153" y="4172420"/>
                </a:cubicBezTo>
                <a:lnTo>
                  <a:pt x="13119781" y="4204323"/>
                </a:lnTo>
                <a:lnTo>
                  <a:pt x="13132243" y="4203721"/>
                </a:lnTo>
                <a:lnTo>
                  <a:pt x="13140967" y="4206129"/>
                </a:lnTo>
                <a:lnTo>
                  <a:pt x="13182717" y="4176633"/>
                </a:lnTo>
                <a:lnTo>
                  <a:pt x="13181473" y="4173021"/>
                </a:lnTo>
                <a:cubicBezTo>
                  <a:pt x="13182095" y="4167604"/>
                  <a:pt x="13184587" y="4162187"/>
                  <a:pt x="13189573" y="4159177"/>
                </a:cubicBezTo>
                <a:cubicBezTo>
                  <a:pt x="13193937" y="4156770"/>
                  <a:pt x="13200165" y="4156168"/>
                  <a:pt x="13208267" y="4159778"/>
                </a:cubicBezTo>
                <a:lnTo>
                  <a:pt x="13207021" y="4165196"/>
                </a:lnTo>
                <a:lnTo>
                  <a:pt x="13208265" y="4164595"/>
                </a:lnTo>
                <a:lnTo>
                  <a:pt x="13208267" y="4159778"/>
                </a:lnTo>
                <a:lnTo>
                  <a:pt x="13208889" y="4152555"/>
                </a:lnTo>
                <a:lnTo>
                  <a:pt x="13215745" y="4161584"/>
                </a:lnTo>
                <a:lnTo>
                  <a:pt x="13232569" y="4154963"/>
                </a:lnTo>
                <a:close/>
                <a:moveTo>
                  <a:pt x="11585591" y="4128477"/>
                </a:moveTo>
                <a:cubicBezTo>
                  <a:pt x="11592445" y="4129681"/>
                  <a:pt x="11598677" y="4135098"/>
                  <a:pt x="11600545" y="4144128"/>
                </a:cubicBezTo>
                <a:cubicBezTo>
                  <a:pt x="11594937" y="4163993"/>
                  <a:pt x="11576865" y="4168206"/>
                  <a:pt x="11551317" y="4182653"/>
                </a:cubicBezTo>
                <a:cubicBezTo>
                  <a:pt x="11530129" y="4151352"/>
                  <a:pt x="11563779" y="4124866"/>
                  <a:pt x="11585591" y="4128477"/>
                </a:cubicBezTo>
                <a:close/>
                <a:moveTo>
                  <a:pt x="403203" y="4110419"/>
                </a:moveTo>
                <a:cubicBezTo>
                  <a:pt x="420651" y="4111623"/>
                  <a:pt x="436852" y="4116439"/>
                  <a:pt x="454301" y="4120050"/>
                </a:cubicBezTo>
                <a:cubicBezTo>
                  <a:pt x="433113" y="4136905"/>
                  <a:pt x="375784" y="4154362"/>
                  <a:pt x="347120" y="4120653"/>
                </a:cubicBezTo>
                <a:cubicBezTo>
                  <a:pt x="368306" y="4111021"/>
                  <a:pt x="386377" y="4108613"/>
                  <a:pt x="403203" y="4110419"/>
                </a:cubicBezTo>
                <a:close/>
                <a:moveTo>
                  <a:pt x="13297379" y="4097779"/>
                </a:moveTo>
                <a:lnTo>
                  <a:pt x="13293639" y="4098380"/>
                </a:lnTo>
                <a:lnTo>
                  <a:pt x="13291769" y="4098982"/>
                </a:lnTo>
                <a:lnTo>
                  <a:pt x="13289899" y="4105604"/>
                </a:lnTo>
                <a:close/>
                <a:moveTo>
                  <a:pt x="13139721" y="4097176"/>
                </a:moveTo>
                <a:cubicBezTo>
                  <a:pt x="13149689" y="4098982"/>
                  <a:pt x="13159663" y="4108612"/>
                  <a:pt x="13169631" y="4118244"/>
                </a:cubicBezTo>
                <a:cubicBezTo>
                  <a:pt x="13162777" y="4131487"/>
                  <a:pt x="13169631" y="4144730"/>
                  <a:pt x="13149691" y="4157371"/>
                </a:cubicBezTo>
                <a:cubicBezTo>
                  <a:pt x="13136605" y="4138109"/>
                  <a:pt x="13123519" y="4118847"/>
                  <a:pt x="13130373" y="4098982"/>
                </a:cubicBezTo>
                <a:cubicBezTo>
                  <a:pt x="13133489" y="4097176"/>
                  <a:pt x="13136605" y="4097177"/>
                  <a:pt x="13139721" y="4097176"/>
                </a:cubicBezTo>
                <a:close/>
                <a:moveTo>
                  <a:pt x="12954645" y="4095370"/>
                </a:moveTo>
                <a:cubicBezTo>
                  <a:pt x="12964617" y="4092963"/>
                  <a:pt x="12974587" y="4092962"/>
                  <a:pt x="12984557" y="4096574"/>
                </a:cubicBezTo>
                <a:cubicBezTo>
                  <a:pt x="12962745" y="4135701"/>
                  <a:pt x="12940935" y="4168808"/>
                  <a:pt x="12886723" y="4166400"/>
                </a:cubicBezTo>
                <a:cubicBezTo>
                  <a:pt x="12897941" y="4136302"/>
                  <a:pt x="12924735" y="4103797"/>
                  <a:pt x="12954645" y="4095370"/>
                </a:cubicBezTo>
                <a:close/>
                <a:moveTo>
                  <a:pt x="892374" y="4090555"/>
                </a:moveTo>
                <a:cubicBezTo>
                  <a:pt x="897359" y="4092361"/>
                  <a:pt x="902967" y="4094167"/>
                  <a:pt x="908576" y="4095371"/>
                </a:cubicBezTo>
                <a:cubicBezTo>
                  <a:pt x="923531" y="4123061"/>
                  <a:pt x="889880" y="4135701"/>
                  <a:pt x="868694" y="4146537"/>
                </a:cubicBezTo>
                <a:cubicBezTo>
                  <a:pt x="875548" y="4125468"/>
                  <a:pt x="889259" y="4118244"/>
                  <a:pt x="892374" y="4090555"/>
                </a:cubicBezTo>
                <a:close/>
                <a:moveTo>
                  <a:pt x="517862" y="4080322"/>
                </a:moveTo>
                <a:cubicBezTo>
                  <a:pt x="527208" y="4088749"/>
                  <a:pt x="522224" y="4103798"/>
                  <a:pt x="522847" y="4121255"/>
                </a:cubicBezTo>
                <a:cubicBezTo>
                  <a:pt x="510384" y="4123060"/>
                  <a:pt x="491066" y="4128477"/>
                  <a:pt x="476734" y="4118244"/>
                </a:cubicBezTo>
                <a:cubicBezTo>
                  <a:pt x="484212" y="4092962"/>
                  <a:pt x="492936" y="4084535"/>
                  <a:pt x="517862" y="4080322"/>
                </a:cubicBezTo>
                <a:close/>
                <a:moveTo>
                  <a:pt x="13122273" y="4073098"/>
                </a:moveTo>
                <a:cubicBezTo>
                  <a:pt x="13127259" y="4073700"/>
                  <a:pt x="13132243" y="4078515"/>
                  <a:pt x="13135359" y="4085136"/>
                </a:cubicBezTo>
                <a:cubicBezTo>
                  <a:pt x="13135359" y="4091158"/>
                  <a:pt x="13129127" y="4098381"/>
                  <a:pt x="13122273" y="4104399"/>
                </a:cubicBezTo>
                <a:cubicBezTo>
                  <a:pt x="13109187" y="4098380"/>
                  <a:pt x="13108563" y="4091157"/>
                  <a:pt x="13108563" y="4085138"/>
                </a:cubicBezTo>
                <a:cubicBezTo>
                  <a:pt x="13112303" y="4075506"/>
                  <a:pt x="13117287" y="4071895"/>
                  <a:pt x="13122273" y="4073098"/>
                </a:cubicBezTo>
                <a:close/>
                <a:moveTo>
                  <a:pt x="256763" y="4062264"/>
                </a:moveTo>
                <a:cubicBezTo>
                  <a:pt x="262994" y="4071293"/>
                  <a:pt x="264863" y="4103798"/>
                  <a:pt x="238069" y="4095370"/>
                </a:cubicBezTo>
                <a:cubicBezTo>
                  <a:pt x="233084" y="4088147"/>
                  <a:pt x="233707" y="4079720"/>
                  <a:pt x="238068" y="4072497"/>
                </a:cubicBezTo>
                <a:cubicBezTo>
                  <a:pt x="241807" y="4065876"/>
                  <a:pt x="248662" y="4060458"/>
                  <a:pt x="256763" y="4062264"/>
                </a:cubicBezTo>
                <a:close/>
                <a:moveTo>
                  <a:pt x="11488379" y="4049623"/>
                </a:moveTo>
                <a:cubicBezTo>
                  <a:pt x="11498351" y="4049623"/>
                  <a:pt x="11508319" y="4052632"/>
                  <a:pt x="11516421" y="4060457"/>
                </a:cubicBezTo>
                <a:cubicBezTo>
                  <a:pt x="11522029" y="4086341"/>
                  <a:pt x="11482149" y="4116439"/>
                  <a:pt x="11451613" y="4117040"/>
                </a:cubicBezTo>
                <a:lnTo>
                  <a:pt x="11435411" y="4109817"/>
                </a:lnTo>
                <a:lnTo>
                  <a:pt x="11433543" y="4110419"/>
                </a:lnTo>
                <a:lnTo>
                  <a:pt x="11431049" y="4108012"/>
                </a:lnTo>
                <a:lnTo>
                  <a:pt x="11426063" y="4106205"/>
                </a:lnTo>
                <a:lnTo>
                  <a:pt x="11427311" y="4104399"/>
                </a:lnTo>
                <a:lnTo>
                  <a:pt x="11409239" y="4090557"/>
                </a:lnTo>
                <a:cubicBezTo>
                  <a:pt x="11416717" y="4086341"/>
                  <a:pt x="11407993" y="4070690"/>
                  <a:pt x="11423573" y="4062263"/>
                </a:cubicBezTo>
                <a:lnTo>
                  <a:pt x="11444759" y="4071293"/>
                </a:lnTo>
                <a:lnTo>
                  <a:pt x="11446627" y="4067681"/>
                </a:lnTo>
                <a:cubicBezTo>
                  <a:pt x="11458469" y="4056846"/>
                  <a:pt x="11473423" y="4049622"/>
                  <a:pt x="11488379" y="4049623"/>
                </a:cubicBezTo>
                <a:close/>
                <a:moveTo>
                  <a:pt x="12689809" y="4018321"/>
                </a:moveTo>
                <a:lnTo>
                  <a:pt x="12702895" y="4030359"/>
                </a:lnTo>
                <a:lnTo>
                  <a:pt x="12705385" y="4026748"/>
                </a:lnTo>
                <a:cubicBezTo>
                  <a:pt x="12772687" y="4033370"/>
                  <a:pt x="12739037" y="4131487"/>
                  <a:pt x="12684823" y="4072497"/>
                </a:cubicBezTo>
                <a:cubicBezTo>
                  <a:pt x="12687939" y="4065875"/>
                  <a:pt x="12688561" y="4059855"/>
                  <a:pt x="12689809" y="4052030"/>
                </a:cubicBezTo>
                <a:lnTo>
                  <a:pt x="12697285" y="4038787"/>
                </a:lnTo>
                <a:lnTo>
                  <a:pt x="12684199" y="4046011"/>
                </a:lnTo>
                <a:cubicBezTo>
                  <a:pt x="12674853" y="4046613"/>
                  <a:pt x="12666129" y="4042400"/>
                  <a:pt x="12665505" y="4026749"/>
                </a:cubicBezTo>
                <a:cubicBezTo>
                  <a:pt x="12671113" y="4019526"/>
                  <a:pt x="12681083" y="4017118"/>
                  <a:pt x="12689809" y="4018321"/>
                </a:cubicBezTo>
                <a:close/>
                <a:moveTo>
                  <a:pt x="764629" y="3988826"/>
                </a:moveTo>
                <a:cubicBezTo>
                  <a:pt x="770236" y="3990631"/>
                  <a:pt x="777091" y="3987019"/>
                  <a:pt x="787685" y="3990030"/>
                </a:cubicBezTo>
                <a:cubicBezTo>
                  <a:pt x="788309" y="4006884"/>
                  <a:pt x="783945" y="4022535"/>
                  <a:pt x="762135" y="4015913"/>
                </a:cubicBezTo>
                <a:cubicBezTo>
                  <a:pt x="765251" y="4005681"/>
                  <a:pt x="761513" y="3999059"/>
                  <a:pt x="764629" y="3988826"/>
                </a:cubicBezTo>
                <a:close/>
                <a:moveTo>
                  <a:pt x="10913215" y="3949098"/>
                </a:moveTo>
                <a:cubicBezTo>
                  <a:pt x="10922561" y="3950903"/>
                  <a:pt x="10932531" y="3954515"/>
                  <a:pt x="10942503" y="3959330"/>
                </a:cubicBezTo>
                <a:cubicBezTo>
                  <a:pt x="10940009" y="3996651"/>
                  <a:pt x="10864609" y="4028554"/>
                  <a:pt x="10847783" y="3985816"/>
                </a:cubicBezTo>
                <a:cubicBezTo>
                  <a:pt x="10857753" y="3965350"/>
                  <a:pt x="10871463" y="3953913"/>
                  <a:pt x="10887665" y="3949699"/>
                </a:cubicBezTo>
                <a:cubicBezTo>
                  <a:pt x="10895767" y="3947292"/>
                  <a:pt x="10904491" y="3947292"/>
                  <a:pt x="10913215" y="3949098"/>
                </a:cubicBezTo>
                <a:close/>
                <a:moveTo>
                  <a:pt x="972136" y="3905757"/>
                </a:moveTo>
                <a:lnTo>
                  <a:pt x="964035" y="3906960"/>
                </a:lnTo>
                <a:lnTo>
                  <a:pt x="964658" y="3908767"/>
                </a:lnTo>
                <a:close/>
                <a:moveTo>
                  <a:pt x="10382915" y="3902747"/>
                </a:moveTo>
                <a:lnTo>
                  <a:pt x="10383537" y="3905757"/>
                </a:lnTo>
                <a:lnTo>
                  <a:pt x="10385409" y="3902748"/>
                </a:lnTo>
                <a:close/>
                <a:moveTo>
                  <a:pt x="10672057" y="3893116"/>
                </a:moveTo>
                <a:cubicBezTo>
                  <a:pt x="10715675" y="3906359"/>
                  <a:pt x="10711313" y="3981602"/>
                  <a:pt x="10696983" y="3996049"/>
                </a:cubicBezTo>
                <a:cubicBezTo>
                  <a:pt x="10667695" y="3968360"/>
                  <a:pt x="10636535" y="3948495"/>
                  <a:pt x="10672057" y="3893116"/>
                </a:cubicBezTo>
                <a:close/>
                <a:moveTo>
                  <a:pt x="510384" y="3881077"/>
                </a:moveTo>
                <a:cubicBezTo>
                  <a:pt x="524717" y="3885291"/>
                  <a:pt x="525964" y="3905155"/>
                  <a:pt x="541541" y="3923816"/>
                </a:cubicBezTo>
                <a:cubicBezTo>
                  <a:pt x="514745" y="3948495"/>
                  <a:pt x="492935" y="3894922"/>
                  <a:pt x="491689" y="3882883"/>
                </a:cubicBezTo>
                <a:cubicBezTo>
                  <a:pt x="499791" y="3879873"/>
                  <a:pt x="506022" y="3879874"/>
                  <a:pt x="510384" y="3881077"/>
                </a:cubicBezTo>
                <a:close/>
                <a:moveTo>
                  <a:pt x="10770513" y="3879271"/>
                </a:moveTo>
                <a:cubicBezTo>
                  <a:pt x="10781729" y="3887096"/>
                  <a:pt x="10789207" y="3894320"/>
                  <a:pt x="10791699" y="3903349"/>
                </a:cubicBezTo>
                <a:lnTo>
                  <a:pt x="10788585" y="3936456"/>
                </a:lnTo>
                <a:lnTo>
                  <a:pt x="10793569" y="3937058"/>
                </a:lnTo>
                <a:cubicBezTo>
                  <a:pt x="10799801" y="3936457"/>
                  <a:pt x="10806655" y="3934651"/>
                  <a:pt x="10813511" y="3929233"/>
                </a:cubicBezTo>
                <a:cubicBezTo>
                  <a:pt x="10828465" y="3963544"/>
                  <a:pt x="10844667" y="3984612"/>
                  <a:pt x="10816625" y="4006282"/>
                </a:cubicBezTo>
                <a:cubicBezTo>
                  <a:pt x="10786715" y="4020729"/>
                  <a:pt x="10769267" y="3987020"/>
                  <a:pt x="10769267" y="3959331"/>
                </a:cubicBezTo>
                <a:lnTo>
                  <a:pt x="10774251" y="3938262"/>
                </a:lnTo>
                <a:lnTo>
                  <a:pt x="10764281" y="3936457"/>
                </a:lnTo>
                <a:cubicBezTo>
                  <a:pt x="10746211" y="3924418"/>
                  <a:pt x="10745587" y="3892515"/>
                  <a:pt x="10770513" y="3879271"/>
                </a:cubicBezTo>
                <a:close/>
                <a:moveTo>
                  <a:pt x="12361409" y="3878669"/>
                </a:moveTo>
                <a:cubicBezTo>
                  <a:pt x="12385711" y="3873252"/>
                  <a:pt x="12418739" y="3894922"/>
                  <a:pt x="12428709" y="3920203"/>
                </a:cubicBezTo>
                <a:cubicBezTo>
                  <a:pt x="12401913" y="3920203"/>
                  <a:pt x="12375119" y="3906358"/>
                  <a:pt x="12341469" y="3893117"/>
                </a:cubicBezTo>
                <a:cubicBezTo>
                  <a:pt x="12346455" y="3884690"/>
                  <a:pt x="12353307" y="3879873"/>
                  <a:pt x="12361409" y="3878669"/>
                </a:cubicBezTo>
                <a:close/>
                <a:moveTo>
                  <a:pt x="652462" y="3848572"/>
                </a:moveTo>
                <a:cubicBezTo>
                  <a:pt x="658693" y="3849776"/>
                  <a:pt x="662432" y="3853388"/>
                  <a:pt x="664301" y="3857601"/>
                </a:cubicBezTo>
                <a:cubicBezTo>
                  <a:pt x="669909" y="3871446"/>
                  <a:pt x="659939" y="3896728"/>
                  <a:pt x="646853" y="3900340"/>
                </a:cubicBezTo>
                <a:cubicBezTo>
                  <a:pt x="643737" y="3895524"/>
                  <a:pt x="632521" y="3889504"/>
                  <a:pt x="624421" y="3888300"/>
                </a:cubicBezTo>
                <a:cubicBezTo>
                  <a:pt x="626290" y="3876262"/>
                  <a:pt x="628781" y="3866631"/>
                  <a:pt x="632521" y="3859407"/>
                </a:cubicBezTo>
                <a:cubicBezTo>
                  <a:pt x="636259" y="3852787"/>
                  <a:pt x="641868" y="3849174"/>
                  <a:pt x="652462" y="3848572"/>
                </a:cubicBezTo>
                <a:close/>
                <a:moveTo>
                  <a:pt x="651838" y="3814863"/>
                </a:moveTo>
                <a:cubicBezTo>
                  <a:pt x="656824" y="3814262"/>
                  <a:pt x="662432" y="3814261"/>
                  <a:pt x="667416" y="3815465"/>
                </a:cubicBezTo>
                <a:cubicBezTo>
                  <a:pt x="678010" y="3817873"/>
                  <a:pt x="688604" y="3823893"/>
                  <a:pt x="694836" y="3831115"/>
                </a:cubicBezTo>
                <a:cubicBezTo>
                  <a:pt x="698574" y="3835931"/>
                  <a:pt x="701067" y="3841349"/>
                  <a:pt x="699820" y="3846766"/>
                </a:cubicBezTo>
                <a:cubicBezTo>
                  <a:pt x="690473" y="3854591"/>
                  <a:pt x="674273" y="3855795"/>
                  <a:pt x="661186" y="3850378"/>
                </a:cubicBezTo>
                <a:cubicBezTo>
                  <a:pt x="648099" y="3845562"/>
                  <a:pt x="637506" y="3834728"/>
                  <a:pt x="638130" y="3820280"/>
                </a:cubicBezTo>
                <a:cubicBezTo>
                  <a:pt x="641868" y="3817271"/>
                  <a:pt x="646853" y="3815465"/>
                  <a:pt x="651838" y="3814863"/>
                </a:cubicBezTo>
                <a:close/>
                <a:moveTo>
                  <a:pt x="12051707" y="3813659"/>
                </a:moveTo>
                <a:cubicBezTo>
                  <a:pt x="12077875" y="3846164"/>
                  <a:pt x="12044849" y="3853389"/>
                  <a:pt x="12025533" y="3886495"/>
                </a:cubicBezTo>
                <a:cubicBezTo>
                  <a:pt x="11985651" y="3866631"/>
                  <a:pt x="12038619" y="3819679"/>
                  <a:pt x="12051707" y="3813659"/>
                </a:cubicBezTo>
                <a:close/>
                <a:moveTo>
                  <a:pt x="11353781" y="3801620"/>
                </a:moveTo>
                <a:cubicBezTo>
                  <a:pt x="11360633" y="3802824"/>
                  <a:pt x="11366243" y="3810047"/>
                  <a:pt x="11370603" y="3823290"/>
                </a:cubicBezTo>
                <a:cubicBezTo>
                  <a:pt x="11348795" y="3840145"/>
                  <a:pt x="11348795" y="3840145"/>
                  <a:pt x="11323245" y="3837135"/>
                </a:cubicBezTo>
                <a:cubicBezTo>
                  <a:pt x="11330721" y="3831717"/>
                  <a:pt x="11325113" y="3824494"/>
                  <a:pt x="11326983" y="3811853"/>
                </a:cubicBezTo>
                <a:cubicBezTo>
                  <a:pt x="11338201" y="3803426"/>
                  <a:pt x="11346925" y="3799814"/>
                  <a:pt x="11353781" y="3801620"/>
                </a:cubicBezTo>
                <a:close/>
                <a:moveTo>
                  <a:pt x="463024" y="3801620"/>
                </a:moveTo>
                <a:cubicBezTo>
                  <a:pt x="468633" y="3825698"/>
                  <a:pt x="478603" y="3846164"/>
                  <a:pt x="440592" y="3862417"/>
                </a:cubicBezTo>
                <a:cubicBezTo>
                  <a:pt x="422520" y="3840746"/>
                  <a:pt x="450562" y="3804028"/>
                  <a:pt x="463024" y="3801620"/>
                </a:cubicBezTo>
                <a:close/>
                <a:moveTo>
                  <a:pt x="396347" y="3798009"/>
                </a:moveTo>
                <a:cubicBezTo>
                  <a:pt x="401956" y="3801018"/>
                  <a:pt x="405695" y="3804631"/>
                  <a:pt x="406941" y="3808844"/>
                </a:cubicBezTo>
                <a:cubicBezTo>
                  <a:pt x="412550" y="3821485"/>
                  <a:pt x="401957" y="3837737"/>
                  <a:pt x="384508" y="3835932"/>
                </a:cubicBezTo>
                <a:cubicBezTo>
                  <a:pt x="378277" y="3819679"/>
                  <a:pt x="378899" y="3812455"/>
                  <a:pt x="396347" y="3798009"/>
                </a:cubicBezTo>
                <a:close/>
                <a:moveTo>
                  <a:pt x="310353" y="3785970"/>
                </a:moveTo>
                <a:cubicBezTo>
                  <a:pt x="320324" y="3784164"/>
                  <a:pt x="332787" y="3784765"/>
                  <a:pt x="340888" y="3789582"/>
                </a:cubicBezTo>
                <a:cubicBezTo>
                  <a:pt x="346495" y="3791989"/>
                  <a:pt x="350857" y="3796805"/>
                  <a:pt x="352105" y="3802824"/>
                </a:cubicBezTo>
                <a:cubicBezTo>
                  <a:pt x="340264" y="3822087"/>
                  <a:pt x="297891" y="3826300"/>
                  <a:pt x="288543" y="3800416"/>
                </a:cubicBezTo>
                <a:cubicBezTo>
                  <a:pt x="291036" y="3792591"/>
                  <a:pt x="299760" y="3787776"/>
                  <a:pt x="310353" y="3785970"/>
                </a:cubicBezTo>
                <a:close/>
                <a:moveTo>
                  <a:pt x="12424349" y="3784164"/>
                </a:moveTo>
                <a:cubicBezTo>
                  <a:pt x="12450521" y="3791988"/>
                  <a:pt x="12463605" y="3805834"/>
                  <a:pt x="12461737" y="3839543"/>
                </a:cubicBezTo>
                <a:cubicBezTo>
                  <a:pt x="12454881" y="3846164"/>
                  <a:pt x="12434941" y="3838941"/>
                  <a:pt x="12414999" y="3837736"/>
                </a:cubicBezTo>
                <a:cubicBezTo>
                  <a:pt x="12415001" y="3831115"/>
                  <a:pt x="12414377" y="3820882"/>
                  <a:pt x="12414375" y="3810650"/>
                </a:cubicBezTo>
                <a:cubicBezTo>
                  <a:pt x="12414999" y="3800417"/>
                  <a:pt x="12416871" y="3790183"/>
                  <a:pt x="12424349" y="3784164"/>
                </a:cubicBezTo>
                <a:close/>
                <a:moveTo>
                  <a:pt x="10564875" y="3773329"/>
                </a:moveTo>
                <a:cubicBezTo>
                  <a:pt x="10571729" y="3776339"/>
                  <a:pt x="10576715" y="3782960"/>
                  <a:pt x="10577337" y="3794999"/>
                </a:cubicBezTo>
                <a:cubicBezTo>
                  <a:pt x="10572353" y="3806435"/>
                  <a:pt x="10556151" y="3814262"/>
                  <a:pt x="10528109" y="3817272"/>
                </a:cubicBezTo>
                <a:cubicBezTo>
                  <a:pt x="10514401" y="3799814"/>
                  <a:pt x="10526239" y="3782358"/>
                  <a:pt x="10541817" y="3775134"/>
                </a:cubicBezTo>
                <a:cubicBezTo>
                  <a:pt x="10549295" y="3771523"/>
                  <a:pt x="10558019" y="3770921"/>
                  <a:pt x="10564875" y="3773329"/>
                </a:cubicBezTo>
                <a:close/>
                <a:moveTo>
                  <a:pt x="11021641" y="3743833"/>
                </a:moveTo>
                <a:cubicBezTo>
                  <a:pt x="11035349" y="3767911"/>
                  <a:pt x="11019773" y="3796805"/>
                  <a:pt x="11012919" y="3821484"/>
                </a:cubicBezTo>
                <a:cubicBezTo>
                  <a:pt x="11004817" y="3831115"/>
                  <a:pt x="10998585" y="3833523"/>
                  <a:pt x="10991731" y="3832921"/>
                </a:cubicBezTo>
                <a:lnTo>
                  <a:pt x="10983007" y="3828708"/>
                </a:lnTo>
                <a:lnTo>
                  <a:pt x="10976151" y="3837737"/>
                </a:lnTo>
                <a:lnTo>
                  <a:pt x="10954967" y="3817271"/>
                </a:lnTo>
                <a:lnTo>
                  <a:pt x="10936269" y="3832320"/>
                </a:lnTo>
                <a:cubicBezTo>
                  <a:pt x="10915081" y="3813057"/>
                  <a:pt x="10910719" y="3805232"/>
                  <a:pt x="10906359" y="3797407"/>
                </a:cubicBezTo>
                <a:lnTo>
                  <a:pt x="10937517" y="3782960"/>
                </a:lnTo>
                <a:cubicBezTo>
                  <a:pt x="10953095" y="3770921"/>
                  <a:pt x="10975529" y="3748047"/>
                  <a:pt x="11003571" y="3751057"/>
                </a:cubicBezTo>
                <a:lnTo>
                  <a:pt x="11003571" y="3752261"/>
                </a:lnTo>
                <a:close/>
                <a:moveTo>
                  <a:pt x="12651795" y="3740823"/>
                </a:moveTo>
                <a:cubicBezTo>
                  <a:pt x="12678593" y="3747445"/>
                  <a:pt x="12692301" y="3807038"/>
                  <a:pt x="12658651" y="3813660"/>
                </a:cubicBezTo>
                <a:cubicBezTo>
                  <a:pt x="12631233" y="3793795"/>
                  <a:pt x="12631233" y="3767310"/>
                  <a:pt x="12651795" y="3740823"/>
                </a:cubicBezTo>
                <a:close/>
                <a:moveTo>
                  <a:pt x="399463" y="3731794"/>
                </a:moveTo>
                <a:cubicBezTo>
                  <a:pt x="403825" y="3742028"/>
                  <a:pt x="400710" y="3773931"/>
                  <a:pt x="375161" y="3761290"/>
                </a:cubicBezTo>
                <a:cubicBezTo>
                  <a:pt x="371422" y="3753465"/>
                  <a:pt x="373915" y="3744436"/>
                  <a:pt x="378899" y="3738416"/>
                </a:cubicBezTo>
                <a:cubicBezTo>
                  <a:pt x="381392" y="3735406"/>
                  <a:pt x="385131" y="3732999"/>
                  <a:pt x="388247" y="3731795"/>
                </a:cubicBezTo>
                <a:cubicBezTo>
                  <a:pt x="391986" y="3730590"/>
                  <a:pt x="395725" y="3730591"/>
                  <a:pt x="399463" y="3731794"/>
                </a:cubicBezTo>
                <a:close/>
                <a:moveTo>
                  <a:pt x="12431201" y="3725173"/>
                </a:moveTo>
                <a:cubicBezTo>
                  <a:pt x="12456749" y="3719755"/>
                  <a:pt x="12487287" y="3755270"/>
                  <a:pt x="12456751" y="3779348"/>
                </a:cubicBezTo>
                <a:cubicBezTo>
                  <a:pt x="12443041" y="3779347"/>
                  <a:pt x="12409391" y="3760086"/>
                  <a:pt x="12409391" y="3746843"/>
                </a:cubicBezTo>
                <a:cubicBezTo>
                  <a:pt x="12414377" y="3733600"/>
                  <a:pt x="12422477" y="3726979"/>
                  <a:pt x="12431201" y="3725173"/>
                </a:cubicBezTo>
                <a:close/>
                <a:moveTo>
                  <a:pt x="283558" y="3723969"/>
                </a:moveTo>
                <a:cubicBezTo>
                  <a:pt x="289790" y="3723970"/>
                  <a:pt x="297268" y="3724571"/>
                  <a:pt x="306615" y="3724570"/>
                </a:cubicBezTo>
                <a:cubicBezTo>
                  <a:pt x="309106" y="3755270"/>
                  <a:pt x="260502" y="3752863"/>
                  <a:pt x="267356" y="3731193"/>
                </a:cubicBezTo>
                <a:cubicBezTo>
                  <a:pt x="272342" y="3726377"/>
                  <a:pt x="277327" y="3724571"/>
                  <a:pt x="283558" y="3723969"/>
                </a:cubicBezTo>
                <a:close/>
                <a:moveTo>
                  <a:pt x="679880" y="3717949"/>
                </a:moveTo>
                <a:cubicBezTo>
                  <a:pt x="684242" y="3726377"/>
                  <a:pt x="684242" y="3735406"/>
                  <a:pt x="681127" y="3744435"/>
                </a:cubicBezTo>
                <a:lnTo>
                  <a:pt x="676141" y="3752260"/>
                </a:lnTo>
                <a:lnTo>
                  <a:pt x="685488" y="3756474"/>
                </a:lnTo>
                <a:cubicBezTo>
                  <a:pt x="684242" y="3763095"/>
                  <a:pt x="679880" y="3767309"/>
                  <a:pt x="674895" y="3768514"/>
                </a:cubicBezTo>
                <a:lnTo>
                  <a:pt x="666170" y="3767912"/>
                </a:lnTo>
                <a:lnTo>
                  <a:pt x="664301" y="3770319"/>
                </a:lnTo>
                <a:cubicBezTo>
                  <a:pt x="649346" y="3784765"/>
                  <a:pt x="628782" y="3794397"/>
                  <a:pt x="615696" y="3790183"/>
                </a:cubicBezTo>
                <a:cubicBezTo>
                  <a:pt x="632521" y="3755270"/>
                  <a:pt x="658694" y="3746241"/>
                  <a:pt x="679880" y="3717949"/>
                </a:cubicBezTo>
                <a:close/>
                <a:moveTo>
                  <a:pt x="13326665" y="3707115"/>
                </a:moveTo>
                <a:cubicBezTo>
                  <a:pt x="13340375" y="3701697"/>
                  <a:pt x="13357821" y="3708318"/>
                  <a:pt x="13359069" y="3722162"/>
                </a:cubicBezTo>
                <a:cubicBezTo>
                  <a:pt x="13352837" y="3737814"/>
                  <a:pt x="13322303" y="3745639"/>
                  <a:pt x="13315449" y="3716144"/>
                </a:cubicBezTo>
                <a:cubicBezTo>
                  <a:pt x="13318567" y="3711930"/>
                  <a:pt x="13322303" y="3708920"/>
                  <a:pt x="13326665" y="3707115"/>
                </a:cubicBezTo>
                <a:close/>
                <a:moveTo>
                  <a:pt x="656200" y="3704707"/>
                </a:moveTo>
                <a:cubicBezTo>
                  <a:pt x="663056" y="3713134"/>
                  <a:pt x="640622" y="3737814"/>
                  <a:pt x="629405" y="3732998"/>
                </a:cubicBezTo>
                <a:cubicBezTo>
                  <a:pt x="615696" y="3716143"/>
                  <a:pt x="653084" y="3700493"/>
                  <a:pt x="656200" y="3704707"/>
                </a:cubicBezTo>
                <a:close/>
                <a:moveTo>
                  <a:pt x="10276357" y="3686047"/>
                </a:moveTo>
                <a:cubicBezTo>
                  <a:pt x="10286951" y="3693270"/>
                  <a:pt x="10292557" y="3701697"/>
                  <a:pt x="10294429" y="3711931"/>
                </a:cubicBezTo>
                <a:cubicBezTo>
                  <a:pt x="10296297" y="3722163"/>
                  <a:pt x="10294429" y="3734202"/>
                  <a:pt x="10288195" y="3749854"/>
                </a:cubicBezTo>
                <a:cubicBezTo>
                  <a:pt x="10243329" y="3748648"/>
                  <a:pt x="10234605" y="3702902"/>
                  <a:pt x="10276357" y="3686047"/>
                </a:cubicBezTo>
                <a:close/>
                <a:moveTo>
                  <a:pt x="10469533" y="3680027"/>
                </a:moveTo>
                <a:cubicBezTo>
                  <a:pt x="10480127" y="3680628"/>
                  <a:pt x="10490719" y="3684843"/>
                  <a:pt x="10499443" y="3693269"/>
                </a:cubicBezTo>
                <a:cubicBezTo>
                  <a:pt x="10498821" y="3732998"/>
                  <a:pt x="10425287" y="3767309"/>
                  <a:pt x="10402233" y="3737814"/>
                </a:cubicBezTo>
                <a:cubicBezTo>
                  <a:pt x="10402855" y="3717949"/>
                  <a:pt x="10418435" y="3698085"/>
                  <a:pt x="10438375" y="3687853"/>
                </a:cubicBezTo>
                <a:cubicBezTo>
                  <a:pt x="10448347" y="3682435"/>
                  <a:pt x="10458939" y="3679425"/>
                  <a:pt x="10469533" y="3680027"/>
                </a:cubicBezTo>
                <a:close/>
                <a:moveTo>
                  <a:pt x="707299" y="3669793"/>
                </a:moveTo>
                <a:cubicBezTo>
                  <a:pt x="739079" y="3679425"/>
                  <a:pt x="767120" y="3698688"/>
                  <a:pt x="766498" y="3737814"/>
                </a:cubicBezTo>
                <a:cubicBezTo>
                  <a:pt x="734716" y="3728183"/>
                  <a:pt x="697328" y="3699891"/>
                  <a:pt x="707299" y="3669793"/>
                </a:cubicBezTo>
                <a:close/>
                <a:moveTo>
                  <a:pt x="10813511" y="3664376"/>
                </a:moveTo>
                <a:cubicBezTo>
                  <a:pt x="10819741" y="3664977"/>
                  <a:pt x="10825973" y="3667386"/>
                  <a:pt x="10830959" y="3670997"/>
                </a:cubicBezTo>
                <a:cubicBezTo>
                  <a:pt x="10826597" y="3707716"/>
                  <a:pt x="10811015" y="3728182"/>
                  <a:pt x="10766151" y="3734203"/>
                </a:cubicBezTo>
                <a:cubicBezTo>
                  <a:pt x="10756181" y="3726376"/>
                  <a:pt x="10761787" y="3698686"/>
                  <a:pt x="10758049" y="3671599"/>
                </a:cubicBezTo>
                <a:cubicBezTo>
                  <a:pt x="10766775" y="3670396"/>
                  <a:pt x="10779861" y="3666784"/>
                  <a:pt x="10793569" y="3664977"/>
                </a:cubicBezTo>
                <a:cubicBezTo>
                  <a:pt x="10800423" y="3663774"/>
                  <a:pt x="10807277" y="3663774"/>
                  <a:pt x="10813511" y="3664376"/>
                </a:cubicBezTo>
                <a:close/>
                <a:moveTo>
                  <a:pt x="682373" y="3621638"/>
                </a:moveTo>
                <a:cubicBezTo>
                  <a:pt x="674895" y="3642104"/>
                  <a:pt x="656200" y="3659561"/>
                  <a:pt x="635636" y="3681832"/>
                </a:cubicBezTo>
                <a:cubicBezTo>
                  <a:pt x="630652" y="3675211"/>
                  <a:pt x="628782" y="3668590"/>
                  <a:pt x="630028" y="3661969"/>
                </a:cubicBezTo>
                <a:cubicBezTo>
                  <a:pt x="632521" y="3641502"/>
                  <a:pt x="659316" y="3622240"/>
                  <a:pt x="682373" y="3621638"/>
                </a:cubicBezTo>
                <a:close/>
                <a:moveTo>
                  <a:pt x="9526709" y="3620434"/>
                </a:moveTo>
                <a:lnTo>
                  <a:pt x="9504277" y="3630667"/>
                </a:lnTo>
                <a:lnTo>
                  <a:pt x="9496177" y="3630667"/>
                </a:lnTo>
                <a:lnTo>
                  <a:pt x="9518609" y="3643911"/>
                </a:lnTo>
                <a:cubicBezTo>
                  <a:pt x="9538551" y="3655347"/>
                  <a:pt x="9560359" y="3667988"/>
                  <a:pt x="9585907" y="3681832"/>
                </a:cubicBezTo>
                <a:lnTo>
                  <a:pt x="9594633" y="3683638"/>
                </a:lnTo>
                <a:lnTo>
                  <a:pt x="9585287" y="3672202"/>
                </a:lnTo>
                <a:cubicBezTo>
                  <a:pt x="9584041" y="3667987"/>
                  <a:pt x="9584041" y="3663172"/>
                  <a:pt x="9579679" y="3654745"/>
                </a:cubicBezTo>
                <a:cubicBezTo>
                  <a:pt x="9588403" y="3645113"/>
                  <a:pt x="9596503" y="3642706"/>
                  <a:pt x="9603981" y="3645113"/>
                </a:cubicBezTo>
                <a:cubicBezTo>
                  <a:pt x="9611457" y="3647521"/>
                  <a:pt x="9617689" y="3654745"/>
                  <a:pt x="9622051" y="3662571"/>
                </a:cubicBezTo>
                <a:lnTo>
                  <a:pt x="9615197" y="3672202"/>
                </a:lnTo>
                <a:lnTo>
                  <a:pt x="9618313" y="3669794"/>
                </a:lnTo>
                <a:lnTo>
                  <a:pt x="9628283" y="3690863"/>
                </a:lnTo>
                <a:lnTo>
                  <a:pt x="9643239" y="3694474"/>
                </a:lnTo>
                <a:cubicBezTo>
                  <a:pt x="9663803" y="3699892"/>
                  <a:pt x="9687483" y="3707115"/>
                  <a:pt x="9716771" y="3717347"/>
                </a:cubicBezTo>
                <a:cubicBezTo>
                  <a:pt x="9738581" y="3696279"/>
                  <a:pt x="9678759" y="3666784"/>
                  <a:pt x="9601489" y="3641503"/>
                </a:cubicBezTo>
                <a:close/>
                <a:moveTo>
                  <a:pt x="10925053" y="3598764"/>
                </a:moveTo>
                <a:cubicBezTo>
                  <a:pt x="10941255" y="3602375"/>
                  <a:pt x="10953095" y="3609599"/>
                  <a:pt x="10961195" y="3619832"/>
                </a:cubicBezTo>
                <a:cubicBezTo>
                  <a:pt x="10984877" y="3649328"/>
                  <a:pt x="10977397" y="3699891"/>
                  <a:pt x="10976151" y="3723969"/>
                </a:cubicBezTo>
                <a:cubicBezTo>
                  <a:pt x="10954343" y="3739017"/>
                  <a:pt x="10936893" y="3742027"/>
                  <a:pt x="10924431" y="3737212"/>
                </a:cubicBezTo>
                <a:lnTo>
                  <a:pt x="10901997" y="3707114"/>
                </a:lnTo>
                <a:lnTo>
                  <a:pt x="10897635" y="3714338"/>
                </a:lnTo>
                <a:cubicBezTo>
                  <a:pt x="10883925" y="3726376"/>
                  <a:pt x="10864609" y="3729387"/>
                  <a:pt x="10844667" y="3712532"/>
                </a:cubicBezTo>
                <a:cubicBezTo>
                  <a:pt x="10841551" y="3695075"/>
                  <a:pt x="10859625" y="3646317"/>
                  <a:pt x="10876447" y="3642706"/>
                </a:cubicBezTo>
                <a:lnTo>
                  <a:pt x="10900127" y="3658960"/>
                </a:lnTo>
                <a:lnTo>
                  <a:pt x="10900129" y="3648725"/>
                </a:lnTo>
                <a:cubicBezTo>
                  <a:pt x="10904491" y="3630065"/>
                  <a:pt x="10912591" y="3612006"/>
                  <a:pt x="10925053" y="3598764"/>
                </a:cubicBezTo>
                <a:close/>
                <a:moveTo>
                  <a:pt x="10667071" y="3588531"/>
                </a:moveTo>
                <a:cubicBezTo>
                  <a:pt x="10679533" y="3592745"/>
                  <a:pt x="10687635" y="3601172"/>
                  <a:pt x="10691373" y="3611404"/>
                </a:cubicBezTo>
                <a:cubicBezTo>
                  <a:pt x="10703837" y="3642707"/>
                  <a:pt x="10683271" y="3690261"/>
                  <a:pt x="10652115" y="3710125"/>
                </a:cubicBezTo>
                <a:cubicBezTo>
                  <a:pt x="10645883" y="3674609"/>
                  <a:pt x="10657101" y="3636084"/>
                  <a:pt x="10667071" y="3588531"/>
                </a:cubicBezTo>
                <a:close/>
                <a:moveTo>
                  <a:pt x="9895615" y="3584318"/>
                </a:moveTo>
                <a:cubicBezTo>
                  <a:pt x="9941105" y="3584318"/>
                  <a:pt x="9959175" y="3657153"/>
                  <a:pt x="9949829" y="3675212"/>
                </a:cubicBezTo>
                <a:cubicBezTo>
                  <a:pt x="9913683" y="3657153"/>
                  <a:pt x="9877543" y="3648124"/>
                  <a:pt x="9895615" y="3584318"/>
                </a:cubicBezTo>
                <a:close/>
                <a:moveTo>
                  <a:pt x="13133489" y="3580103"/>
                </a:moveTo>
                <a:cubicBezTo>
                  <a:pt x="13159661" y="3587930"/>
                  <a:pt x="13159039" y="3608394"/>
                  <a:pt x="13171501" y="3629464"/>
                </a:cubicBezTo>
                <a:cubicBezTo>
                  <a:pt x="13169631" y="3663173"/>
                  <a:pt x="13117287" y="3633677"/>
                  <a:pt x="13122273" y="3674610"/>
                </a:cubicBezTo>
                <a:cubicBezTo>
                  <a:pt x="13109187" y="3674007"/>
                  <a:pt x="13102333" y="3673405"/>
                  <a:pt x="13089247" y="3666183"/>
                </a:cubicBezTo>
                <a:lnTo>
                  <a:pt x="13093609" y="3658959"/>
                </a:lnTo>
                <a:lnTo>
                  <a:pt x="13052481" y="3650532"/>
                </a:lnTo>
                <a:cubicBezTo>
                  <a:pt x="13025061" y="3637891"/>
                  <a:pt x="13001381" y="3615017"/>
                  <a:pt x="13001383" y="3595153"/>
                </a:cubicBezTo>
                <a:cubicBezTo>
                  <a:pt x="13028177" y="3598162"/>
                  <a:pt x="13048119" y="3608396"/>
                  <a:pt x="13067435" y="3618629"/>
                </a:cubicBezTo>
                <a:lnTo>
                  <a:pt x="13107939" y="3633677"/>
                </a:lnTo>
                <a:lnTo>
                  <a:pt x="13113549" y="3623443"/>
                </a:lnTo>
                <a:cubicBezTo>
                  <a:pt x="13121649" y="3610200"/>
                  <a:pt x="13129127" y="3596959"/>
                  <a:pt x="13133489" y="3580103"/>
                </a:cubicBezTo>
                <a:close/>
                <a:moveTo>
                  <a:pt x="12846841" y="3567462"/>
                </a:moveTo>
                <a:cubicBezTo>
                  <a:pt x="12873637" y="3581910"/>
                  <a:pt x="12871143" y="3642105"/>
                  <a:pt x="12843725" y="3647522"/>
                </a:cubicBezTo>
                <a:cubicBezTo>
                  <a:pt x="12830015" y="3640298"/>
                  <a:pt x="12822539" y="3622841"/>
                  <a:pt x="12822539" y="3606589"/>
                </a:cubicBezTo>
                <a:cubicBezTo>
                  <a:pt x="12822539" y="3589734"/>
                  <a:pt x="12830015" y="3573482"/>
                  <a:pt x="12846841" y="3567462"/>
                </a:cubicBezTo>
                <a:close/>
                <a:moveTo>
                  <a:pt x="10143003" y="3566861"/>
                </a:moveTo>
                <a:cubicBezTo>
                  <a:pt x="10152351" y="3565657"/>
                  <a:pt x="10162321" y="3566259"/>
                  <a:pt x="10173539" y="3568065"/>
                </a:cubicBezTo>
                <a:cubicBezTo>
                  <a:pt x="10182263" y="3604182"/>
                  <a:pt x="10119325" y="3657153"/>
                  <a:pt x="10090661" y="3621036"/>
                </a:cubicBezTo>
                <a:cubicBezTo>
                  <a:pt x="10096267" y="3587929"/>
                  <a:pt x="10115585" y="3570472"/>
                  <a:pt x="10143003" y="3566861"/>
                </a:cubicBezTo>
                <a:close/>
                <a:moveTo>
                  <a:pt x="507892" y="3551812"/>
                </a:moveTo>
                <a:cubicBezTo>
                  <a:pt x="515369" y="3560841"/>
                  <a:pt x="519107" y="3565055"/>
                  <a:pt x="522847" y="3569269"/>
                </a:cubicBezTo>
                <a:cubicBezTo>
                  <a:pt x="515992" y="3578900"/>
                  <a:pt x="506022" y="3575891"/>
                  <a:pt x="501037" y="3569269"/>
                </a:cubicBezTo>
                <a:cubicBezTo>
                  <a:pt x="496051" y="3563249"/>
                  <a:pt x="495428" y="3554220"/>
                  <a:pt x="507892" y="3551812"/>
                </a:cubicBezTo>
                <a:close/>
                <a:moveTo>
                  <a:pt x="12930967" y="3548803"/>
                </a:moveTo>
                <a:cubicBezTo>
                  <a:pt x="12934083" y="3548802"/>
                  <a:pt x="12937197" y="3549404"/>
                  <a:pt x="12941561" y="3551210"/>
                </a:cubicBezTo>
                <a:cubicBezTo>
                  <a:pt x="12947791" y="3558433"/>
                  <a:pt x="12947169" y="3571676"/>
                  <a:pt x="12939691" y="3591540"/>
                </a:cubicBezTo>
                <a:cubicBezTo>
                  <a:pt x="12923491" y="3594550"/>
                  <a:pt x="12916011" y="3580104"/>
                  <a:pt x="12916635" y="3567463"/>
                </a:cubicBezTo>
                <a:cubicBezTo>
                  <a:pt x="12916635" y="3558434"/>
                  <a:pt x="12921619" y="3549405"/>
                  <a:pt x="12930967" y="3548803"/>
                </a:cubicBezTo>
                <a:close/>
                <a:moveTo>
                  <a:pt x="320947" y="3546395"/>
                </a:moveTo>
                <a:cubicBezTo>
                  <a:pt x="351482" y="3543987"/>
                  <a:pt x="327178" y="3583715"/>
                  <a:pt x="359583" y="3575288"/>
                </a:cubicBezTo>
                <a:cubicBezTo>
                  <a:pt x="359582" y="3593347"/>
                  <a:pt x="358336" y="3598764"/>
                  <a:pt x="356467" y="3603580"/>
                </a:cubicBezTo>
                <a:cubicBezTo>
                  <a:pt x="329048" y="3595754"/>
                  <a:pt x="309730" y="3583715"/>
                  <a:pt x="282312" y="3575289"/>
                </a:cubicBezTo>
                <a:cubicBezTo>
                  <a:pt x="287297" y="3559638"/>
                  <a:pt x="306615" y="3554220"/>
                  <a:pt x="320947" y="3546395"/>
                </a:cubicBezTo>
                <a:close/>
                <a:moveTo>
                  <a:pt x="554005" y="3543385"/>
                </a:moveTo>
                <a:cubicBezTo>
                  <a:pt x="558366" y="3543385"/>
                  <a:pt x="562728" y="3543987"/>
                  <a:pt x="566468" y="3546395"/>
                </a:cubicBezTo>
                <a:cubicBezTo>
                  <a:pt x="571453" y="3548803"/>
                  <a:pt x="575815" y="3553617"/>
                  <a:pt x="578306" y="3561443"/>
                </a:cubicBezTo>
                <a:cubicBezTo>
                  <a:pt x="574568" y="3571677"/>
                  <a:pt x="549642" y="3592143"/>
                  <a:pt x="539048" y="3588531"/>
                </a:cubicBezTo>
                <a:cubicBezTo>
                  <a:pt x="530324" y="3581308"/>
                  <a:pt x="527208" y="3572880"/>
                  <a:pt x="528455" y="3565657"/>
                </a:cubicBezTo>
                <a:cubicBezTo>
                  <a:pt x="529702" y="3553618"/>
                  <a:pt x="542164" y="3544589"/>
                  <a:pt x="554005" y="3543385"/>
                </a:cubicBezTo>
                <a:close/>
                <a:moveTo>
                  <a:pt x="9985347" y="3542181"/>
                </a:moveTo>
                <a:cubicBezTo>
                  <a:pt x="9998433" y="3546394"/>
                  <a:pt x="10007781" y="3551210"/>
                  <a:pt x="10013387" y="3559036"/>
                </a:cubicBezTo>
                <a:lnTo>
                  <a:pt x="10020245" y="3591541"/>
                </a:lnTo>
                <a:lnTo>
                  <a:pt x="10024607" y="3590939"/>
                </a:lnTo>
                <a:cubicBezTo>
                  <a:pt x="10030211" y="3587929"/>
                  <a:pt x="10036445" y="3584317"/>
                  <a:pt x="10041429" y="3577094"/>
                </a:cubicBezTo>
                <a:cubicBezTo>
                  <a:pt x="10065733" y="3605386"/>
                  <a:pt x="10087543" y="3621035"/>
                  <a:pt x="10066979" y="3649930"/>
                </a:cubicBezTo>
                <a:cubicBezTo>
                  <a:pt x="10042053" y="3672201"/>
                  <a:pt x="10015883" y="3645716"/>
                  <a:pt x="10007781" y="3619230"/>
                </a:cubicBezTo>
                <a:lnTo>
                  <a:pt x="10006533" y="3597560"/>
                </a:lnTo>
                <a:lnTo>
                  <a:pt x="9996565" y="3598764"/>
                </a:lnTo>
                <a:cubicBezTo>
                  <a:pt x="9975375" y="3592142"/>
                  <a:pt x="9965407" y="3562045"/>
                  <a:pt x="9985347" y="3542181"/>
                </a:cubicBezTo>
                <a:close/>
                <a:moveTo>
                  <a:pt x="10837813" y="3541579"/>
                </a:moveTo>
                <a:cubicBezTo>
                  <a:pt x="10845291" y="3540376"/>
                  <a:pt x="10852145" y="3543385"/>
                  <a:pt x="10856507" y="3551211"/>
                </a:cubicBezTo>
                <a:cubicBezTo>
                  <a:pt x="10857753" y="3572279"/>
                  <a:pt x="10840929" y="3581307"/>
                  <a:pt x="10820989" y="3602978"/>
                </a:cubicBezTo>
                <a:cubicBezTo>
                  <a:pt x="10791701" y="3579501"/>
                  <a:pt x="10816001" y="3543987"/>
                  <a:pt x="10837813" y="3541579"/>
                </a:cubicBezTo>
                <a:close/>
                <a:moveTo>
                  <a:pt x="10149237" y="3519307"/>
                </a:moveTo>
                <a:cubicBezTo>
                  <a:pt x="10161699" y="3517501"/>
                  <a:pt x="10170421" y="3521113"/>
                  <a:pt x="10176029" y="3527132"/>
                </a:cubicBezTo>
                <a:cubicBezTo>
                  <a:pt x="10181015" y="3533151"/>
                  <a:pt x="10182261" y="3542181"/>
                  <a:pt x="10179147" y="3551210"/>
                </a:cubicBezTo>
                <a:cubicBezTo>
                  <a:pt x="10171045" y="3552414"/>
                  <a:pt x="10154219" y="3554822"/>
                  <a:pt x="10145495" y="3556026"/>
                </a:cubicBezTo>
                <a:cubicBezTo>
                  <a:pt x="10143003" y="3538569"/>
                  <a:pt x="10150479" y="3527734"/>
                  <a:pt x="10149237" y="3519307"/>
                </a:cubicBezTo>
                <a:close/>
                <a:moveTo>
                  <a:pt x="9840775" y="3510278"/>
                </a:moveTo>
                <a:cubicBezTo>
                  <a:pt x="9851993" y="3511482"/>
                  <a:pt x="9860093" y="3513287"/>
                  <a:pt x="9865079" y="3516297"/>
                </a:cubicBezTo>
                <a:cubicBezTo>
                  <a:pt x="9900597" y="3536162"/>
                  <a:pt x="9800895" y="3586123"/>
                  <a:pt x="9840775" y="3510278"/>
                </a:cubicBezTo>
                <a:close/>
                <a:moveTo>
                  <a:pt x="10736629" y="3492295"/>
                </a:moveTo>
                <a:cubicBezTo>
                  <a:pt x="10741693" y="3492370"/>
                  <a:pt x="10746835" y="3493424"/>
                  <a:pt x="10751819" y="3495831"/>
                </a:cubicBezTo>
                <a:cubicBezTo>
                  <a:pt x="10764281" y="3519307"/>
                  <a:pt x="10735617" y="3559638"/>
                  <a:pt x="10706329" y="3569269"/>
                </a:cubicBezTo>
                <a:cubicBezTo>
                  <a:pt x="10696983" y="3572279"/>
                  <a:pt x="10687011" y="3571676"/>
                  <a:pt x="10678909" y="3566259"/>
                </a:cubicBezTo>
                <a:cubicBezTo>
                  <a:pt x="10672057" y="3539773"/>
                  <a:pt x="10693865" y="3503055"/>
                  <a:pt x="10721907" y="3494627"/>
                </a:cubicBezTo>
                <a:cubicBezTo>
                  <a:pt x="10726581" y="3493122"/>
                  <a:pt x="10731567" y="3492219"/>
                  <a:pt x="10736629" y="3492295"/>
                </a:cubicBezTo>
                <a:close/>
                <a:moveTo>
                  <a:pt x="385131" y="3487403"/>
                </a:moveTo>
                <a:cubicBezTo>
                  <a:pt x="397594" y="3490414"/>
                  <a:pt x="407565" y="3501851"/>
                  <a:pt x="404449" y="3513287"/>
                </a:cubicBezTo>
                <a:cubicBezTo>
                  <a:pt x="402579" y="3521113"/>
                  <a:pt x="394478" y="3529540"/>
                  <a:pt x="377653" y="3535560"/>
                </a:cubicBezTo>
                <a:cubicBezTo>
                  <a:pt x="370176" y="3527132"/>
                  <a:pt x="358336" y="3530143"/>
                  <a:pt x="348365" y="3509074"/>
                </a:cubicBezTo>
                <a:cubicBezTo>
                  <a:pt x="356467" y="3489812"/>
                  <a:pt x="372045" y="3484394"/>
                  <a:pt x="385131" y="3487403"/>
                </a:cubicBezTo>
                <a:close/>
                <a:moveTo>
                  <a:pt x="679257" y="3462123"/>
                </a:moveTo>
                <a:cubicBezTo>
                  <a:pt x="687357" y="3462724"/>
                  <a:pt x="694836" y="3467540"/>
                  <a:pt x="701690" y="3475365"/>
                </a:cubicBezTo>
                <a:cubicBezTo>
                  <a:pt x="685489" y="3481986"/>
                  <a:pt x="663678" y="3498841"/>
                  <a:pt x="651216" y="3474763"/>
                </a:cubicBezTo>
                <a:cubicBezTo>
                  <a:pt x="661809" y="3466336"/>
                  <a:pt x="671156" y="3462122"/>
                  <a:pt x="679257" y="3462123"/>
                </a:cubicBezTo>
                <a:close/>
                <a:moveTo>
                  <a:pt x="9650717" y="3461520"/>
                </a:moveTo>
                <a:cubicBezTo>
                  <a:pt x="9656323" y="3506065"/>
                  <a:pt x="9641369" y="3525928"/>
                  <a:pt x="9607095" y="3530744"/>
                </a:cubicBezTo>
                <a:cubicBezTo>
                  <a:pt x="9612081" y="3503054"/>
                  <a:pt x="9606471" y="3458511"/>
                  <a:pt x="9650717" y="3461520"/>
                </a:cubicBezTo>
                <a:close/>
                <a:moveTo>
                  <a:pt x="10536211" y="3457908"/>
                </a:moveTo>
                <a:cubicBezTo>
                  <a:pt x="10544309" y="3457908"/>
                  <a:pt x="10553035" y="3458511"/>
                  <a:pt x="10561135" y="3460919"/>
                </a:cubicBezTo>
                <a:cubicBezTo>
                  <a:pt x="10523125" y="3524122"/>
                  <a:pt x="10473273" y="3536162"/>
                  <a:pt x="10419681" y="3557229"/>
                </a:cubicBezTo>
                <a:cubicBezTo>
                  <a:pt x="10431521" y="3519908"/>
                  <a:pt x="10478879" y="3458511"/>
                  <a:pt x="10536211" y="3457908"/>
                </a:cubicBezTo>
                <a:close/>
                <a:moveTo>
                  <a:pt x="498544" y="3409150"/>
                </a:moveTo>
                <a:cubicBezTo>
                  <a:pt x="504776" y="3419986"/>
                  <a:pt x="494805" y="3433229"/>
                  <a:pt x="489820" y="3449481"/>
                </a:cubicBezTo>
                <a:cubicBezTo>
                  <a:pt x="477356" y="3447675"/>
                  <a:pt x="457417" y="3446472"/>
                  <a:pt x="446823" y="3432626"/>
                </a:cubicBezTo>
                <a:cubicBezTo>
                  <a:pt x="463025" y="3410956"/>
                  <a:pt x="474241" y="3404937"/>
                  <a:pt x="498544" y="3409150"/>
                </a:cubicBezTo>
                <a:close/>
                <a:moveTo>
                  <a:pt x="815726" y="3403131"/>
                </a:moveTo>
                <a:lnTo>
                  <a:pt x="816972" y="3406743"/>
                </a:lnTo>
                <a:lnTo>
                  <a:pt x="820711" y="3406141"/>
                </a:lnTo>
                <a:close/>
                <a:moveTo>
                  <a:pt x="638752" y="3389888"/>
                </a:moveTo>
                <a:cubicBezTo>
                  <a:pt x="652462" y="3392898"/>
                  <a:pt x="664301" y="3400724"/>
                  <a:pt x="661809" y="3415170"/>
                </a:cubicBezTo>
                <a:cubicBezTo>
                  <a:pt x="638753" y="3430219"/>
                  <a:pt x="617566" y="3422995"/>
                  <a:pt x="602610" y="3400122"/>
                </a:cubicBezTo>
                <a:cubicBezTo>
                  <a:pt x="608841" y="3390490"/>
                  <a:pt x="625043" y="3387480"/>
                  <a:pt x="638752" y="3389888"/>
                </a:cubicBezTo>
                <a:close/>
                <a:moveTo>
                  <a:pt x="581422" y="3386879"/>
                </a:moveTo>
                <a:cubicBezTo>
                  <a:pt x="603233" y="3422995"/>
                  <a:pt x="537803" y="3481384"/>
                  <a:pt x="507268" y="3468743"/>
                </a:cubicBezTo>
                <a:cubicBezTo>
                  <a:pt x="530324" y="3427209"/>
                  <a:pt x="557121" y="3418180"/>
                  <a:pt x="581422" y="3386879"/>
                </a:cubicBezTo>
                <a:close/>
                <a:moveTo>
                  <a:pt x="253023" y="3386277"/>
                </a:moveTo>
                <a:cubicBezTo>
                  <a:pt x="262994" y="3397714"/>
                  <a:pt x="256763" y="3424801"/>
                  <a:pt x="229968" y="3418180"/>
                </a:cubicBezTo>
                <a:cubicBezTo>
                  <a:pt x="227474" y="3413966"/>
                  <a:pt x="226852" y="3409752"/>
                  <a:pt x="226852" y="3405540"/>
                </a:cubicBezTo>
                <a:cubicBezTo>
                  <a:pt x="228097" y="3392898"/>
                  <a:pt x="241184" y="3381462"/>
                  <a:pt x="253023" y="3386277"/>
                </a:cubicBezTo>
                <a:close/>
                <a:moveTo>
                  <a:pt x="8564569" y="3377248"/>
                </a:moveTo>
                <a:lnTo>
                  <a:pt x="8575163" y="3416976"/>
                </a:lnTo>
                <a:lnTo>
                  <a:pt x="8573293" y="3426005"/>
                </a:lnTo>
                <a:lnTo>
                  <a:pt x="8597595" y="3435034"/>
                </a:lnTo>
                <a:cubicBezTo>
                  <a:pt x="8605075" y="3427811"/>
                  <a:pt x="8605075" y="3427811"/>
                  <a:pt x="8611929" y="3435034"/>
                </a:cubicBezTo>
                <a:cubicBezTo>
                  <a:pt x="8611929" y="3435034"/>
                  <a:pt x="8619407" y="3435033"/>
                  <a:pt x="8619407" y="3435033"/>
                </a:cubicBezTo>
                <a:cubicBezTo>
                  <a:pt x="8612551" y="3435035"/>
                  <a:pt x="8612551" y="3435035"/>
                  <a:pt x="8605075" y="3442258"/>
                </a:cubicBezTo>
                <a:cubicBezTo>
                  <a:pt x="8605075" y="3442258"/>
                  <a:pt x="8605075" y="3442258"/>
                  <a:pt x="8611929" y="3442257"/>
                </a:cubicBezTo>
                <a:cubicBezTo>
                  <a:pt x="8626885" y="3442258"/>
                  <a:pt x="8626885" y="3442258"/>
                  <a:pt x="8626885" y="3448879"/>
                </a:cubicBezTo>
                <a:cubicBezTo>
                  <a:pt x="8663027" y="3456102"/>
                  <a:pt x="8699793" y="3456103"/>
                  <a:pt x="8735935" y="3463326"/>
                </a:cubicBezTo>
                <a:cubicBezTo>
                  <a:pt x="8750267" y="3448879"/>
                  <a:pt x="8677359" y="3427811"/>
                  <a:pt x="8750267" y="3435034"/>
                </a:cubicBezTo>
                <a:cubicBezTo>
                  <a:pt x="8728459" y="3413966"/>
                  <a:pt x="8684835" y="3420588"/>
                  <a:pt x="8633739" y="3406744"/>
                </a:cubicBezTo>
                <a:cubicBezTo>
                  <a:pt x="8630623" y="3395908"/>
                  <a:pt x="8608813" y="3387481"/>
                  <a:pt x="8575163" y="3379655"/>
                </a:cubicBezTo>
                <a:close/>
                <a:moveTo>
                  <a:pt x="9301755" y="3376645"/>
                </a:moveTo>
                <a:cubicBezTo>
                  <a:pt x="9306739" y="3376645"/>
                  <a:pt x="9310477" y="3377849"/>
                  <a:pt x="9313593" y="3380257"/>
                </a:cubicBezTo>
                <a:cubicBezTo>
                  <a:pt x="9320447" y="3384470"/>
                  <a:pt x="9324185" y="3392296"/>
                  <a:pt x="9324185" y="3401927"/>
                </a:cubicBezTo>
                <a:cubicBezTo>
                  <a:pt x="9316085" y="3405539"/>
                  <a:pt x="9301131" y="3412763"/>
                  <a:pt x="9293653" y="3416374"/>
                </a:cubicBezTo>
                <a:cubicBezTo>
                  <a:pt x="9286175" y="3400122"/>
                  <a:pt x="9289913" y="3388685"/>
                  <a:pt x="9286175" y="3380257"/>
                </a:cubicBezTo>
                <a:cubicBezTo>
                  <a:pt x="9291783" y="3377850"/>
                  <a:pt x="9297393" y="3376645"/>
                  <a:pt x="9301755" y="3376645"/>
                </a:cubicBezTo>
                <a:close/>
                <a:moveTo>
                  <a:pt x="8459257" y="3359189"/>
                </a:moveTo>
                <a:lnTo>
                  <a:pt x="8462997" y="3366413"/>
                </a:lnTo>
                <a:lnTo>
                  <a:pt x="8487923" y="3404335"/>
                </a:lnTo>
                <a:lnTo>
                  <a:pt x="8508489" y="3408548"/>
                </a:lnTo>
                <a:lnTo>
                  <a:pt x="8509109" y="3407946"/>
                </a:lnTo>
                <a:lnTo>
                  <a:pt x="8563323" y="3376645"/>
                </a:lnTo>
                <a:lnTo>
                  <a:pt x="8516589" y="3368218"/>
                </a:lnTo>
                <a:close/>
                <a:moveTo>
                  <a:pt x="8454895" y="3351965"/>
                </a:moveTo>
                <a:lnTo>
                  <a:pt x="8455519" y="3353170"/>
                </a:lnTo>
                <a:lnTo>
                  <a:pt x="8456141" y="3352567"/>
                </a:lnTo>
                <a:close/>
                <a:moveTo>
                  <a:pt x="663678" y="3318859"/>
                </a:moveTo>
                <a:cubicBezTo>
                  <a:pt x="707922" y="3340529"/>
                  <a:pt x="652462" y="3384471"/>
                  <a:pt x="619435" y="3373636"/>
                </a:cubicBezTo>
                <a:cubicBezTo>
                  <a:pt x="608218" y="3340529"/>
                  <a:pt x="641868" y="3329694"/>
                  <a:pt x="663678" y="3318859"/>
                </a:cubicBezTo>
                <a:close/>
                <a:moveTo>
                  <a:pt x="10520629" y="3296586"/>
                </a:moveTo>
                <a:cubicBezTo>
                  <a:pt x="10527485" y="3295985"/>
                  <a:pt x="10534965" y="3300800"/>
                  <a:pt x="10543065" y="3312839"/>
                </a:cubicBezTo>
                <a:cubicBezTo>
                  <a:pt x="10526863" y="3335111"/>
                  <a:pt x="10526863" y="3335111"/>
                  <a:pt x="10501313" y="3339927"/>
                </a:cubicBezTo>
                <a:cubicBezTo>
                  <a:pt x="10506921" y="3332101"/>
                  <a:pt x="10499443" y="3326684"/>
                  <a:pt x="10497575" y="3314043"/>
                </a:cubicBezTo>
                <a:cubicBezTo>
                  <a:pt x="10505675" y="3303208"/>
                  <a:pt x="10513153" y="3297188"/>
                  <a:pt x="10520629" y="3296586"/>
                </a:cubicBezTo>
                <a:close/>
                <a:moveTo>
                  <a:pt x="9801517" y="3294781"/>
                </a:moveTo>
                <a:cubicBezTo>
                  <a:pt x="9814603" y="3295383"/>
                  <a:pt x="9824575" y="3300801"/>
                  <a:pt x="9831429" y="3309829"/>
                </a:cubicBezTo>
                <a:cubicBezTo>
                  <a:pt x="9852617" y="3335111"/>
                  <a:pt x="9847009" y="3387480"/>
                  <a:pt x="9823327" y="3415170"/>
                </a:cubicBezTo>
                <a:cubicBezTo>
                  <a:pt x="9806503" y="3382665"/>
                  <a:pt x="9805879" y="3342936"/>
                  <a:pt x="9801517" y="3294781"/>
                </a:cubicBezTo>
                <a:close/>
                <a:moveTo>
                  <a:pt x="10250183" y="3290567"/>
                </a:moveTo>
                <a:cubicBezTo>
                  <a:pt x="10257041" y="3297188"/>
                  <a:pt x="10260779" y="3305616"/>
                  <a:pt x="10261403" y="3314042"/>
                </a:cubicBezTo>
                <a:cubicBezTo>
                  <a:pt x="10263271" y="3344742"/>
                  <a:pt x="10232113" y="3383869"/>
                  <a:pt x="10196593" y="3404938"/>
                </a:cubicBezTo>
                <a:lnTo>
                  <a:pt x="10182263" y="3409150"/>
                </a:lnTo>
                <a:lnTo>
                  <a:pt x="10169799" y="3442257"/>
                </a:lnTo>
                <a:cubicBezTo>
                  <a:pt x="10159827" y="3442258"/>
                  <a:pt x="10151727" y="3436840"/>
                  <a:pt x="10143627" y="3429015"/>
                </a:cubicBezTo>
                <a:lnTo>
                  <a:pt x="10131163" y="3416373"/>
                </a:lnTo>
                <a:lnTo>
                  <a:pt x="10120569" y="3412161"/>
                </a:lnTo>
                <a:cubicBezTo>
                  <a:pt x="10114337" y="3407344"/>
                  <a:pt x="10108729" y="3399519"/>
                  <a:pt x="10104989" y="3389286"/>
                </a:cubicBezTo>
                <a:cubicBezTo>
                  <a:pt x="10139265" y="3329092"/>
                  <a:pt x="10197841" y="3300198"/>
                  <a:pt x="10250183" y="3290567"/>
                </a:cubicBezTo>
                <a:close/>
                <a:moveTo>
                  <a:pt x="7507089" y="3287557"/>
                </a:moveTo>
                <a:cubicBezTo>
                  <a:pt x="7512073" y="3295383"/>
                  <a:pt x="7517059" y="3302606"/>
                  <a:pt x="7522043" y="3310431"/>
                </a:cubicBezTo>
                <a:cubicBezTo>
                  <a:pt x="7520175" y="3323072"/>
                  <a:pt x="7484031" y="3347751"/>
                  <a:pt x="7465961" y="3338121"/>
                </a:cubicBezTo>
                <a:cubicBezTo>
                  <a:pt x="7459105" y="3320062"/>
                  <a:pt x="7463467" y="3306218"/>
                  <a:pt x="7472191" y="3297791"/>
                </a:cubicBezTo>
                <a:cubicBezTo>
                  <a:pt x="7480915" y="3288761"/>
                  <a:pt x="7494625" y="3285150"/>
                  <a:pt x="7507089" y="3287557"/>
                </a:cubicBezTo>
                <a:close/>
                <a:moveTo>
                  <a:pt x="517861" y="3286354"/>
                </a:moveTo>
                <a:cubicBezTo>
                  <a:pt x="534687" y="3324879"/>
                  <a:pt x="461155" y="3374238"/>
                  <a:pt x="432491" y="3357985"/>
                </a:cubicBezTo>
                <a:cubicBezTo>
                  <a:pt x="461155" y="3319461"/>
                  <a:pt x="489197" y="3314043"/>
                  <a:pt x="517861" y="3286354"/>
                </a:cubicBezTo>
                <a:close/>
                <a:moveTo>
                  <a:pt x="11164341" y="3256858"/>
                </a:moveTo>
                <a:cubicBezTo>
                  <a:pt x="11171819" y="3259867"/>
                  <a:pt x="11177427" y="3264683"/>
                  <a:pt x="11181167" y="3270703"/>
                </a:cubicBezTo>
                <a:cubicBezTo>
                  <a:pt x="11193005" y="3288159"/>
                  <a:pt x="11188645" y="3314043"/>
                  <a:pt x="11169327" y="3320062"/>
                </a:cubicBezTo>
                <a:cubicBezTo>
                  <a:pt x="11145025" y="3316450"/>
                  <a:pt x="11125085" y="3275519"/>
                  <a:pt x="11164341" y="3256858"/>
                </a:cubicBezTo>
                <a:close/>
                <a:moveTo>
                  <a:pt x="7410501" y="3248431"/>
                </a:moveTo>
                <a:cubicBezTo>
                  <a:pt x="7420471" y="3246023"/>
                  <a:pt x="7425455" y="3251440"/>
                  <a:pt x="7426701" y="3258664"/>
                </a:cubicBezTo>
                <a:cubicBezTo>
                  <a:pt x="7431063" y="3279732"/>
                  <a:pt x="7404269" y="3322470"/>
                  <a:pt x="7388067" y="3259867"/>
                </a:cubicBezTo>
                <a:cubicBezTo>
                  <a:pt x="7397413" y="3253246"/>
                  <a:pt x="7404893" y="3249635"/>
                  <a:pt x="7410501" y="3248431"/>
                </a:cubicBezTo>
                <a:close/>
                <a:moveTo>
                  <a:pt x="6800439" y="3241809"/>
                </a:moveTo>
                <a:cubicBezTo>
                  <a:pt x="6804801" y="3258062"/>
                  <a:pt x="6817263" y="3280936"/>
                  <a:pt x="6812277" y="3297189"/>
                </a:cubicBezTo>
                <a:lnTo>
                  <a:pt x="6807291" y="3302606"/>
                </a:lnTo>
                <a:lnTo>
                  <a:pt x="6831597" y="3286955"/>
                </a:lnTo>
                <a:lnTo>
                  <a:pt x="6816641" y="3291771"/>
                </a:lnTo>
                <a:cubicBezTo>
                  <a:pt x="6810409" y="3268897"/>
                  <a:pt x="6814771" y="3256256"/>
                  <a:pt x="6822871" y="3248431"/>
                </a:cubicBezTo>
                <a:lnTo>
                  <a:pt x="6827233" y="3246023"/>
                </a:lnTo>
                <a:close/>
                <a:moveTo>
                  <a:pt x="7253467" y="3231576"/>
                </a:moveTo>
                <a:cubicBezTo>
                  <a:pt x="7259075" y="3230372"/>
                  <a:pt x="7265307" y="3230974"/>
                  <a:pt x="7272783" y="3233382"/>
                </a:cubicBezTo>
                <a:cubicBezTo>
                  <a:pt x="7320765" y="3286955"/>
                  <a:pt x="7235395" y="3324276"/>
                  <a:pt x="7215455" y="3262275"/>
                </a:cubicBezTo>
                <a:cubicBezTo>
                  <a:pt x="7222931" y="3257460"/>
                  <a:pt x="7229787" y="3247227"/>
                  <a:pt x="7238511" y="3240004"/>
                </a:cubicBezTo>
                <a:cubicBezTo>
                  <a:pt x="7242875" y="3236392"/>
                  <a:pt x="7247857" y="3233382"/>
                  <a:pt x="7253467" y="3231576"/>
                </a:cubicBezTo>
                <a:close/>
                <a:moveTo>
                  <a:pt x="249908" y="3227363"/>
                </a:moveTo>
                <a:cubicBezTo>
                  <a:pt x="265486" y="3232179"/>
                  <a:pt x="274211" y="3240606"/>
                  <a:pt x="269226" y="3256858"/>
                </a:cubicBezTo>
                <a:cubicBezTo>
                  <a:pt x="264241" y="3255654"/>
                  <a:pt x="260502" y="3265887"/>
                  <a:pt x="250532" y="3262878"/>
                </a:cubicBezTo>
                <a:cubicBezTo>
                  <a:pt x="241807" y="3254451"/>
                  <a:pt x="241184" y="3236994"/>
                  <a:pt x="249908" y="3227363"/>
                </a:cubicBezTo>
                <a:close/>
                <a:moveTo>
                  <a:pt x="10005909" y="3225556"/>
                </a:moveTo>
                <a:cubicBezTo>
                  <a:pt x="10012143" y="3225557"/>
                  <a:pt x="10018997" y="3227965"/>
                  <a:pt x="10025851" y="3231577"/>
                </a:cubicBezTo>
                <a:cubicBezTo>
                  <a:pt x="10038935" y="3237596"/>
                  <a:pt x="10052647" y="3249033"/>
                  <a:pt x="10058879" y="3259868"/>
                </a:cubicBezTo>
                <a:cubicBezTo>
                  <a:pt x="10055137" y="3272508"/>
                  <a:pt x="10045791" y="3281538"/>
                  <a:pt x="10034575" y="3286353"/>
                </a:cubicBezTo>
                <a:lnTo>
                  <a:pt x="10024607" y="3287557"/>
                </a:lnTo>
                <a:lnTo>
                  <a:pt x="10031459" y="3289965"/>
                </a:lnTo>
                <a:lnTo>
                  <a:pt x="10051399" y="3282139"/>
                </a:lnTo>
                <a:cubicBezTo>
                  <a:pt x="10066355" y="3280333"/>
                  <a:pt x="10081935" y="3282140"/>
                  <a:pt x="10096889" y="3290567"/>
                </a:cubicBezTo>
                <a:lnTo>
                  <a:pt x="10063239" y="3316451"/>
                </a:lnTo>
                <a:lnTo>
                  <a:pt x="10065109" y="3321867"/>
                </a:lnTo>
                <a:cubicBezTo>
                  <a:pt x="10065733" y="3348354"/>
                  <a:pt x="10043299" y="3376646"/>
                  <a:pt x="10007781" y="3360995"/>
                </a:cubicBezTo>
                <a:lnTo>
                  <a:pt x="10006535" y="3347752"/>
                </a:lnTo>
                <a:lnTo>
                  <a:pt x="9979739" y="3354374"/>
                </a:lnTo>
                <a:lnTo>
                  <a:pt x="9978493" y="3371227"/>
                </a:lnTo>
                <a:cubicBezTo>
                  <a:pt x="9972261" y="3383869"/>
                  <a:pt x="9959795" y="3394704"/>
                  <a:pt x="9939233" y="3404335"/>
                </a:cubicBezTo>
                <a:cubicBezTo>
                  <a:pt x="9927393" y="3400121"/>
                  <a:pt x="9924279" y="3371830"/>
                  <a:pt x="9913061" y="3347752"/>
                </a:cubicBezTo>
                <a:cubicBezTo>
                  <a:pt x="9921163" y="3343538"/>
                  <a:pt x="9932381" y="3335713"/>
                  <a:pt x="9944843" y="3330295"/>
                </a:cubicBezTo>
                <a:lnTo>
                  <a:pt x="9975377" y="3326082"/>
                </a:lnTo>
                <a:lnTo>
                  <a:pt x="10007781" y="3298995"/>
                </a:lnTo>
                <a:lnTo>
                  <a:pt x="10007781" y="3298393"/>
                </a:lnTo>
                <a:lnTo>
                  <a:pt x="10008403" y="3297791"/>
                </a:lnTo>
                <a:lnTo>
                  <a:pt x="10015259" y="3288159"/>
                </a:lnTo>
                <a:lnTo>
                  <a:pt x="10000303" y="3289965"/>
                </a:lnTo>
                <a:cubicBezTo>
                  <a:pt x="9979115" y="3284547"/>
                  <a:pt x="9966029" y="3264082"/>
                  <a:pt x="9990957" y="3229770"/>
                </a:cubicBezTo>
                <a:cubicBezTo>
                  <a:pt x="9994695" y="3226158"/>
                  <a:pt x="10000303" y="3224955"/>
                  <a:pt x="10005909" y="3225556"/>
                </a:cubicBezTo>
                <a:close/>
                <a:moveTo>
                  <a:pt x="8809465" y="3219537"/>
                </a:moveTo>
                <a:cubicBezTo>
                  <a:pt x="8820683" y="3217732"/>
                  <a:pt x="8831901" y="3218936"/>
                  <a:pt x="8841247" y="3221944"/>
                </a:cubicBezTo>
                <a:cubicBezTo>
                  <a:pt x="8870535" y="3230975"/>
                  <a:pt x="8891099" y="3258062"/>
                  <a:pt x="8897331" y="3285752"/>
                </a:cubicBezTo>
                <a:cubicBezTo>
                  <a:pt x="8906055" y="3322470"/>
                  <a:pt x="8887981" y="3360393"/>
                  <a:pt x="8828783" y="3359790"/>
                </a:cubicBezTo>
                <a:cubicBezTo>
                  <a:pt x="8806351" y="3327285"/>
                  <a:pt x="8769585" y="3260469"/>
                  <a:pt x="8809465" y="3219537"/>
                </a:cubicBezTo>
                <a:close/>
                <a:moveTo>
                  <a:pt x="538426" y="3214120"/>
                </a:moveTo>
                <a:cubicBezTo>
                  <a:pt x="547150" y="3214120"/>
                  <a:pt x="553381" y="3215324"/>
                  <a:pt x="557120" y="3218333"/>
                </a:cubicBezTo>
                <a:lnTo>
                  <a:pt x="558366" y="3220139"/>
                </a:lnTo>
                <a:lnTo>
                  <a:pt x="567713" y="3218333"/>
                </a:lnTo>
                <a:cubicBezTo>
                  <a:pt x="585785" y="3216528"/>
                  <a:pt x="604479" y="3217731"/>
                  <a:pt x="616942" y="3224353"/>
                </a:cubicBezTo>
                <a:cubicBezTo>
                  <a:pt x="625666" y="3229168"/>
                  <a:pt x="631898" y="3236391"/>
                  <a:pt x="633144" y="3246624"/>
                </a:cubicBezTo>
                <a:cubicBezTo>
                  <a:pt x="616942" y="3250236"/>
                  <a:pt x="596379" y="3248430"/>
                  <a:pt x="577061" y="3244217"/>
                </a:cubicBezTo>
                <a:lnTo>
                  <a:pt x="567090" y="3241810"/>
                </a:lnTo>
                <a:lnTo>
                  <a:pt x="572699" y="3268295"/>
                </a:lnTo>
                <a:cubicBezTo>
                  <a:pt x="555874" y="3276120"/>
                  <a:pt x="546526" y="3265285"/>
                  <a:pt x="542164" y="3251440"/>
                </a:cubicBezTo>
                <a:lnTo>
                  <a:pt x="539049" y="3234586"/>
                </a:lnTo>
                <a:lnTo>
                  <a:pt x="524716" y="3230974"/>
                </a:lnTo>
                <a:lnTo>
                  <a:pt x="538426" y="3224955"/>
                </a:lnTo>
                <a:close/>
                <a:moveTo>
                  <a:pt x="8615045" y="3208702"/>
                </a:moveTo>
                <a:cubicBezTo>
                  <a:pt x="8621277" y="3208101"/>
                  <a:pt x="8628755" y="3208100"/>
                  <a:pt x="8637477" y="3209305"/>
                </a:cubicBezTo>
                <a:cubicBezTo>
                  <a:pt x="8684837" y="3286354"/>
                  <a:pt x="8553353" y="3329694"/>
                  <a:pt x="8572669" y="3224353"/>
                </a:cubicBezTo>
                <a:cubicBezTo>
                  <a:pt x="8587003" y="3221945"/>
                  <a:pt x="8595729" y="3211712"/>
                  <a:pt x="8615045" y="3208702"/>
                </a:cubicBezTo>
                <a:close/>
                <a:moveTo>
                  <a:pt x="9663181" y="3203887"/>
                </a:moveTo>
                <a:cubicBezTo>
                  <a:pt x="9645109" y="3274917"/>
                  <a:pt x="9600241" y="3302004"/>
                  <a:pt x="9555999" y="3337520"/>
                </a:cubicBezTo>
                <a:cubicBezTo>
                  <a:pt x="9555997" y="3292975"/>
                  <a:pt x="9591517" y="3203887"/>
                  <a:pt x="9663181" y="3203887"/>
                </a:cubicBezTo>
                <a:close/>
                <a:moveTo>
                  <a:pt x="8719111" y="3201479"/>
                </a:moveTo>
                <a:cubicBezTo>
                  <a:pt x="8724097" y="3203887"/>
                  <a:pt x="8727211" y="3209906"/>
                  <a:pt x="8727211" y="3219537"/>
                </a:cubicBezTo>
                <a:cubicBezTo>
                  <a:pt x="8709763" y="3227362"/>
                  <a:pt x="8701661" y="3231576"/>
                  <a:pt x="8692937" y="3235789"/>
                </a:cubicBezTo>
                <a:cubicBezTo>
                  <a:pt x="8681097" y="3221343"/>
                  <a:pt x="8690447" y="3207498"/>
                  <a:pt x="8702285" y="3202081"/>
                </a:cubicBezTo>
                <a:cubicBezTo>
                  <a:pt x="8707895" y="3199072"/>
                  <a:pt x="8714125" y="3198469"/>
                  <a:pt x="8719111" y="3201479"/>
                </a:cubicBezTo>
                <a:close/>
                <a:moveTo>
                  <a:pt x="697952" y="3200877"/>
                </a:moveTo>
                <a:cubicBezTo>
                  <a:pt x="724746" y="3207498"/>
                  <a:pt x="706676" y="3245421"/>
                  <a:pt x="689850" y="3250237"/>
                </a:cubicBezTo>
                <a:cubicBezTo>
                  <a:pt x="684242" y="3244217"/>
                  <a:pt x="679257" y="3238800"/>
                  <a:pt x="668040" y="3238198"/>
                </a:cubicBezTo>
                <a:cubicBezTo>
                  <a:pt x="674895" y="3215926"/>
                  <a:pt x="675519" y="3199673"/>
                  <a:pt x="697952" y="3200877"/>
                </a:cubicBezTo>
                <a:close/>
                <a:moveTo>
                  <a:pt x="868071" y="3190644"/>
                </a:moveTo>
                <a:lnTo>
                  <a:pt x="873679" y="3207498"/>
                </a:lnTo>
                <a:lnTo>
                  <a:pt x="876795" y="3191848"/>
                </a:lnTo>
                <a:lnTo>
                  <a:pt x="876171" y="3191246"/>
                </a:lnTo>
                <a:close/>
                <a:moveTo>
                  <a:pt x="8358931" y="3181615"/>
                </a:moveTo>
                <a:cubicBezTo>
                  <a:pt x="8366409" y="3181013"/>
                  <a:pt x="8373885" y="3185226"/>
                  <a:pt x="8379497" y="3195459"/>
                </a:cubicBezTo>
                <a:cubicBezTo>
                  <a:pt x="8380741" y="3207498"/>
                  <a:pt x="8369523" y="3221945"/>
                  <a:pt x="8345845" y="3237595"/>
                </a:cubicBezTo>
                <a:cubicBezTo>
                  <a:pt x="8325903" y="3227965"/>
                  <a:pt x="8328397" y="3206896"/>
                  <a:pt x="8338991" y="3193654"/>
                </a:cubicBezTo>
                <a:cubicBezTo>
                  <a:pt x="8344597" y="3187032"/>
                  <a:pt x="8351453" y="3182217"/>
                  <a:pt x="8358931" y="3181615"/>
                </a:cubicBezTo>
                <a:close/>
                <a:moveTo>
                  <a:pt x="7544477" y="3177401"/>
                </a:moveTo>
                <a:cubicBezTo>
                  <a:pt x="7568781" y="3205090"/>
                  <a:pt x="7593705" y="3273111"/>
                  <a:pt x="7563793" y="3328489"/>
                </a:cubicBezTo>
                <a:lnTo>
                  <a:pt x="7540115" y="3282742"/>
                </a:lnTo>
                <a:lnTo>
                  <a:pt x="7527029" y="3301402"/>
                </a:lnTo>
                <a:cubicBezTo>
                  <a:pt x="7500855" y="3293577"/>
                  <a:pt x="7508335" y="3268295"/>
                  <a:pt x="7524535" y="3246625"/>
                </a:cubicBezTo>
                <a:lnTo>
                  <a:pt x="7528275" y="3248430"/>
                </a:lnTo>
                <a:lnTo>
                  <a:pt x="7528275" y="3217130"/>
                </a:lnTo>
                <a:cubicBezTo>
                  <a:pt x="7530767" y="3203285"/>
                  <a:pt x="7535753" y="3189439"/>
                  <a:pt x="7544477" y="3177401"/>
                </a:cubicBezTo>
                <a:close/>
                <a:moveTo>
                  <a:pt x="9643237" y="3177401"/>
                </a:moveTo>
                <a:cubicBezTo>
                  <a:pt x="9649469" y="3176196"/>
                  <a:pt x="9656323" y="3178003"/>
                  <a:pt x="9660063" y="3181615"/>
                </a:cubicBezTo>
                <a:cubicBezTo>
                  <a:pt x="9663803" y="3185828"/>
                  <a:pt x="9665047" y="3191848"/>
                  <a:pt x="9661933" y="3201478"/>
                </a:cubicBezTo>
                <a:cubicBezTo>
                  <a:pt x="9643239" y="3203887"/>
                  <a:pt x="9633893" y="3205693"/>
                  <a:pt x="9625167" y="3206897"/>
                </a:cubicBezTo>
                <a:cubicBezTo>
                  <a:pt x="9617689" y="3190042"/>
                  <a:pt x="9630775" y="3178605"/>
                  <a:pt x="9643237" y="3177401"/>
                </a:cubicBezTo>
                <a:close/>
                <a:moveTo>
                  <a:pt x="7917119" y="3174993"/>
                </a:moveTo>
                <a:cubicBezTo>
                  <a:pt x="7922729" y="3182216"/>
                  <a:pt x="7925219" y="3191847"/>
                  <a:pt x="7925221" y="3202683"/>
                </a:cubicBezTo>
                <a:lnTo>
                  <a:pt x="7923973" y="3208100"/>
                </a:lnTo>
                <a:cubicBezTo>
                  <a:pt x="7935191" y="3225557"/>
                  <a:pt x="7954509" y="3239402"/>
                  <a:pt x="7932075" y="3265887"/>
                </a:cubicBezTo>
                <a:cubicBezTo>
                  <a:pt x="7923973" y="3261071"/>
                  <a:pt x="7918367" y="3256256"/>
                  <a:pt x="7915871" y="3250237"/>
                </a:cubicBezTo>
                <a:lnTo>
                  <a:pt x="7914003" y="3238198"/>
                </a:lnTo>
                <a:lnTo>
                  <a:pt x="7895931" y="3258062"/>
                </a:lnTo>
                <a:cubicBezTo>
                  <a:pt x="7887207" y="3262877"/>
                  <a:pt x="7877861" y="3264081"/>
                  <a:pt x="7867267" y="3259266"/>
                </a:cubicBezTo>
                <a:cubicBezTo>
                  <a:pt x="7853559" y="3216527"/>
                  <a:pt x="7874123" y="3187634"/>
                  <a:pt x="7917119" y="3174993"/>
                </a:cubicBezTo>
                <a:close/>
                <a:moveTo>
                  <a:pt x="525963" y="3169575"/>
                </a:moveTo>
                <a:cubicBezTo>
                  <a:pt x="529701" y="3173188"/>
                  <a:pt x="536556" y="3181614"/>
                  <a:pt x="539671" y="3185226"/>
                </a:cubicBezTo>
                <a:cubicBezTo>
                  <a:pt x="530948" y="3192449"/>
                  <a:pt x="523470" y="3191848"/>
                  <a:pt x="519107" y="3195460"/>
                </a:cubicBezTo>
                <a:cubicBezTo>
                  <a:pt x="509138" y="3183421"/>
                  <a:pt x="514123" y="3171984"/>
                  <a:pt x="525963" y="3169575"/>
                </a:cubicBezTo>
                <a:close/>
                <a:moveTo>
                  <a:pt x="10622205" y="3147906"/>
                </a:moveTo>
                <a:cubicBezTo>
                  <a:pt x="10631551" y="3146100"/>
                  <a:pt x="10642769" y="3148508"/>
                  <a:pt x="10653983" y="3153323"/>
                </a:cubicBezTo>
                <a:cubicBezTo>
                  <a:pt x="10675795" y="3162352"/>
                  <a:pt x="10696981" y="3181615"/>
                  <a:pt x="10703211" y="3189439"/>
                </a:cubicBezTo>
                <a:cubicBezTo>
                  <a:pt x="10665823" y="3231576"/>
                  <a:pt x="10648997" y="3190041"/>
                  <a:pt x="10601019" y="3171984"/>
                </a:cubicBezTo>
                <a:cubicBezTo>
                  <a:pt x="10604755" y="3157537"/>
                  <a:pt x="10612857" y="3150312"/>
                  <a:pt x="10622205" y="3147906"/>
                </a:cubicBezTo>
                <a:close/>
                <a:moveTo>
                  <a:pt x="7596197" y="3147906"/>
                </a:moveTo>
                <a:cubicBezTo>
                  <a:pt x="7637327" y="3147303"/>
                  <a:pt x="7654151" y="3171984"/>
                  <a:pt x="7654773" y="3196061"/>
                </a:cubicBezTo>
                <a:cubicBezTo>
                  <a:pt x="7656021" y="3220741"/>
                  <a:pt x="7641689" y="3245421"/>
                  <a:pt x="7618631" y="3244217"/>
                </a:cubicBezTo>
                <a:cubicBezTo>
                  <a:pt x="7583113" y="3249033"/>
                  <a:pt x="7564419" y="3179809"/>
                  <a:pt x="7596197" y="3147906"/>
                </a:cubicBezTo>
                <a:close/>
                <a:moveTo>
                  <a:pt x="9083027" y="3141283"/>
                </a:moveTo>
                <a:cubicBezTo>
                  <a:pt x="9097985" y="3143692"/>
                  <a:pt x="9114187" y="3150314"/>
                  <a:pt x="9123533" y="3159342"/>
                </a:cubicBezTo>
                <a:cubicBezTo>
                  <a:pt x="9123533" y="3212314"/>
                  <a:pt x="9022583" y="3229770"/>
                  <a:pt x="9050001" y="3150313"/>
                </a:cubicBezTo>
                <a:cubicBezTo>
                  <a:pt x="9052495" y="3145498"/>
                  <a:pt x="9056857" y="3143090"/>
                  <a:pt x="9063087" y="3141285"/>
                </a:cubicBezTo>
                <a:cubicBezTo>
                  <a:pt x="9068697" y="3140080"/>
                  <a:pt x="9075551" y="3140080"/>
                  <a:pt x="9083027" y="3141283"/>
                </a:cubicBezTo>
                <a:close/>
                <a:moveTo>
                  <a:pt x="8247387" y="3137071"/>
                </a:moveTo>
                <a:cubicBezTo>
                  <a:pt x="8252995" y="3137070"/>
                  <a:pt x="8258605" y="3137672"/>
                  <a:pt x="8264213" y="3139478"/>
                </a:cubicBezTo>
                <a:cubicBezTo>
                  <a:pt x="8281659" y="3175595"/>
                  <a:pt x="8231187" y="3238198"/>
                  <a:pt x="8197535" y="3223149"/>
                </a:cubicBezTo>
                <a:cubicBezTo>
                  <a:pt x="8188811" y="3205090"/>
                  <a:pt x="8193797" y="3180411"/>
                  <a:pt x="8206881" y="3162352"/>
                </a:cubicBezTo>
                <a:cubicBezTo>
                  <a:pt x="8216853" y="3148508"/>
                  <a:pt x="8231187" y="3138275"/>
                  <a:pt x="8247387" y="3137071"/>
                </a:cubicBezTo>
                <a:close/>
                <a:moveTo>
                  <a:pt x="7047205" y="3132255"/>
                </a:moveTo>
                <a:cubicBezTo>
                  <a:pt x="7083349" y="3141284"/>
                  <a:pt x="7110141" y="3141284"/>
                  <a:pt x="7110141" y="3176197"/>
                </a:cubicBezTo>
                <a:cubicBezTo>
                  <a:pt x="7101419" y="3220140"/>
                  <a:pt x="7037859" y="3193654"/>
                  <a:pt x="7029135" y="3167167"/>
                </a:cubicBezTo>
                <a:cubicBezTo>
                  <a:pt x="7037859" y="3158740"/>
                  <a:pt x="7047205" y="3149711"/>
                  <a:pt x="7047205" y="3132255"/>
                </a:cubicBezTo>
                <a:close/>
                <a:moveTo>
                  <a:pt x="9315461" y="3132255"/>
                </a:moveTo>
                <a:cubicBezTo>
                  <a:pt x="9323563" y="3136468"/>
                  <a:pt x="9329171" y="3143692"/>
                  <a:pt x="9332911" y="3151517"/>
                </a:cubicBezTo>
                <a:lnTo>
                  <a:pt x="9330419" y="3191246"/>
                </a:lnTo>
                <a:lnTo>
                  <a:pt x="9338521" y="3175596"/>
                </a:lnTo>
                <a:cubicBezTo>
                  <a:pt x="9355967" y="3206896"/>
                  <a:pt x="9361575" y="3235790"/>
                  <a:pt x="9366561" y="3264684"/>
                </a:cubicBezTo>
                <a:lnTo>
                  <a:pt x="9382763" y="3320062"/>
                </a:lnTo>
                <a:lnTo>
                  <a:pt x="9398341" y="3317654"/>
                </a:lnTo>
                <a:cubicBezTo>
                  <a:pt x="9418907" y="3315849"/>
                  <a:pt x="9439469" y="3312839"/>
                  <a:pt x="9460657" y="3303811"/>
                </a:cubicBezTo>
                <a:cubicBezTo>
                  <a:pt x="9473119" y="3338121"/>
                  <a:pt x="9450687" y="3353772"/>
                  <a:pt x="9438847" y="3383869"/>
                </a:cubicBezTo>
                <a:cubicBezTo>
                  <a:pt x="9401459" y="3409150"/>
                  <a:pt x="9390863" y="3330296"/>
                  <a:pt x="9350983" y="3368217"/>
                </a:cubicBezTo>
                <a:cubicBezTo>
                  <a:pt x="9341011" y="3353771"/>
                  <a:pt x="9335403" y="3345947"/>
                  <a:pt x="9332911" y="3326082"/>
                </a:cubicBezTo>
                <a:lnTo>
                  <a:pt x="9344127" y="3324878"/>
                </a:lnTo>
                <a:lnTo>
                  <a:pt x="9320447" y="3274314"/>
                </a:lnTo>
                <a:lnTo>
                  <a:pt x="9320447" y="3270101"/>
                </a:lnTo>
                <a:lnTo>
                  <a:pt x="9314219" y="3266490"/>
                </a:lnTo>
                <a:lnTo>
                  <a:pt x="9305493" y="3244217"/>
                </a:lnTo>
                <a:lnTo>
                  <a:pt x="9297393" y="3257460"/>
                </a:lnTo>
                <a:cubicBezTo>
                  <a:pt x="9269971" y="3288761"/>
                  <a:pt x="9232583" y="3303810"/>
                  <a:pt x="9205791" y="3269499"/>
                </a:cubicBezTo>
                <a:cubicBezTo>
                  <a:pt x="9220743" y="3201479"/>
                  <a:pt x="9268105" y="3156935"/>
                  <a:pt x="9315461" y="3132255"/>
                </a:cubicBezTo>
                <a:close/>
                <a:moveTo>
                  <a:pt x="768990" y="3123226"/>
                </a:moveTo>
                <a:lnTo>
                  <a:pt x="763382" y="3143089"/>
                </a:lnTo>
                <a:lnTo>
                  <a:pt x="740326" y="3160546"/>
                </a:lnTo>
                <a:lnTo>
                  <a:pt x="741571" y="3165964"/>
                </a:lnTo>
                <a:cubicBezTo>
                  <a:pt x="747180" y="3180411"/>
                  <a:pt x="755281" y="3184022"/>
                  <a:pt x="755282" y="3216527"/>
                </a:cubicBezTo>
                <a:cubicBezTo>
                  <a:pt x="759643" y="3216527"/>
                  <a:pt x="755281" y="3194256"/>
                  <a:pt x="755281" y="3194256"/>
                </a:cubicBezTo>
                <a:cubicBezTo>
                  <a:pt x="755281" y="3194256"/>
                  <a:pt x="755281" y="3194256"/>
                  <a:pt x="759642" y="3194256"/>
                </a:cubicBezTo>
                <a:cubicBezTo>
                  <a:pt x="759643" y="3185828"/>
                  <a:pt x="759642" y="3181615"/>
                  <a:pt x="759642" y="3181615"/>
                </a:cubicBezTo>
                <a:cubicBezTo>
                  <a:pt x="759642" y="3181615"/>
                  <a:pt x="759642" y="3181615"/>
                  <a:pt x="764005" y="3177401"/>
                </a:cubicBezTo>
                <a:cubicBezTo>
                  <a:pt x="764004" y="3157537"/>
                  <a:pt x="766497" y="3144896"/>
                  <a:pt x="768367" y="3130449"/>
                </a:cubicBezTo>
                <a:close/>
                <a:moveTo>
                  <a:pt x="8370771" y="3115400"/>
                </a:moveTo>
                <a:cubicBezTo>
                  <a:pt x="8380741" y="3129246"/>
                  <a:pt x="8390711" y="3143692"/>
                  <a:pt x="8395697" y="3150916"/>
                </a:cubicBezTo>
                <a:cubicBezTo>
                  <a:pt x="8380741" y="3161148"/>
                  <a:pt x="8373263" y="3165964"/>
                  <a:pt x="8366409" y="3171381"/>
                </a:cubicBezTo>
                <a:cubicBezTo>
                  <a:pt x="8346469" y="3142488"/>
                  <a:pt x="8343975" y="3123225"/>
                  <a:pt x="8370771" y="3115400"/>
                </a:cubicBezTo>
                <a:close/>
                <a:moveTo>
                  <a:pt x="664301" y="3108177"/>
                </a:moveTo>
                <a:cubicBezTo>
                  <a:pt x="668041" y="3111789"/>
                  <a:pt x="671156" y="3116003"/>
                  <a:pt x="674895" y="3120216"/>
                </a:cubicBezTo>
                <a:cubicBezTo>
                  <a:pt x="654953" y="3149711"/>
                  <a:pt x="621304" y="3135867"/>
                  <a:pt x="606348" y="3126838"/>
                </a:cubicBezTo>
                <a:cubicBezTo>
                  <a:pt x="623174" y="3120216"/>
                  <a:pt x="638752" y="3121420"/>
                  <a:pt x="664301" y="3108177"/>
                </a:cubicBezTo>
                <a:close/>
                <a:moveTo>
                  <a:pt x="89760" y="3106973"/>
                </a:moveTo>
                <a:cubicBezTo>
                  <a:pt x="97236" y="3109381"/>
                  <a:pt x="102223" y="3112993"/>
                  <a:pt x="105961" y="3116604"/>
                </a:cubicBezTo>
                <a:cubicBezTo>
                  <a:pt x="133380" y="3142489"/>
                  <a:pt x="85398" y="3185828"/>
                  <a:pt x="46139" y="3182819"/>
                </a:cubicBezTo>
                <a:cubicBezTo>
                  <a:pt x="29937" y="3140080"/>
                  <a:pt x="66703" y="3122624"/>
                  <a:pt x="89760" y="3106973"/>
                </a:cubicBezTo>
                <a:close/>
                <a:moveTo>
                  <a:pt x="558366" y="3094934"/>
                </a:moveTo>
                <a:cubicBezTo>
                  <a:pt x="563352" y="3093730"/>
                  <a:pt x="568959" y="3093730"/>
                  <a:pt x="573945" y="3095536"/>
                </a:cubicBezTo>
                <a:cubicBezTo>
                  <a:pt x="581423" y="3097342"/>
                  <a:pt x="588277" y="3102158"/>
                  <a:pt x="593263" y="3109381"/>
                </a:cubicBezTo>
                <a:cubicBezTo>
                  <a:pt x="590147" y="3119614"/>
                  <a:pt x="592016" y="3131653"/>
                  <a:pt x="588900" y="3141886"/>
                </a:cubicBezTo>
                <a:cubicBezTo>
                  <a:pt x="578307" y="3156333"/>
                  <a:pt x="537802" y="3155129"/>
                  <a:pt x="531571" y="3136469"/>
                </a:cubicBezTo>
                <a:cubicBezTo>
                  <a:pt x="529079" y="3112992"/>
                  <a:pt x="542165" y="3097944"/>
                  <a:pt x="558366" y="3094934"/>
                </a:cubicBezTo>
                <a:close/>
                <a:moveTo>
                  <a:pt x="10091281" y="3092527"/>
                </a:moveTo>
                <a:cubicBezTo>
                  <a:pt x="10096889" y="3103361"/>
                  <a:pt x="10099383" y="3094934"/>
                  <a:pt x="10108107" y="3097341"/>
                </a:cubicBezTo>
                <a:cubicBezTo>
                  <a:pt x="10147365" y="3119013"/>
                  <a:pt x="10144873" y="3155129"/>
                  <a:pt x="10129293" y="3206294"/>
                </a:cubicBezTo>
                <a:cubicBezTo>
                  <a:pt x="10077573" y="3255053"/>
                  <a:pt x="10033953" y="3130449"/>
                  <a:pt x="10091281" y="3092527"/>
                </a:cubicBezTo>
                <a:close/>
                <a:moveTo>
                  <a:pt x="6606015" y="3086507"/>
                </a:moveTo>
                <a:cubicBezTo>
                  <a:pt x="6609755" y="3087711"/>
                  <a:pt x="6613495" y="3090721"/>
                  <a:pt x="6615363" y="3093730"/>
                </a:cubicBezTo>
                <a:cubicBezTo>
                  <a:pt x="6619103" y="3100954"/>
                  <a:pt x="6617233" y="3109983"/>
                  <a:pt x="6604769" y="3109983"/>
                </a:cubicBezTo>
                <a:cubicBezTo>
                  <a:pt x="6599161" y="3099750"/>
                  <a:pt x="6596669" y="3094934"/>
                  <a:pt x="6593553" y="3090119"/>
                </a:cubicBezTo>
                <a:cubicBezTo>
                  <a:pt x="6597915" y="3085905"/>
                  <a:pt x="6602277" y="3085303"/>
                  <a:pt x="6606015" y="3086507"/>
                </a:cubicBezTo>
                <a:close/>
                <a:moveTo>
                  <a:pt x="7778469" y="3085980"/>
                </a:moveTo>
                <a:cubicBezTo>
                  <a:pt x="7786725" y="3086507"/>
                  <a:pt x="7795293" y="3088012"/>
                  <a:pt x="7803083" y="3090119"/>
                </a:cubicBezTo>
                <a:cubicBezTo>
                  <a:pt x="7813677" y="3092526"/>
                  <a:pt x="7823023" y="3095536"/>
                  <a:pt x="7828009" y="3099148"/>
                </a:cubicBezTo>
                <a:cubicBezTo>
                  <a:pt x="7817417" y="3138274"/>
                  <a:pt x="7786257" y="3116604"/>
                  <a:pt x="7740767" y="3115401"/>
                </a:cubicBezTo>
                <a:cubicBezTo>
                  <a:pt x="7734537" y="3099148"/>
                  <a:pt x="7742013" y="3090720"/>
                  <a:pt x="7755725" y="3087710"/>
                </a:cubicBezTo>
                <a:cubicBezTo>
                  <a:pt x="7762267" y="3085905"/>
                  <a:pt x="7770213" y="3085453"/>
                  <a:pt x="7778469" y="3085980"/>
                </a:cubicBezTo>
                <a:close/>
                <a:moveTo>
                  <a:pt x="812611" y="3079885"/>
                </a:moveTo>
                <a:cubicBezTo>
                  <a:pt x="839407" y="3098546"/>
                  <a:pt x="859970" y="3126236"/>
                  <a:pt x="846883" y="3162955"/>
                </a:cubicBezTo>
                <a:cubicBezTo>
                  <a:pt x="819465" y="3143692"/>
                  <a:pt x="793293" y="3105770"/>
                  <a:pt x="812611" y="3079885"/>
                </a:cubicBezTo>
                <a:close/>
                <a:moveTo>
                  <a:pt x="8594013" y="3075070"/>
                </a:moveTo>
                <a:cubicBezTo>
                  <a:pt x="8600557" y="3074769"/>
                  <a:pt x="8607879" y="3075371"/>
                  <a:pt x="8615045" y="3076875"/>
                </a:cubicBezTo>
                <a:cubicBezTo>
                  <a:pt x="8628755" y="3079885"/>
                  <a:pt x="8642463" y="3086507"/>
                  <a:pt x="8646201" y="3094333"/>
                </a:cubicBezTo>
                <a:cubicBezTo>
                  <a:pt x="8643709" y="3147304"/>
                  <a:pt x="8555223" y="3151518"/>
                  <a:pt x="8577655" y="3078681"/>
                </a:cubicBezTo>
                <a:cubicBezTo>
                  <a:pt x="8581705" y="3076575"/>
                  <a:pt x="8587469" y="3075371"/>
                  <a:pt x="8594013" y="3075070"/>
                </a:cubicBezTo>
                <a:close/>
                <a:moveTo>
                  <a:pt x="8930357" y="3072662"/>
                </a:moveTo>
                <a:cubicBezTo>
                  <a:pt x="8945935" y="3114798"/>
                  <a:pt x="8959645" y="3193653"/>
                  <a:pt x="8915403" y="3244819"/>
                </a:cubicBezTo>
                <a:cubicBezTo>
                  <a:pt x="8879883" y="3206294"/>
                  <a:pt x="8886115" y="3123828"/>
                  <a:pt x="8930357" y="3072662"/>
                </a:cubicBezTo>
                <a:close/>
                <a:moveTo>
                  <a:pt x="398840" y="3064837"/>
                </a:moveTo>
                <a:cubicBezTo>
                  <a:pt x="408810" y="3066643"/>
                  <a:pt x="420028" y="3071459"/>
                  <a:pt x="426882" y="3078080"/>
                </a:cubicBezTo>
                <a:cubicBezTo>
                  <a:pt x="431245" y="3082895"/>
                  <a:pt x="433114" y="3088313"/>
                  <a:pt x="432491" y="3093730"/>
                </a:cubicBezTo>
                <a:cubicBezTo>
                  <a:pt x="419405" y="3105167"/>
                  <a:pt x="392609" y="3102759"/>
                  <a:pt x="380146" y="3088915"/>
                </a:cubicBezTo>
                <a:lnTo>
                  <a:pt x="379523" y="3087711"/>
                </a:lnTo>
                <a:lnTo>
                  <a:pt x="373292" y="3092526"/>
                </a:lnTo>
                <a:cubicBezTo>
                  <a:pt x="364568" y="3091924"/>
                  <a:pt x="358959" y="3090720"/>
                  <a:pt x="356467" y="3087109"/>
                </a:cubicBezTo>
                <a:cubicBezTo>
                  <a:pt x="353974" y="3083497"/>
                  <a:pt x="353974" y="3078079"/>
                  <a:pt x="357089" y="3069652"/>
                </a:cubicBezTo>
                <a:lnTo>
                  <a:pt x="373914" y="3072060"/>
                </a:lnTo>
                <a:close/>
                <a:moveTo>
                  <a:pt x="9321071" y="3057012"/>
                </a:moveTo>
                <a:cubicBezTo>
                  <a:pt x="9328547" y="3058818"/>
                  <a:pt x="9334781" y="3064235"/>
                  <a:pt x="9337273" y="3075672"/>
                </a:cubicBezTo>
                <a:cubicBezTo>
                  <a:pt x="9334781" y="3088313"/>
                  <a:pt x="9319823" y="3098547"/>
                  <a:pt x="9292407" y="3106973"/>
                </a:cubicBezTo>
                <a:cubicBezTo>
                  <a:pt x="9276205" y="3091322"/>
                  <a:pt x="9284929" y="3072663"/>
                  <a:pt x="9299259" y="3063031"/>
                </a:cubicBezTo>
                <a:cubicBezTo>
                  <a:pt x="9306115" y="3058215"/>
                  <a:pt x="9314217" y="3055206"/>
                  <a:pt x="9321071" y="3057012"/>
                </a:cubicBezTo>
                <a:close/>
                <a:moveTo>
                  <a:pt x="8533413" y="3054001"/>
                </a:moveTo>
                <a:cubicBezTo>
                  <a:pt x="8553353" y="3061828"/>
                  <a:pt x="8565817" y="3076274"/>
                  <a:pt x="8571425" y="3091924"/>
                </a:cubicBezTo>
                <a:cubicBezTo>
                  <a:pt x="8589495" y="3140080"/>
                  <a:pt x="8552107" y="3204488"/>
                  <a:pt x="8489791" y="3161751"/>
                </a:cubicBezTo>
                <a:cubicBezTo>
                  <a:pt x="8474213" y="3128041"/>
                  <a:pt x="8499763" y="3069050"/>
                  <a:pt x="8533413" y="3054001"/>
                </a:cubicBezTo>
                <a:close/>
                <a:moveTo>
                  <a:pt x="7449135" y="3052197"/>
                </a:moveTo>
                <a:lnTo>
                  <a:pt x="7518305" y="3063632"/>
                </a:lnTo>
                <a:lnTo>
                  <a:pt x="7523289" y="3059419"/>
                </a:lnTo>
                <a:lnTo>
                  <a:pt x="7526405" y="3068449"/>
                </a:lnTo>
                <a:lnTo>
                  <a:pt x="7527029" y="3069051"/>
                </a:lnTo>
                <a:cubicBezTo>
                  <a:pt x="7530143" y="3072060"/>
                  <a:pt x="7533259" y="3076274"/>
                  <a:pt x="7533881" y="3080488"/>
                </a:cubicBezTo>
                <a:lnTo>
                  <a:pt x="7533261" y="3081089"/>
                </a:lnTo>
                <a:lnTo>
                  <a:pt x="7535129" y="3081692"/>
                </a:lnTo>
                <a:cubicBezTo>
                  <a:pt x="7548215" y="3093730"/>
                  <a:pt x="7556941" y="3111187"/>
                  <a:pt x="7560055" y="3128041"/>
                </a:cubicBezTo>
                <a:cubicBezTo>
                  <a:pt x="7562549" y="3145498"/>
                  <a:pt x="7560055" y="3162353"/>
                  <a:pt x="7548837" y="3174391"/>
                </a:cubicBezTo>
                <a:lnTo>
                  <a:pt x="7533259" y="3179206"/>
                </a:lnTo>
                <a:lnTo>
                  <a:pt x="7535129" y="3196062"/>
                </a:lnTo>
                <a:lnTo>
                  <a:pt x="7522043" y="3182216"/>
                </a:lnTo>
                <a:lnTo>
                  <a:pt x="7491509" y="3190644"/>
                </a:lnTo>
                <a:lnTo>
                  <a:pt x="7487147" y="3179207"/>
                </a:lnTo>
                <a:lnTo>
                  <a:pt x="7458483" y="3208100"/>
                </a:lnTo>
                <a:cubicBezTo>
                  <a:pt x="7415487" y="3232779"/>
                  <a:pt x="7360025" y="3235790"/>
                  <a:pt x="7305187" y="3204489"/>
                </a:cubicBezTo>
                <a:cubicBezTo>
                  <a:pt x="7298333" y="3129847"/>
                  <a:pt x="7373111" y="3061827"/>
                  <a:pt x="7449135" y="3052197"/>
                </a:cubicBezTo>
                <a:close/>
                <a:moveTo>
                  <a:pt x="7636703" y="3044371"/>
                </a:moveTo>
                <a:cubicBezTo>
                  <a:pt x="7659135" y="3073867"/>
                  <a:pt x="7662253" y="3099148"/>
                  <a:pt x="7634209" y="3134061"/>
                </a:cubicBezTo>
                <a:cubicBezTo>
                  <a:pt x="7627979" y="3135265"/>
                  <a:pt x="7620501" y="3129847"/>
                  <a:pt x="7612401" y="3122021"/>
                </a:cubicBezTo>
                <a:lnTo>
                  <a:pt x="7611153" y="3120216"/>
                </a:lnTo>
                <a:lnTo>
                  <a:pt x="7579373" y="3140080"/>
                </a:lnTo>
                <a:cubicBezTo>
                  <a:pt x="7538245" y="3119614"/>
                  <a:pt x="7562549" y="3084700"/>
                  <a:pt x="7596197" y="3072060"/>
                </a:cubicBezTo>
                <a:lnTo>
                  <a:pt x="7601183" y="3072060"/>
                </a:lnTo>
                <a:lnTo>
                  <a:pt x="7605545" y="3066041"/>
                </a:lnTo>
                <a:cubicBezTo>
                  <a:pt x="7613645" y="3055205"/>
                  <a:pt x="7624239" y="3046176"/>
                  <a:pt x="7636703" y="3044371"/>
                </a:cubicBezTo>
                <a:close/>
                <a:moveTo>
                  <a:pt x="7160229" y="3041285"/>
                </a:moveTo>
                <a:cubicBezTo>
                  <a:pt x="7165135" y="3041962"/>
                  <a:pt x="7170587" y="3043468"/>
                  <a:pt x="7175573" y="3045575"/>
                </a:cubicBezTo>
                <a:cubicBezTo>
                  <a:pt x="7185543" y="3050390"/>
                  <a:pt x="7194267" y="3058216"/>
                  <a:pt x="7195515" y="3067847"/>
                </a:cubicBezTo>
                <a:cubicBezTo>
                  <a:pt x="7189281" y="3084702"/>
                  <a:pt x="7166847" y="3094934"/>
                  <a:pt x="7136939" y="3075070"/>
                </a:cubicBezTo>
                <a:cubicBezTo>
                  <a:pt x="7150647" y="3061225"/>
                  <a:pt x="7134445" y="3055206"/>
                  <a:pt x="7148155" y="3041963"/>
                </a:cubicBezTo>
                <a:cubicBezTo>
                  <a:pt x="7150959" y="3040759"/>
                  <a:pt x="7155321" y="3040608"/>
                  <a:pt x="7160229" y="3041285"/>
                </a:cubicBezTo>
                <a:close/>
                <a:moveTo>
                  <a:pt x="6682663" y="3038953"/>
                </a:moveTo>
                <a:cubicBezTo>
                  <a:pt x="6690763" y="3047982"/>
                  <a:pt x="6688273" y="3065439"/>
                  <a:pt x="6678923" y="3073866"/>
                </a:cubicBezTo>
                <a:cubicBezTo>
                  <a:pt x="6663969" y="3067245"/>
                  <a:pt x="6656491" y="3058215"/>
                  <a:pt x="6663345" y="3042565"/>
                </a:cubicBezTo>
                <a:cubicBezTo>
                  <a:pt x="6668329" y="3044371"/>
                  <a:pt x="6672693" y="3034137"/>
                  <a:pt x="6682663" y="3038953"/>
                </a:cubicBezTo>
                <a:close/>
                <a:moveTo>
                  <a:pt x="6909489" y="3028721"/>
                </a:moveTo>
                <a:cubicBezTo>
                  <a:pt x="6910733" y="3034138"/>
                  <a:pt x="6918837" y="3043768"/>
                  <a:pt x="6925693" y="3047982"/>
                </a:cubicBezTo>
                <a:cubicBezTo>
                  <a:pt x="6918837" y="3058215"/>
                  <a:pt x="6913229" y="3066040"/>
                  <a:pt x="6906997" y="3070856"/>
                </a:cubicBezTo>
                <a:cubicBezTo>
                  <a:pt x="6900767" y="3075672"/>
                  <a:pt x="6893911" y="3077477"/>
                  <a:pt x="6883941" y="3073866"/>
                </a:cubicBezTo>
                <a:cubicBezTo>
                  <a:pt x="6863999" y="3060623"/>
                  <a:pt x="6892041" y="3026313"/>
                  <a:pt x="6909489" y="3028721"/>
                </a:cubicBezTo>
                <a:close/>
                <a:moveTo>
                  <a:pt x="9560981" y="3022701"/>
                </a:moveTo>
                <a:cubicBezTo>
                  <a:pt x="9569707" y="3021496"/>
                  <a:pt x="9584041" y="3025108"/>
                  <a:pt x="9596505" y="3032332"/>
                </a:cubicBezTo>
                <a:cubicBezTo>
                  <a:pt x="9609587" y="3039555"/>
                  <a:pt x="9620183" y="3049187"/>
                  <a:pt x="9622051" y="3057613"/>
                </a:cubicBezTo>
                <a:cubicBezTo>
                  <a:pt x="9603981" y="3107575"/>
                  <a:pt x="9517985" y="3086507"/>
                  <a:pt x="9560981" y="3022701"/>
                </a:cubicBezTo>
                <a:close/>
                <a:moveTo>
                  <a:pt x="9853863" y="3020895"/>
                </a:moveTo>
                <a:cubicBezTo>
                  <a:pt x="9860717" y="3029923"/>
                  <a:pt x="9864455" y="3038953"/>
                  <a:pt x="9866325" y="3047381"/>
                </a:cubicBezTo>
                <a:cubicBezTo>
                  <a:pt x="9877543" y="3106372"/>
                  <a:pt x="9774723" y="3136469"/>
                  <a:pt x="9793417" y="3037749"/>
                </a:cubicBezTo>
                <a:cubicBezTo>
                  <a:pt x="9810865" y="3035341"/>
                  <a:pt x="9817095" y="3016680"/>
                  <a:pt x="9853863" y="3020895"/>
                </a:cubicBezTo>
                <a:close/>
                <a:moveTo>
                  <a:pt x="658070" y="3004642"/>
                </a:moveTo>
                <a:cubicBezTo>
                  <a:pt x="684864" y="3043166"/>
                  <a:pt x="616942" y="3100954"/>
                  <a:pt x="585785" y="3090119"/>
                </a:cubicBezTo>
                <a:cubicBezTo>
                  <a:pt x="605726" y="3050390"/>
                  <a:pt x="639376" y="3038953"/>
                  <a:pt x="658070" y="3004642"/>
                </a:cubicBezTo>
                <a:close/>
                <a:moveTo>
                  <a:pt x="393855" y="2998623"/>
                </a:moveTo>
                <a:cubicBezTo>
                  <a:pt x="399463" y="2999827"/>
                  <a:pt x="406318" y="3003439"/>
                  <a:pt x="415042" y="3005846"/>
                </a:cubicBezTo>
                <a:cubicBezTo>
                  <a:pt x="407565" y="3035944"/>
                  <a:pt x="362698" y="3017885"/>
                  <a:pt x="376407" y="2999827"/>
                </a:cubicBezTo>
                <a:cubicBezTo>
                  <a:pt x="382015" y="2996817"/>
                  <a:pt x="387624" y="2996817"/>
                  <a:pt x="393855" y="2998623"/>
                </a:cubicBezTo>
                <a:close/>
                <a:moveTo>
                  <a:pt x="7350055" y="2998623"/>
                </a:moveTo>
                <a:cubicBezTo>
                  <a:pt x="7353793" y="2998020"/>
                  <a:pt x="7358779" y="2999225"/>
                  <a:pt x="7363763" y="3003438"/>
                </a:cubicBezTo>
                <a:cubicBezTo>
                  <a:pt x="7365635" y="3011866"/>
                  <a:pt x="7361271" y="3019691"/>
                  <a:pt x="7355039" y="3025108"/>
                </a:cubicBezTo>
                <a:cubicBezTo>
                  <a:pt x="7348809" y="3029924"/>
                  <a:pt x="7340085" y="3031127"/>
                  <a:pt x="7333229" y="3026914"/>
                </a:cubicBezTo>
                <a:cubicBezTo>
                  <a:pt x="7331983" y="3019089"/>
                  <a:pt x="7337591" y="2999827"/>
                  <a:pt x="7350055" y="2998623"/>
                </a:cubicBezTo>
                <a:close/>
                <a:moveTo>
                  <a:pt x="7116997" y="2987788"/>
                </a:moveTo>
                <a:cubicBezTo>
                  <a:pt x="7120113" y="2987787"/>
                  <a:pt x="7123853" y="2988992"/>
                  <a:pt x="7126345" y="2990195"/>
                </a:cubicBezTo>
                <a:cubicBezTo>
                  <a:pt x="7132577" y="2993205"/>
                  <a:pt x="7137561" y="2999225"/>
                  <a:pt x="7141301" y="3005846"/>
                </a:cubicBezTo>
                <a:cubicBezTo>
                  <a:pt x="7149403" y="3019089"/>
                  <a:pt x="7152517" y="3035342"/>
                  <a:pt x="7148777" y="3037750"/>
                </a:cubicBezTo>
                <a:cubicBezTo>
                  <a:pt x="7135067" y="3047982"/>
                  <a:pt x="7097679" y="3009457"/>
                  <a:pt x="7107027" y="2992001"/>
                </a:cubicBezTo>
                <a:cubicBezTo>
                  <a:pt x="7110765" y="2989594"/>
                  <a:pt x="7113881" y="2988390"/>
                  <a:pt x="7116997" y="2987788"/>
                </a:cubicBezTo>
                <a:close/>
                <a:moveTo>
                  <a:pt x="8286647" y="2986584"/>
                </a:moveTo>
                <a:cubicBezTo>
                  <a:pt x="8309703" y="2990196"/>
                  <a:pt x="8332135" y="3011264"/>
                  <a:pt x="8343353" y="3029322"/>
                </a:cubicBezTo>
                <a:cubicBezTo>
                  <a:pt x="8348337" y="3037148"/>
                  <a:pt x="8350829" y="3044973"/>
                  <a:pt x="8350829" y="3049788"/>
                </a:cubicBezTo>
                <a:cubicBezTo>
                  <a:pt x="8310323" y="3048584"/>
                  <a:pt x="8273559" y="3055808"/>
                  <a:pt x="8263589" y="2990195"/>
                </a:cubicBezTo>
                <a:cubicBezTo>
                  <a:pt x="8271067" y="2986584"/>
                  <a:pt x="8279169" y="2985380"/>
                  <a:pt x="8286647" y="2986584"/>
                </a:cubicBezTo>
                <a:close/>
                <a:moveTo>
                  <a:pt x="7672221" y="2983574"/>
                </a:moveTo>
                <a:cubicBezTo>
                  <a:pt x="7679077" y="2982972"/>
                  <a:pt x="7685309" y="2983574"/>
                  <a:pt x="7690293" y="2985981"/>
                </a:cubicBezTo>
                <a:cubicBezTo>
                  <a:pt x="7722697" y="2999826"/>
                  <a:pt x="7727681" y="3062429"/>
                  <a:pt x="7675961" y="3064837"/>
                </a:cubicBezTo>
                <a:cubicBezTo>
                  <a:pt x="7661005" y="3054603"/>
                  <a:pt x="7639819" y="3006448"/>
                  <a:pt x="7650411" y="2992603"/>
                </a:cubicBezTo>
                <a:cubicBezTo>
                  <a:pt x="7657889" y="2987186"/>
                  <a:pt x="7665367" y="2984778"/>
                  <a:pt x="7672221" y="2983574"/>
                </a:cubicBezTo>
                <a:close/>
                <a:moveTo>
                  <a:pt x="9212019" y="2981166"/>
                </a:moveTo>
                <a:cubicBezTo>
                  <a:pt x="9222615" y="2979963"/>
                  <a:pt x="9233207" y="2981768"/>
                  <a:pt x="9243179" y="2988992"/>
                </a:cubicBezTo>
                <a:cubicBezTo>
                  <a:pt x="9247541" y="3018487"/>
                  <a:pt x="9211397" y="3051594"/>
                  <a:pt x="9181487" y="3055807"/>
                </a:cubicBezTo>
                <a:lnTo>
                  <a:pt x="9170269" y="3053400"/>
                </a:lnTo>
                <a:lnTo>
                  <a:pt x="9175255" y="3087109"/>
                </a:lnTo>
                <a:cubicBezTo>
                  <a:pt x="9140359" y="3149110"/>
                  <a:pt x="9061843" y="3042564"/>
                  <a:pt x="9105461" y="2989593"/>
                </a:cubicBezTo>
                <a:cubicBezTo>
                  <a:pt x="9114187" y="2998021"/>
                  <a:pt x="9114187" y="2989593"/>
                  <a:pt x="9122911" y="2989594"/>
                </a:cubicBezTo>
                <a:lnTo>
                  <a:pt x="9161545" y="3018487"/>
                </a:lnTo>
                <a:lnTo>
                  <a:pt x="9182109" y="2993807"/>
                </a:lnTo>
                <a:cubicBezTo>
                  <a:pt x="9190833" y="2987186"/>
                  <a:pt x="9201427" y="2982369"/>
                  <a:pt x="9212019" y="2981166"/>
                </a:cubicBezTo>
                <a:close/>
                <a:moveTo>
                  <a:pt x="8183203" y="2977555"/>
                </a:moveTo>
                <a:cubicBezTo>
                  <a:pt x="8195667" y="2979361"/>
                  <a:pt x="8205015" y="2984176"/>
                  <a:pt x="8211245" y="2992603"/>
                </a:cubicBezTo>
                <a:cubicBezTo>
                  <a:pt x="8217477" y="3001030"/>
                  <a:pt x="8221215" y="3012468"/>
                  <a:pt x="8222461" y="3028720"/>
                </a:cubicBezTo>
                <a:cubicBezTo>
                  <a:pt x="8181335" y="3047982"/>
                  <a:pt x="8153915" y="3011263"/>
                  <a:pt x="8183203" y="2977555"/>
                </a:cubicBezTo>
                <a:close/>
                <a:moveTo>
                  <a:pt x="6837827" y="2973341"/>
                </a:moveTo>
                <a:cubicBezTo>
                  <a:pt x="6845927" y="2973943"/>
                  <a:pt x="6854653" y="2978156"/>
                  <a:pt x="6860261" y="2988991"/>
                </a:cubicBezTo>
                <a:cubicBezTo>
                  <a:pt x="6852159" y="3009458"/>
                  <a:pt x="6835335" y="3007652"/>
                  <a:pt x="6821627" y="3027516"/>
                </a:cubicBezTo>
                <a:cubicBezTo>
                  <a:pt x="6786105" y="3007050"/>
                  <a:pt x="6812279" y="2972137"/>
                  <a:pt x="6837827" y="2973341"/>
                </a:cubicBezTo>
                <a:close/>
                <a:moveTo>
                  <a:pt x="719139" y="2960098"/>
                </a:moveTo>
                <a:cubicBezTo>
                  <a:pt x="717892" y="2967924"/>
                  <a:pt x="706052" y="2998021"/>
                  <a:pt x="694836" y="2992604"/>
                </a:cubicBezTo>
                <a:cubicBezTo>
                  <a:pt x="675519" y="2985982"/>
                  <a:pt x="711037" y="2958895"/>
                  <a:pt x="719139" y="2960098"/>
                </a:cubicBezTo>
                <a:close/>
                <a:moveTo>
                  <a:pt x="860593" y="2957089"/>
                </a:moveTo>
                <a:lnTo>
                  <a:pt x="827566" y="2958894"/>
                </a:lnTo>
                <a:lnTo>
                  <a:pt x="816972" y="2972739"/>
                </a:lnTo>
                <a:lnTo>
                  <a:pt x="792671" y="2985380"/>
                </a:lnTo>
                <a:lnTo>
                  <a:pt x="787062" y="3021496"/>
                </a:lnTo>
                <a:lnTo>
                  <a:pt x="787685" y="3026914"/>
                </a:lnTo>
                <a:lnTo>
                  <a:pt x="805133" y="3026312"/>
                </a:lnTo>
                <a:lnTo>
                  <a:pt x="787685" y="3040157"/>
                </a:lnTo>
                <a:lnTo>
                  <a:pt x="789555" y="3087711"/>
                </a:lnTo>
                <a:cubicBezTo>
                  <a:pt x="790800" y="3109983"/>
                  <a:pt x="791424" y="3131653"/>
                  <a:pt x="791424" y="3151517"/>
                </a:cubicBezTo>
                <a:cubicBezTo>
                  <a:pt x="787061" y="3151517"/>
                  <a:pt x="782700" y="3138274"/>
                  <a:pt x="778337" y="3125031"/>
                </a:cubicBezTo>
                <a:cubicBezTo>
                  <a:pt x="773352" y="3138275"/>
                  <a:pt x="778337" y="3168372"/>
                  <a:pt x="773352" y="3185828"/>
                </a:cubicBezTo>
                <a:cubicBezTo>
                  <a:pt x="778337" y="3205090"/>
                  <a:pt x="782699" y="3222547"/>
                  <a:pt x="787062" y="3239402"/>
                </a:cubicBezTo>
                <a:lnTo>
                  <a:pt x="793916" y="3264683"/>
                </a:lnTo>
                <a:lnTo>
                  <a:pt x="795162" y="3255654"/>
                </a:lnTo>
                <a:cubicBezTo>
                  <a:pt x="816350" y="3262276"/>
                  <a:pt x="826943" y="3265286"/>
                  <a:pt x="833797" y="3278528"/>
                </a:cubicBezTo>
                <a:cubicBezTo>
                  <a:pt x="828812" y="3293577"/>
                  <a:pt x="821957" y="3297188"/>
                  <a:pt x="808872" y="3304412"/>
                </a:cubicBezTo>
                <a:lnTo>
                  <a:pt x="803263" y="3302004"/>
                </a:lnTo>
                <a:lnTo>
                  <a:pt x="807003" y="3318859"/>
                </a:lnTo>
                <a:lnTo>
                  <a:pt x="818843" y="3306820"/>
                </a:lnTo>
                <a:cubicBezTo>
                  <a:pt x="832550" y="3297791"/>
                  <a:pt x="849376" y="3294781"/>
                  <a:pt x="864332" y="3296587"/>
                </a:cubicBezTo>
                <a:cubicBezTo>
                  <a:pt x="864955" y="3296587"/>
                  <a:pt x="865577" y="3296587"/>
                  <a:pt x="865577" y="3296587"/>
                </a:cubicBezTo>
                <a:lnTo>
                  <a:pt x="869317" y="3297791"/>
                </a:lnTo>
                <a:lnTo>
                  <a:pt x="868071" y="3286354"/>
                </a:lnTo>
                <a:lnTo>
                  <a:pt x="864332" y="3296587"/>
                </a:lnTo>
                <a:cubicBezTo>
                  <a:pt x="856855" y="3286955"/>
                  <a:pt x="852492" y="3297188"/>
                  <a:pt x="845014" y="3287557"/>
                </a:cubicBezTo>
                <a:lnTo>
                  <a:pt x="848129" y="3271907"/>
                </a:lnTo>
                <a:lnTo>
                  <a:pt x="838160" y="3266489"/>
                </a:lnTo>
                <a:cubicBezTo>
                  <a:pt x="837537" y="3253848"/>
                  <a:pt x="842522" y="3243013"/>
                  <a:pt x="850000" y="3235790"/>
                </a:cubicBezTo>
                <a:lnTo>
                  <a:pt x="862463" y="3230974"/>
                </a:lnTo>
                <a:lnTo>
                  <a:pt x="861216" y="3191246"/>
                </a:lnTo>
                <a:lnTo>
                  <a:pt x="840029" y="3192450"/>
                </a:lnTo>
                <a:lnTo>
                  <a:pt x="859970" y="3174994"/>
                </a:lnTo>
                <a:lnTo>
                  <a:pt x="859970" y="3168372"/>
                </a:lnTo>
                <a:lnTo>
                  <a:pt x="861839" y="3173187"/>
                </a:lnTo>
                <a:lnTo>
                  <a:pt x="879287" y="3158741"/>
                </a:lnTo>
                <a:lnTo>
                  <a:pt x="881780" y="3162954"/>
                </a:lnTo>
                <a:lnTo>
                  <a:pt x="883026" y="3155731"/>
                </a:lnTo>
                <a:cubicBezTo>
                  <a:pt x="878041" y="3116604"/>
                  <a:pt x="864955" y="3094935"/>
                  <a:pt x="859970" y="3081691"/>
                </a:cubicBezTo>
                <a:lnTo>
                  <a:pt x="858100" y="3075672"/>
                </a:lnTo>
                <a:lnTo>
                  <a:pt x="856854" y="3075071"/>
                </a:lnTo>
                <a:cubicBezTo>
                  <a:pt x="854361" y="3071458"/>
                  <a:pt x="852492" y="3067244"/>
                  <a:pt x="852492" y="3063031"/>
                </a:cubicBezTo>
                <a:lnTo>
                  <a:pt x="852492" y="3061225"/>
                </a:lnTo>
                <a:lnTo>
                  <a:pt x="851245" y="3057613"/>
                </a:lnTo>
                <a:lnTo>
                  <a:pt x="856854" y="3040158"/>
                </a:lnTo>
                <a:lnTo>
                  <a:pt x="854361" y="3033536"/>
                </a:lnTo>
                <a:lnTo>
                  <a:pt x="845638" y="3041361"/>
                </a:lnTo>
                <a:cubicBezTo>
                  <a:pt x="830059" y="3035943"/>
                  <a:pt x="797031" y="3012467"/>
                  <a:pt x="793916" y="2988390"/>
                </a:cubicBezTo>
                <a:cubicBezTo>
                  <a:pt x="812611" y="2977555"/>
                  <a:pt x="832551" y="2979963"/>
                  <a:pt x="851246" y="2979360"/>
                </a:cubicBezTo>
                <a:lnTo>
                  <a:pt x="859970" y="2978758"/>
                </a:lnTo>
                <a:lnTo>
                  <a:pt x="859970" y="2973340"/>
                </a:lnTo>
                <a:close/>
                <a:moveTo>
                  <a:pt x="216881" y="2956486"/>
                </a:moveTo>
                <a:cubicBezTo>
                  <a:pt x="218750" y="2968526"/>
                  <a:pt x="205665" y="2992603"/>
                  <a:pt x="193202" y="2977554"/>
                </a:cubicBezTo>
                <a:cubicBezTo>
                  <a:pt x="185724" y="2964312"/>
                  <a:pt x="201302" y="2952273"/>
                  <a:pt x="216881" y="2956486"/>
                </a:cubicBezTo>
                <a:close/>
                <a:moveTo>
                  <a:pt x="8011837" y="2950467"/>
                </a:moveTo>
                <a:cubicBezTo>
                  <a:pt x="8057327" y="2952874"/>
                  <a:pt x="8047359" y="3008254"/>
                  <a:pt x="8045487" y="3062429"/>
                </a:cubicBezTo>
                <a:lnTo>
                  <a:pt x="8091601" y="3040759"/>
                </a:lnTo>
                <a:lnTo>
                  <a:pt x="8094715" y="3034740"/>
                </a:lnTo>
                <a:lnTo>
                  <a:pt x="8094715" y="3035944"/>
                </a:lnTo>
                <a:lnTo>
                  <a:pt x="8099701" y="3037147"/>
                </a:lnTo>
                <a:lnTo>
                  <a:pt x="8107803" y="3032934"/>
                </a:lnTo>
                <a:cubicBezTo>
                  <a:pt x="8128365" y="3024506"/>
                  <a:pt x="8148305" y="3021497"/>
                  <a:pt x="8168247" y="3037147"/>
                </a:cubicBezTo>
                <a:lnTo>
                  <a:pt x="8145191" y="3063633"/>
                </a:lnTo>
                <a:lnTo>
                  <a:pt x="8153291" y="3113595"/>
                </a:lnTo>
                <a:lnTo>
                  <a:pt x="8117151" y="3096740"/>
                </a:lnTo>
                <a:lnTo>
                  <a:pt x="8115279" y="3097944"/>
                </a:lnTo>
                <a:lnTo>
                  <a:pt x="8109049" y="3100953"/>
                </a:lnTo>
                <a:lnTo>
                  <a:pt x="8117149" y="3129245"/>
                </a:lnTo>
                <a:cubicBezTo>
                  <a:pt x="8110295" y="3134062"/>
                  <a:pt x="8103439" y="3138876"/>
                  <a:pt x="8095963" y="3143692"/>
                </a:cubicBezTo>
                <a:lnTo>
                  <a:pt x="8076645" y="3117808"/>
                </a:lnTo>
                <a:lnTo>
                  <a:pt x="8046111" y="3134061"/>
                </a:lnTo>
                <a:cubicBezTo>
                  <a:pt x="8058573" y="3159343"/>
                  <a:pt x="8033023" y="3234586"/>
                  <a:pt x="8026171" y="3253848"/>
                </a:cubicBezTo>
                <a:cubicBezTo>
                  <a:pt x="8004983" y="3229771"/>
                  <a:pt x="7998129" y="3176799"/>
                  <a:pt x="8011837" y="3147906"/>
                </a:cubicBezTo>
                <a:cubicBezTo>
                  <a:pt x="7994389" y="3150313"/>
                  <a:pt x="7985665" y="3151517"/>
                  <a:pt x="7967595" y="3153925"/>
                </a:cubicBezTo>
                <a:cubicBezTo>
                  <a:pt x="7961985" y="3109983"/>
                  <a:pt x="7988159" y="3106370"/>
                  <a:pt x="8003735" y="3085905"/>
                </a:cubicBezTo>
                <a:cubicBezTo>
                  <a:pt x="8004983" y="3032332"/>
                  <a:pt x="7971333" y="2982972"/>
                  <a:pt x="8011837" y="2950467"/>
                </a:cubicBezTo>
                <a:close/>
                <a:moveTo>
                  <a:pt x="7541985" y="2948661"/>
                </a:moveTo>
                <a:cubicBezTo>
                  <a:pt x="7560679" y="2951068"/>
                  <a:pt x="7568155" y="2969729"/>
                  <a:pt x="7568779" y="2992604"/>
                </a:cubicBezTo>
                <a:cubicBezTo>
                  <a:pt x="7569403" y="3014875"/>
                  <a:pt x="7563793" y="3040156"/>
                  <a:pt x="7556941" y="3055206"/>
                </a:cubicBezTo>
                <a:cubicBezTo>
                  <a:pt x="7510827" y="3052196"/>
                  <a:pt x="7518927" y="2978758"/>
                  <a:pt x="7541985" y="2948661"/>
                </a:cubicBezTo>
                <a:close/>
                <a:moveTo>
                  <a:pt x="664301" y="2936622"/>
                </a:moveTo>
                <a:cubicBezTo>
                  <a:pt x="671156" y="2945049"/>
                  <a:pt x="674894" y="2949263"/>
                  <a:pt x="678633" y="2953477"/>
                </a:cubicBezTo>
                <a:cubicBezTo>
                  <a:pt x="661809" y="2967321"/>
                  <a:pt x="649346" y="2969729"/>
                  <a:pt x="643114" y="2953477"/>
                </a:cubicBezTo>
                <a:cubicBezTo>
                  <a:pt x="651838" y="2946856"/>
                  <a:pt x="659939" y="2940234"/>
                  <a:pt x="664301" y="2936622"/>
                </a:cubicBezTo>
                <a:close/>
                <a:moveTo>
                  <a:pt x="8661157" y="2932408"/>
                </a:moveTo>
                <a:cubicBezTo>
                  <a:pt x="8681721" y="2942642"/>
                  <a:pt x="8693561" y="2957088"/>
                  <a:pt x="8700417" y="2974545"/>
                </a:cubicBezTo>
                <a:cubicBezTo>
                  <a:pt x="8706647" y="2991399"/>
                  <a:pt x="8707271" y="3011866"/>
                  <a:pt x="8704155" y="3034137"/>
                </a:cubicBezTo>
                <a:cubicBezTo>
                  <a:pt x="8667389" y="3094331"/>
                  <a:pt x="8600713" y="2984778"/>
                  <a:pt x="8638723" y="2944447"/>
                </a:cubicBezTo>
                <a:cubicBezTo>
                  <a:pt x="8650565" y="2948662"/>
                  <a:pt x="8658043" y="2944447"/>
                  <a:pt x="8661157" y="2932408"/>
                </a:cubicBezTo>
                <a:close/>
                <a:moveTo>
                  <a:pt x="603855" y="2922777"/>
                </a:moveTo>
                <a:cubicBezTo>
                  <a:pt x="623797" y="2934816"/>
                  <a:pt x="596378" y="2966720"/>
                  <a:pt x="580176" y="2961302"/>
                </a:cubicBezTo>
                <a:cubicBezTo>
                  <a:pt x="576438" y="2954681"/>
                  <a:pt x="572699" y="2948059"/>
                  <a:pt x="567090" y="2946253"/>
                </a:cubicBezTo>
                <a:cubicBezTo>
                  <a:pt x="578929" y="2926991"/>
                  <a:pt x="587654" y="2917961"/>
                  <a:pt x="603855" y="2922777"/>
                </a:cubicBezTo>
                <a:close/>
                <a:moveTo>
                  <a:pt x="8900445" y="2920971"/>
                </a:moveTo>
                <a:cubicBezTo>
                  <a:pt x="8907925" y="2937826"/>
                  <a:pt x="8898577" y="2961904"/>
                  <a:pt x="8882999" y="2978156"/>
                </a:cubicBezTo>
                <a:lnTo>
                  <a:pt x="8858695" y="2992603"/>
                </a:lnTo>
                <a:lnTo>
                  <a:pt x="8876767" y="3012468"/>
                </a:lnTo>
                <a:cubicBezTo>
                  <a:pt x="8904807" y="3065439"/>
                  <a:pt x="8815699" y="3124430"/>
                  <a:pt x="8803857" y="3025109"/>
                </a:cubicBezTo>
                <a:cubicBezTo>
                  <a:pt x="8811959" y="3020895"/>
                  <a:pt x="8816321" y="3014273"/>
                  <a:pt x="8823177" y="3007652"/>
                </a:cubicBezTo>
                <a:lnTo>
                  <a:pt x="8851841" y="2993205"/>
                </a:lnTo>
                <a:lnTo>
                  <a:pt x="8828785" y="2986583"/>
                </a:lnTo>
                <a:cubicBezTo>
                  <a:pt x="8828163" y="2942039"/>
                  <a:pt x="8856203" y="2920971"/>
                  <a:pt x="8900445" y="2920971"/>
                </a:cubicBezTo>
                <a:close/>
                <a:moveTo>
                  <a:pt x="8327149" y="2914350"/>
                </a:moveTo>
                <a:cubicBezTo>
                  <a:pt x="8354569" y="2911340"/>
                  <a:pt x="8366409" y="2915554"/>
                  <a:pt x="8381363" y="2948059"/>
                </a:cubicBezTo>
                <a:cubicBezTo>
                  <a:pt x="8357061" y="2979360"/>
                  <a:pt x="8314065" y="2949865"/>
                  <a:pt x="8327149" y="2914350"/>
                </a:cubicBezTo>
                <a:close/>
                <a:moveTo>
                  <a:pt x="6814771" y="2893282"/>
                </a:moveTo>
                <a:cubicBezTo>
                  <a:pt x="6829103" y="2894485"/>
                  <a:pt x="6842811" y="2899301"/>
                  <a:pt x="6850915" y="2907729"/>
                </a:cubicBezTo>
                <a:cubicBezTo>
                  <a:pt x="6850291" y="2920972"/>
                  <a:pt x="6844059" y="2930603"/>
                  <a:pt x="6835957" y="2937224"/>
                </a:cubicBezTo>
                <a:cubicBezTo>
                  <a:pt x="6811031" y="2957089"/>
                  <a:pt x="6764919" y="2948058"/>
                  <a:pt x="6778005" y="2903514"/>
                </a:cubicBezTo>
                <a:cubicBezTo>
                  <a:pt x="6786729" y="2895689"/>
                  <a:pt x="6801063" y="2892680"/>
                  <a:pt x="6814771" y="2893282"/>
                </a:cubicBezTo>
                <a:close/>
                <a:moveTo>
                  <a:pt x="6901387" y="2888466"/>
                </a:moveTo>
                <a:cubicBezTo>
                  <a:pt x="6913851" y="2889670"/>
                  <a:pt x="6933793" y="2890273"/>
                  <a:pt x="6945007" y="2903515"/>
                </a:cubicBezTo>
                <a:cubicBezTo>
                  <a:pt x="6929431" y="2925787"/>
                  <a:pt x="6918837" y="2931806"/>
                  <a:pt x="6893911" y="2928797"/>
                </a:cubicBezTo>
                <a:cubicBezTo>
                  <a:pt x="6887679" y="2917962"/>
                  <a:pt x="6897025" y="2904719"/>
                  <a:pt x="6901387" y="2888466"/>
                </a:cubicBezTo>
                <a:close/>
                <a:moveTo>
                  <a:pt x="6581089" y="2883651"/>
                </a:moveTo>
                <a:lnTo>
                  <a:pt x="6574857" y="2909534"/>
                </a:lnTo>
                <a:cubicBezTo>
                  <a:pt x="6566133" y="2910738"/>
                  <a:pt x="6559281" y="2908331"/>
                  <a:pt x="6553049" y="2903514"/>
                </a:cubicBezTo>
                <a:lnTo>
                  <a:pt x="6550557" y="2905923"/>
                </a:lnTo>
                <a:cubicBezTo>
                  <a:pt x="6549933" y="2907126"/>
                  <a:pt x="6549309" y="2908932"/>
                  <a:pt x="6549309" y="2913146"/>
                </a:cubicBezTo>
                <a:cubicBezTo>
                  <a:pt x="6549309" y="2917360"/>
                  <a:pt x="6553671" y="2921574"/>
                  <a:pt x="6553671" y="2921574"/>
                </a:cubicBezTo>
                <a:cubicBezTo>
                  <a:pt x="6549309" y="2921574"/>
                  <a:pt x="6549309" y="2925788"/>
                  <a:pt x="6549309" y="2930603"/>
                </a:cubicBezTo>
                <a:lnTo>
                  <a:pt x="6548687" y="2952273"/>
                </a:lnTo>
                <a:lnTo>
                  <a:pt x="6558657" y="2950467"/>
                </a:lnTo>
                <a:lnTo>
                  <a:pt x="6576729" y="2957088"/>
                </a:lnTo>
                <a:lnTo>
                  <a:pt x="6585451" y="2947457"/>
                </a:lnTo>
                <a:lnTo>
                  <a:pt x="6581089" y="2939030"/>
                </a:lnTo>
                <a:cubicBezTo>
                  <a:pt x="6581089" y="2925787"/>
                  <a:pt x="6581089" y="2917360"/>
                  <a:pt x="6581089" y="2904719"/>
                </a:cubicBezTo>
                <a:close/>
                <a:moveTo>
                  <a:pt x="9661309" y="2882448"/>
                </a:moveTo>
                <a:cubicBezTo>
                  <a:pt x="9684989" y="2884854"/>
                  <a:pt x="9710537" y="2896291"/>
                  <a:pt x="9718637" y="2902311"/>
                </a:cubicBezTo>
                <a:cubicBezTo>
                  <a:pt x="9713033" y="2914952"/>
                  <a:pt x="9706799" y="2922777"/>
                  <a:pt x="9699945" y="2926389"/>
                </a:cubicBezTo>
                <a:lnTo>
                  <a:pt x="9693091" y="2927593"/>
                </a:lnTo>
                <a:lnTo>
                  <a:pt x="9708669" y="2959495"/>
                </a:lnTo>
                <a:cubicBezTo>
                  <a:pt x="9709915" y="2977555"/>
                  <a:pt x="9704309" y="2996817"/>
                  <a:pt x="9694959" y="3017283"/>
                </a:cubicBezTo>
                <a:cubicBezTo>
                  <a:pt x="9655077" y="3052196"/>
                  <a:pt x="9627659" y="2991399"/>
                  <a:pt x="9636383" y="2946855"/>
                </a:cubicBezTo>
                <a:lnTo>
                  <a:pt x="9651339" y="2923380"/>
                </a:lnTo>
                <a:lnTo>
                  <a:pt x="9615819" y="2915554"/>
                </a:lnTo>
                <a:cubicBezTo>
                  <a:pt x="9615819" y="2886059"/>
                  <a:pt x="9637007" y="2879437"/>
                  <a:pt x="9661309" y="2882448"/>
                </a:cubicBezTo>
                <a:close/>
                <a:moveTo>
                  <a:pt x="8009345" y="2879437"/>
                </a:moveTo>
                <a:cubicBezTo>
                  <a:pt x="8013707" y="2878836"/>
                  <a:pt x="8018069" y="2879438"/>
                  <a:pt x="8021809" y="2880641"/>
                </a:cubicBezTo>
                <a:cubicBezTo>
                  <a:pt x="8028663" y="2883651"/>
                  <a:pt x="8034271" y="2891476"/>
                  <a:pt x="8035517" y="2901107"/>
                </a:cubicBezTo>
                <a:cubicBezTo>
                  <a:pt x="8028661" y="2905924"/>
                  <a:pt x="8014953" y="2915554"/>
                  <a:pt x="8008097" y="2920369"/>
                </a:cubicBezTo>
                <a:cubicBezTo>
                  <a:pt x="7998129" y="2905321"/>
                  <a:pt x="7999373" y="2893282"/>
                  <a:pt x="7994389" y="2886059"/>
                </a:cubicBezTo>
                <a:cubicBezTo>
                  <a:pt x="7999375" y="2882446"/>
                  <a:pt x="8004359" y="2880641"/>
                  <a:pt x="8009345" y="2879437"/>
                </a:cubicBezTo>
                <a:close/>
                <a:moveTo>
                  <a:pt x="7171835" y="2872214"/>
                </a:moveTo>
                <a:cubicBezTo>
                  <a:pt x="7185543" y="2874020"/>
                  <a:pt x="7191775" y="2884253"/>
                  <a:pt x="7191773" y="2895088"/>
                </a:cubicBezTo>
                <a:cubicBezTo>
                  <a:pt x="7191153" y="2905320"/>
                  <a:pt x="7183675" y="2916156"/>
                  <a:pt x="7170589" y="2918563"/>
                </a:cubicBezTo>
                <a:cubicBezTo>
                  <a:pt x="7143171" y="2914351"/>
                  <a:pt x="7157503" y="2893281"/>
                  <a:pt x="7171835" y="2872214"/>
                </a:cubicBezTo>
                <a:close/>
                <a:moveTo>
                  <a:pt x="831305" y="2864388"/>
                </a:moveTo>
                <a:lnTo>
                  <a:pt x="821957" y="2877029"/>
                </a:lnTo>
                <a:lnTo>
                  <a:pt x="820088" y="2875826"/>
                </a:lnTo>
                <a:lnTo>
                  <a:pt x="818843" y="2876428"/>
                </a:lnTo>
                <a:cubicBezTo>
                  <a:pt x="816973" y="2878233"/>
                  <a:pt x="815103" y="2881243"/>
                  <a:pt x="813234" y="2886059"/>
                </a:cubicBezTo>
                <a:lnTo>
                  <a:pt x="810741" y="2902311"/>
                </a:lnTo>
                <a:lnTo>
                  <a:pt x="813234" y="2903515"/>
                </a:lnTo>
                <a:lnTo>
                  <a:pt x="831306" y="2928195"/>
                </a:lnTo>
                <a:lnTo>
                  <a:pt x="854361" y="2929399"/>
                </a:lnTo>
                <a:cubicBezTo>
                  <a:pt x="850000" y="2919166"/>
                  <a:pt x="842523" y="2905923"/>
                  <a:pt x="838782" y="2893282"/>
                </a:cubicBezTo>
                <a:lnTo>
                  <a:pt x="838160" y="2887263"/>
                </a:lnTo>
                <a:lnTo>
                  <a:pt x="836913" y="2886059"/>
                </a:lnTo>
                <a:cubicBezTo>
                  <a:pt x="833797" y="2881846"/>
                  <a:pt x="831305" y="2877029"/>
                  <a:pt x="830059" y="2872214"/>
                </a:cubicBezTo>
                <a:close/>
                <a:moveTo>
                  <a:pt x="537180" y="2859573"/>
                </a:moveTo>
                <a:cubicBezTo>
                  <a:pt x="540918" y="2864389"/>
                  <a:pt x="549018" y="2865592"/>
                  <a:pt x="555874" y="2874622"/>
                </a:cubicBezTo>
                <a:cubicBezTo>
                  <a:pt x="549018" y="2893884"/>
                  <a:pt x="511007" y="2872214"/>
                  <a:pt x="537180" y="2859573"/>
                </a:cubicBezTo>
                <a:close/>
                <a:moveTo>
                  <a:pt x="6970557" y="2857767"/>
                </a:moveTo>
                <a:cubicBezTo>
                  <a:pt x="6979283" y="2858971"/>
                  <a:pt x="6988007" y="2861980"/>
                  <a:pt x="6995485" y="2867398"/>
                </a:cubicBezTo>
                <a:cubicBezTo>
                  <a:pt x="6978659" y="2882447"/>
                  <a:pt x="6936283" y="2898700"/>
                  <a:pt x="6901387" y="2881243"/>
                </a:cubicBezTo>
                <a:cubicBezTo>
                  <a:pt x="6915721" y="2864388"/>
                  <a:pt x="6944385" y="2853553"/>
                  <a:pt x="6970557" y="2857767"/>
                </a:cubicBezTo>
                <a:close/>
                <a:moveTo>
                  <a:pt x="9286175" y="2846330"/>
                </a:moveTo>
                <a:cubicBezTo>
                  <a:pt x="9294897" y="2845126"/>
                  <a:pt x="9302377" y="2846330"/>
                  <a:pt x="9309855" y="2849340"/>
                </a:cubicBezTo>
                <a:cubicBezTo>
                  <a:pt x="9331041" y="2859573"/>
                  <a:pt x="9345997" y="2886660"/>
                  <a:pt x="9350983" y="2907127"/>
                </a:cubicBezTo>
                <a:cubicBezTo>
                  <a:pt x="9353473" y="2916155"/>
                  <a:pt x="9354097" y="2923981"/>
                  <a:pt x="9352229" y="2928796"/>
                </a:cubicBezTo>
                <a:cubicBezTo>
                  <a:pt x="9314217" y="2915554"/>
                  <a:pt x="9276829" y="2911942"/>
                  <a:pt x="9286175" y="2846330"/>
                </a:cubicBezTo>
                <a:close/>
                <a:moveTo>
                  <a:pt x="8395073" y="2842718"/>
                </a:moveTo>
                <a:cubicBezTo>
                  <a:pt x="8405043" y="2843321"/>
                  <a:pt x="8408785" y="2849340"/>
                  <a:pt x="8408161" y="2856563"/>
                </a:cubicBezTo>
                <a:cubicBezTo>
                  <a:pt x="8405667" y="2878233"/>
                  <a:pt x="8367655" y="2911341"/>
                  <a:pt x="8370773" y="2846932"/>
                </a:cubicBezTo>
                <a:cubicBezTo>
                  <a:pt x="8381363" y="2843320"/>
                  <a:pt x="8389463" y="2842117"/>
                  <a:pt x="8395073" y="2842718"/>
                </a:cubicBezTo>
                <a:close/>
                <a:moveTo>
                  <a:pt x="487328" y="2842116"/>
                </a:moveTo>
                <a:cubicBezTo>
                  <a:pt x="517239" y="2849340"/>
                  <a:pt x="481096" y="2878836"/>
                  <a:pt x="514123" y="2881243"/>
                </a:cubicBezTo>
                <a:cubicBezTo>
                  <a:pt x="509138" y="2898098"/>
                  <a:pt x="506022" y="2902913"/>
                  <a:pt x="502283" y="2907127"/>
                </a:cubicBezTo>
                <a:cubicBezTo>
                  <a:pt x="479227" y="2890874"/>
                  <a:pt x="464271" y="2873418"/>
                  <a:pt x="441214" y="2857165"/>
                </a:cubicBezTo>
                <a:cubicBezTo>
                  <a:pt x="451185" y="2843923"/>
                  <a:pt x="471748" y="2844525"/>
                  <a:pt x="487328" y="2842116"/>
                </a:cubicBezTo>
                <a:close/>
                <a:moveTo>
                  <a:pt x="10179145" y="2831281"/>
                </a:moveTo>
                <a:cubicBezTo>
                  <a:pt x="10187247" y="2831883"/>
                  <a:pt x="10194101" y="2834892"/>
                  <a:pt x="10199709" y="2839107"/>
                </a:cubicBezTo>
                <a:cubicBezTo>
                  <a:pt x="10215911" y="2852350"/>
                  <a:pt x="10219651" y="2878835"/>
                  <a:pt x="10202825" y="2890272"/>
                </a:cubicBezTo>
                <a:cubicBezTo>
                  <a:pt x="10178521" y="2893883"/>
                  <a:pt x="10146741" y="2860777"/>
                  <a:pt x="10179145" y="2831281"/>
                </a:cubicBezTo>
                <a:close/>
                <a:moveTo>
                  <a:pt x="6780965" y="2826315"/>
                </a:moveTo>
                <a:cubicBezTo>
                  <a:pt x="6782989" y="2826465"/>
                  <a:pt x="6785795" y="2826767"/>
                  <a:pt x="6789845" y="2827068"/>
                </a:cubicBezTo>
                <a:cubicBezTo>
                  <a:pt x="6793583" y="2843922"/>
                  <a:pt x="6793583" y="2848737"/>
                  <a:pt x="6786105" y="2858971"/>
                </a:cubicBezTo>
                <a:lnTo>
                  <a:pt x="6784859" y="2858368"/>
                </a:lnTo>
                <a:lnTo>
                  <a:pt x="6783613" y="2876428"/>
                </a:lnTo>
                <a:cubicBezTo>
                  <a:pt x="6780497" y="2881243"/>
                  <a:pt x="6775513" y="2886058"/>
                  <a:pt x="6765541" y="2890874"/>
                </a:cubicBezTo>
                <a:cubicBezTo>
                  <a:pt x="6749963" y="2880039"/>
                  <a:pt x="6756195" y="2862582"/>
                  <a:pt x="6769281" y="2857165"/>
                </a:cubicBezTo>
                <a:lnTo>
                  <a:pt x="6770527" y="2857165"/>
                </a:lnTo>
                <a:lnTo>
                  <a:pt x="6769281" y="2856563"/>
                </a:lnTo>
                <a:cubicBezTo>
                  <a:pt x="6764295" y="2850544"/>
                  <a:pt x="6765541" y="2840310"/>
                  <a:pt x="6766789" y="2829476"/>
                </a:cubicBezTo>
                <a:cubicBezTo>
                  <a:pt x="6773019" y="2827670"/>
                  <a:pt x="6774265" y="2826466"/>
                  <a:pt x="6776759" y="2826466"/>
                </a:cubicBezTo>
                <a:cubicBezTo>
                  <a:pt x="6777691" y="2826165"/>
                  <a:pt x="6778939" y="2826165"/>
                  <a:pt x="6780965" y="2826315"/>
                </a:cubicBezTo>
                <a:close/>
                <a:moveTo>
                  <a:pt x="6735631" y="2819243"/>
                </a:moveTo>
                <a:cubicBezTo>
                  <a:pt x="6748717" y="2843922"/>
                  <a:pt x="6713199" y="2874621"/>
                  <a:pt x="6700735" y="2874621"/>
                </a:cubicBezTo>
                <a:cubicBezTo>
                  <a:pt x="6700111" y="2849942"/>
                  <a:pt x="6695125" y="2827670"/>
                  <a:pt x="6735631" y="2819243"/>
                </a:cubicBezTo>
                <a:close/>
                <a:moveTo>
                  <a:pt x="8544005" y="2814427"/>
                </a:moveTo>
                <a:cubicBezTo>
                  <a:pt x="8558961" y="2848136"/>
                  <a:pt x="8563323" y="2919768"/>
                  <a:pt x="8518457" y="2964311"/>
                </a:cubicBezTo>
                <a:cubicBezTo>
                  <a:pt x="8493529" y="2923379"/>
                  <a:pt x="8497891" y="2849941"/>
                  <a:pt x="8544005" y="2814427"/>
                </a:cubicBezTo>
                <a:close/>
                <a:moveTo>
                  <a:pt x="814480" y="2811417"/>
                </a:moveTo>
                <a:lnTo>
                  <a:pt x="814480" y="2822253"/>
                </a:lnTo>
                <a:lnTo>
                  <a:pt x="816350" y="2814427"/>
                </a:lnTo>
                <a:close/>
                <a:moveTo>
                  <a:pt x="441838" y="2801184"/>
                </a:moveTo>
                <a:cubicBezTo>
                  <a:pt x="447446" y="2802388"/>
                  <a:pt x="452430" y="2804194"/>
                  <a:pt x="458039" y="2806000"/>
                </a:cubicBezTo>
                <a:cubicBezTo>
                  <a:pt x="461778" y="2812621"/>
                  <a:pt x="458662" y="2822854"/>
                  <a:pt x="455547" y="2833087"/>
                </a:cubicBezTo>
                <a:cubicBezTo>
                  <a:pt x="443083" y="2834893"/>
                  <a:pt x="448692" y="2836097"/>
                  <a:pt x="431867" y="2831282"/>
                </a:cubicBezTo>
                <a:cubicBezTo>
                  <a:pt x="431244" y="2814427"/>
                  <a:pt x="433113" y="2809611"/>
                  <a:pt x="441838" y="2801184"/>
                </a:cubicBezTo>
                <a:close/>
                <a:moveTo>
                  <a:pt x="9369675" y="2792155"/>
                </a:moveTo>
                <a:cubicBezTo>
                  <a:pt x="9397097" y="2796971"/>
                  <a:pt x="9407063" y="2804796"/>
                  <a:pt x="9411427" y="2840310"/>
                </a:cubicBezTo>
                <a:cubicBezTo>
                  <a:pt x="9379023" y="2863185"/>
                  <a:pt x="9346621" y="2822252"/>
                  <a:pt x="9369675" y="2792155"/>
                </a:cubicBezTo>
                <a:close/>
                <a:moveTo>
                  <a:pt x="899229" y="2787339"/>
                </a:moveTo>
                <a:lnTo>
                  <a:pt x="893621" y="2791553"/>
                </a:lnTo>
                <a:lnTo>
                  <a:pt x="901721" y="2791553"/>
                </a:lnTo>
                <a:close/>
                <a:moveTo>
                  <a:pt x="813234" y="2786737"/>
                </a:moveTo>
                <a:lnTo>
                  <a:pt x="813856" y="2789146"/>
                </a:lnTo>
                <a:lnTo>
                  <a:pt x="815726" y="2788543"/>
                </a:lnTo>
                <a:close/>
                <a:moveTo>
                  <a:pt x="7210469" y="2785533"/>
                </a:moveTo>
                <a:cubicBezTo>
                  <a:pt x="7213585" y="2842117"/>
                  <a:pt x="7172457" y="2823456"/>
                  <a:pt x="7125099" y="2843922"/>
                </a:cubicBezTo>
                <a:cubicBezTo>
                  <a:pt x="7097679" y="2791553"/>
                  <a:pt x="7191153" y="2782524"/>
                  <a:pt x="7210469" y="2785533"/>
                </a:cubicBezTo>
                <a:close/>
                <a:moveTo>
                  <a:pt x="6571119" y="2774699"/>
                </a:moveTo>
                <a:lnTo>
                  <a:pt x="6569875" y="2775902"/>
                </a:lnTo>
                <a:lnTo>
                  <a:pt x="6568003" y="2775902"/>
                </a:lnTo>
                <a:lnTo>
                  <a:pt x="6557411" y="2787339"/>
                </a:lnTo>
                <a:lnTo>
                  <a:pt x="6553671" y="2792155"/>
                </a:lnTo>
                <a:lnTo>
                  <a:pt x="6553671" y="2826465"/>
                </a:lnTo>
                <a:cubicBezTo>
                  <a:pt x="6544949" y="2813825"/>
                  <a:pt x="6549309" y="2848136"/>
                  <a:pt x="6539961" y="2818039"/>
                </a:cubicBezTo>
                <a:cubicBezTo>
                  <a:pt x="6539963" y="2830680"/>
                  <a:pt x="6549307" y="2843922"/>
                  <a:pt x="6539963" y="2843922"/>
                </a:cubicBezTo>
                <a:cubicBezTo>
                  <a:pt x="6539963" y="2843922"/>
                  <a:pt x="6539963" y="2843922"/>
                  <a:pt x="6549307" y="2864990"/>
                </a:cubicBezTo>
                <a:cubicBezTo>
                  <a:pt x="6549309" y="2860777"/>
                  <a:pt x="6549309" y="2856563"/>
                  <a:pt x="6549309" y="2856563"/>
                </a:cubicBezTo>
                <a:cubicBezTo>
                  <a:pt x="6549309" y="2852350"/>
                  <a:pt x="6549309" y="2848136"/>
                  <a:pt x="6549309" y="2848136"/>
                </a:cubicBezTo>
                <a:cubicBezTo>
                  <a:pt x="6549309" y="2848136"/>
                  <a:pt x="6553671" y="2848136"/>
                  <a:pt x="6553671" y="2856563"/>
                </a:cubicBezTo>
                <a:lnTo>
                  <a:pt x="6553671" y="2867399"/>
                </a:lnTo>
                <a:lnTo>
                  <a:pt x="6571743" y="2864388"/>
                </a:lnTo>
                <a:lnTo>
                  <a:pt x="6581089" y="2883048"/>
                </a:lnTo>
                <a:lnTo>
                  <a:pt x="6581089" y="2861379"/>
                </a:lnTo>
                <a:cubicBezTo>
                  <a:pt x="6581091" y="2843922"/>
                  <a:pt x="6581089" y="2826466"/>
                  <a:pt x="6576729" y="2804795"/>
                </a:cubicBezTo>
                <a:close/>
                <a:moveTo>
                  <a:pt x="7340709" y="2773494"/>
                </a:moveTo>
                <a:cubicBezTo>
                  <a:pt x="7349431" y="2775300"/>
                  <a:pt x="7357533" y="2779514"/>
                  <a:pt x="7364387" y="2785533"/>
                </a:cubicBezTo>
                <a:lnTo>
                  <a:pt x="7383705" y="2815631"/>
                </a:lnTo>
                <a:lnTo>
                  <a:pt x="7388689" y="2809009"/>
                </a:lnTo>
                <a:cubicBezTo>
                  <a:pt x="7393675" y="2805397"/>
                  <a:pt x="7400529" y="2803591"/>
                  <a:pt x="7405515" y="2805397"/>
                </a:cubicBezTo>
                <a:cubicBezTo>
                  <a:pt x="7411123" y="2807204"/>
                  <a:pt x="7414863" y="2812621"/>
                  <a:pt x="7416107" y="2822252"/>
                </a:cubicBezTo>
                <a:lnTo>
                  <a:pt x="7396789" y="2835495"/>
                </a:lnTo>
                <a:lnTo>
                  <a:pt x="7400529" y="2840912"/>
                </a:lnTo>
                <a:lnTo>
                  <a:pt x="7384951" y="2863185"/>
                </a:lnTo>
                <a:lnTo>
                  <a:pt x="7398661" y="2880641"/>
                </a:lnTo>
                <a:cubicBezTo>
                  <a:pt x="7410499" y="2899903"/>
                  <a:pt x="7419849" y="2922175"/>
                  <a:pt x="7422963" y="2946253"/>
                </a:cubicBezTo>
                <a:cubicBezTo>
                  <a:pt x="7424831" y="2961904"/>
                  <a:pt x="7424209" y="2978157"/>
                  <a:pt x="7419849" y="2995010"/>
                </a:cubicBezTo>
                <a:cubicBezTo>
                  <a:pt x="7407385" y="2989594"/>
                  <a:pt x="7396167" y="2981166"/>
                  <a:pt x="7387443" y="2970331"/>
                </a:cubicBezTo>
                <a:lnTo>
                  <a:pt x="7383705" y="2963108"/>
                </a:lnTo>
                <a:lnTo>
                  <a:pt x="7383705" y="2963709"/>
                </a:lnTo>
                <a:cubicBezTo>
                  <a:pt x="7368749" y="2996817"/>
                  <a:pt x="7320145" y="3014273"/>
                  <a:pt x="7313289" y="2951069"/>
                </a:cubicBezTo>
                <a:cubicBezTo>
                  <a:pt x="7313911" y="2940835"/>
                  <a:pt x="7325129" y="2933011"/>
                  <a:pt x="7340083" y="2928797"/>
                </a:cubicBezTo>
                <a:lnTo>
                  <a:pt x="7364385" y="2928797"/>
                </a:lnTo>
                <a:lnTo>
                  <a:pt x="7355041" y="2882447"/>
                </a:lnTo>
                <a:lnTo>
                  <a:pt x="7356909" y="2866195"/>
                </a:lnTo>
                <a:lnTo>
                  <a:pt x="7339461" y="2862583"/>
                </a:lnTo>
                <a:cubicBezTo>
                  <a:pt x="7312041" y="2847534"/>
                  <a:pt x="7287741" y="2815029"/>
                  <a:pt x="7296463" y="2781922"/>
                </a:cubicBezTo>
                <a:cubicBezTo>
                  <a:pt x="7307683" y="2786135"/>
                  <a:pt x="7303941" y="2777709"/>
                  <a:pt x="7312041" y="2774096"/>
                </a:cubicBezTo>
                <a:cubicBezTo>
                  <a:pt x="7322635" y="2771689"/>
                  <a:pt x="7332607" y="2771688"/>
                  <a:pt x="7340709" y="2773494"/>
                </a:cubicBezTo>
                <a:close/>
                <a:moveTo>
                  <a:pt x="894243" y="2756640"/>
                </a:moveTo>
                <a:lnTo>
                  <a:pt x="892997" y="2757844"/>
                </a:lnTo>
                <a:lnTo>
                  <a:pt x="894866" y="2758445"/>
                </a:lnTo>
                <a:close/>
                <a:moveTo>
                  <a:pt x="7892193" y="2742194"/>
                </a:moveTo>
                <a:cubicBezTo>
                  <a:pt x="7905903" y="2814427"/>
                  <a:pt x="7876615" y="2857767"/>
                  <a:pt x="7851065" y="2908330"/>
                </a:cubicBezTo>
                <a:cubicBezTo>
                  <a:pt x="7832371" y="2868000"/>
                  <a:pt x="7827385" y="2772290"/>
                  <a:pt x="7892193" y="2742194"/>
                </a:cubicBezTo>
                <a:close/>
                <a:moveTo>
                  <a:pt x="671156" y="2733766"/>
                </a:moveTo>
                <a:cubicBezTo>
                  <a:pt x="679258" y="2732562"/>
                  <a:pt x="687358" y="2734970"/>
                  <a:pt x="696705" y="2742795"/>
                </a:cubicBezTo>
                <a:cubicBezTo>
                  <a:pt x="679258" y="2755436"/>
                  <a:pt x="666170" y="2772290"/>
                  <a:pt x="648722" y="2750019"/>
                </a:cubicBezTo>
                <a:cubicBezTo>
                  <a:pt x="655577" y="2740989"/>
                  <a:pt x="663055" y="2735572"/>
                  <a:pt x="671156" y="2733766"/>
                </a:cubicBezTo>
                <a:close/>
                <a:moveTo>
                  <a:pt x="782699" y="2726542"/>
                </a:moveTo>
                <a:cubicBezTo>
                  <a:pt x="782699" y="2726542"/>
                  <a:pt x="782699" y="2726542"/>
                  <a:pt x="778337" y="2730756"/>
                </a:cubicBezTo>
                <a:cubicBezTo>
                  <a:pt x="773352" y="2757242"/>
                  <a:pt x="773975" y="2770485"/>
                  <a:pt x="768991" y="2783126"/>
                </a:cubicBezTo>
                <a:cubicBezTo>
                  <a:pt x="768990" y="2796369"/>
                  <a:pt x="764629" y="2809009"/>
                  <a:pt x="768991" y="2830680"/>
                </a:cubicBezTo>
                <a:cubicBezTo>
                  <a:pt x="762135" y="2826465"/>
                  <a:pt x="758397" y="2837301"/>
                  <a:pt x="756528" y="2852350"/>
                </a:cubicBezTo>
                <a:lnTo>
                  <a:pt x="751542" y="2894485"/>
                </a:lnTo>
                <a:lnTo>
                  <a:pt x="777714" y="2889069"/>
                </a:lnTo>
                <a:lnTo>
                  <a:pt x="777092" y="2876427"/>
                </a:lnTo>
                <a:cubicBezTo>
                  <a:pt x="775845" y="2861981"/>
                  <a:pt x="773975" y="2852350"/>
                  <a:pt x="768990" y="2852349"/>
                </a:cubicBezTo>
                <a:cubicBezTo>
                  <a:pt x="782699" y="2818039"/>
                  <a:pt x="792047" y="2774699"/>
                  <a:pt x="782699" y="2726542"/>
                </a:cubicBezTo>
                <a:close/>
                <a:moveTo>
                  <a:pt x="6563017" y="2713901"/>
                </a:moveTo>
                <a:cubicBezTo>
                  <a:pt x="6560527" y="2716911"/>
                  <a:pt x="6558657" y="2722930"/>
                  <a:pt x="6556787" y="2730154"/>
                </a:cubicBezTo>
                <a:lnTo>
                  <a:pt x="6554295" y="2749417"/>
                </a:lnTo>
                <a:lnTo>
                  <a:pt x="6561771" y="2744601"/>
                </a:lnTo>
                <a:lnTo>
                  <a:pt x="6566757" y="2743999"/>
                </a:lnTo>
                <a:close/>
                <a:moveTo>
                  <a:pt x="8671129" y="2713901"/>
                </a:moveTo>
                <a:cubicBezTo>
                  <a:pt x="8684213" y="2748814"/>
                  <a:pt x="8679229" y="2773495"/>
                  <a:pt x="8642463" y="2798776"/>
                </a:cubicBezTo>
                <a:cubicBezTo>
                  <a:pt x="8630001" y="2796971"/>
                  <a:pt x="8621897" y="2769883"/>
                  <a:pt x="8606321" y="2747610"/>
                </a:cubicBezTo>
                <a:cubicBezTo>
                  <a:pt x="8613797" y="2742193"/>
                  <a:pt x="8623769" y="2733164"/>
                  <a:pt x="8634985" y="2725339"/>
                </a:cubicBezTo>
                <a:cubicBezTo>
                  <a:pt x="8646201" y="2717513"/>
                  <a:pt x="8658665" y="2712096"/>
                  <a:pt x="8671129" y="2713901"/>
                </a:cubicBezTo>
                <a:close/>
                <a:moveTo>
                  <a:pt x="8487923" y="2713901"/>
                </a:moveTo>
                <a:cubicBezTo>
                  <a:pt x="8501009" y="2712697"/>
                  <a:pt x="8511603" y="2716309"/>
                  <a:pt x="8519703" y="2724134"/>
                </a:cubicBezTo>
                <a:cubicBezTo>
                  <a:pt x="8545253" y="2745805"/>
                  <a:pt x="8548367" y="2798174"/>
                  <a:pt x="8529673" y="2828874"/>
                </a:cubicBezTo>
                <a:cubicBezTo>
                  <a:pt x="8507863" y="2800583"/>
                  <a:pt x="8501009" y="2760853"/>
                  <a:pt x="8487923" y="2713901"/>
                </a:cubicBezTo>
                <a:close/>
                <a:moveTo>
                  <a:pt x="424389" y="2709688"/>
                </a:moveTo>
                <a:cubicBezTo>
                  <a:pt x="454923" y="2721727"/>
                  <a:pt x="453677" y="2740388"/>
                  <a:pt x="439345" y="2755436"/>
                </a:cubicBezTo>
                <a:lnTo>
                  <a:pt x="411926" y="2772893"/>
                </a:lnTo>
                <a:lnTo>
                  <a:pt x="414419" y="2774699"/>
                </a:lnTo>
                <a:lnTo>
                  <a:pt x="417535" y="2792756"/>
                </a:lnTo>
                <a:lnTo>
                  <a:pt x="431868" y="2802990"/>
                </a:lnTo>
                <a:cubicBezTo>
                  <a:pt x="431244" y="2810815"/>
                  <a:pt x="414419" y="2816835"/>
                  <a:pt x="401334" y="2827068"/>
                </a:cubicBezTo>
                <a:lnTo>
                  <a:pt x="395102" y="2820446"/>
                </a:lnTo>
                <a:lnTo>
                  <a:pt x="373915" y="2830077"/>
                </a:lnTo>
                <a:cubicBezTo>
                  <a:pt x="363945" y="2832485"/>
                  <a:pt x="353351" y="2832485"/>
                  <a:pt x="344004" y="2830077"/>
                </a:cubicBezTo>
                <a:cubicBezTo>
                  <a:pt x="339641" y="2807805"/>
                  <a:pt x="347119" y="2793960"/>
                  <a:pt x="358959" y="2784329"/>
                </a:cubicBezTo>
                <a:lnTo>
                  <a:pt x="375783" y="2775300"/>
                </a:lnTo>
                <a:lnTo>
                  <a:pt x="374537" y="2752427"/>
                </a:lnTo>
                <a:cubicBezTo>
                  <a:pt x="382015" y="2730154"/>
                  <a:pt x="411304" y="2716911"/>
                  <a:pt x="424389" y="2709688"/>
                </a:cubicBezTo>
                <a:close/>
                <a:moveTo>
                  <a:pt x="7282131" y="2700659"/>
                </a:moveTo>
                <a:cubicBezTo>
                  <a:pt x="7296465" y="2701261"/>
                  <a:pt x="7310173" y="2704872"/>
                  <a:pt x="7315783" y="2712096"/>
                </a:cubicBezTo>
                <a:cubicBezTo>
                  <a:pt x="7322011" y="2764465"/>
                  <a:pt x="7235395" y="2784330"/>
                  <a:pt x="7245367" y="2708484"/>
                </a:cubicBezTo>
                <a:cubicBezTo>
                  <a:pt x="7252219" y="2703067"/>
                  <a:pt x="7267175" y="2700659"/>
                  <a:pt x="7282131" y="2700659"/>
                </a:cubicBezTo>
                <a:close/>
                <a:moveTo>
                  <a:pt x="883649" y="2668154"/>
                </a:moveTo>
                <a:lnTo>
                  <a:pt x="867448" y="2673572"/>
                </a:lnTo>
                <a:lnTo>
                  <a:pt x="848753" y="2674174"/>
                </a:lnTo>
                <a:lnTo>
                  <a:pt x="871186" y="2681397"/>
                </a:lnTo>
                <a:cubicBezTo>
                  <a:pt x="875549" y="2685008"/>
                  <a:pt x="878664" y="2690426"/>
                  <a:pt x="879911" y="2696445"/>
                </a:cubicBezTo>
                <a:cubicBezTo>
                  <a:pt x="875549" y="2727144"/>
                  <a:pt x="831306" y="2725339"/>
                  <a:pt x="824450" y="2688620"/>
                </a:cubicBezTo>
                <a:lnTo>
                  <a:pt x="846883" y="2674173"/>
                </a:lnTo>
                <a:lnTo>
                  <a:pt x="836913" y="2674174"/>
                </a:lnTo>
                <a:lnTo>
                  <a:pt x="825074" y="2670562"/>
                </a:lnTo>
                <a:lnTo>
                  <a:pt x="825074" y="2673571"/>
                </a:lnTo>
                <a:cubicBezTo>
                  <a:pt x="823828" y="2689221"/>
                  <a:pt x="821334" y="2704873"/>
                  <a:pt x="819465" y="2722329"/>
                </a:cubicBezTo>
                <a:cubicBezTo>
                  <a:pt x="816972" y="2739786"/>
                  <a:pt x="814480" y="2757242"/>
                  <a:pt x="813234" y="2774097"/>
                </a:cubicBezTo>
                <a:lnTo>
                  <a:pt x="813233" y="2781922"/>
                </a:lnTo>
                <a:lnTo>
                  <a:pt x="826320" y="2774699"/>
                </a:lnTo>
                <a:lnTo>
                  <a:pt x="826943" y="2774699"/>
                </a:lnTo>
                <a:lnTo>
                  <a:pt x="828189" y="2769883"/>
                </a:lnTo>
                <a:lnTo>
                  <a:pt x="828189" y="2777106"/>
                </a:lnTo>
                <a:lnTo>
                  <a:pt x="838160" y="2789145"/>
                </a:lnTo>
                <a:lnTo>
                  <a:pt x="836290" y="2792757"/>
                </a:lnTo>
                <a:lnTo>
                  <a:pt x="839406" y="2793359"/>
                </a:lnTo>
                <a:cubicBezTo>
                  <a:pt x="851869" y="2799981"/>
                  <a:pt x="859970" y="2812019"/>
                  <a:pt x="853115" y="2824660"/>
                </a:cubicBezTo>
                <a:lnTo>
                  <a:pt x="828812" y="2822252"/>
                </a:lnTo>
                <a:lnTo>
                  <a:pt x="826943" y="2840913"/>
                </a:lnTo>
                <a:lnTo>
                  <a:pt x="831928" y="2842116"/>
                </a:lnTo>
                <a:cubicBezTo>
                  <a:pt x="835666" y="2845126"/>
                  <a:pt x="838160" y="2850544"/>
                  <a:pt x="836913" y="2856563"/>
                </a:cubicBezTo>
                <a:lnTo>
                  <a:pt x="835667" y="2858369"/>
                </a:lnTo>
                <a:lnTo>
                  <a:pt x="864955" y="2846932"/>
                </a:lnTo>
                <a:lnTo>
                  <a:pt x="869317" y="2848738"/>
                </a:lnTo>
                <a:lnTo>
                  <a:pt x="869317" y="2848136"/>
                </a:lnTo>
                <a:lnTo>
                  <a:pt x="869317" y="2843922"/>
                </a:lnTo>
                <a:lnTo>
                  <a:pt x="870563" y="2849340"/>
                </a:lnTo>
                <a:lnTo>
                  <a:pt x="887389" y="2856563"/>
                </a:lnTo>
                <a:cubicBezTo>
                  <a:pt x="890504" y="2861378"/>
                  <a:pt x="892374" y="2866797"/>
                  <a:pt x="891128" y="2872816"/>
                </a:cubicBezTo>
                <a:lnTo>
                  <a:pt x="879911" y="2889670"/>
                </a:lnTo>
                <a:lnTo>
                  <a:pt x="881780" y="2899301"/>
                </a:lnTo>
                <a:lnTo>
                  <a:pt x="884896" y="2902311"/>
                </a:lnTo>
                <a:lnTo>
                  <a:pt x="892374" y="2895689"/>
                </a:lnTo>
                <a:cubicBezTo>
                  <a:pt x="896735" y="2893884"/>
                  <a:pt x="901098" y="2891476"/>
                  <a:pt x="905460" y="2887263"/>
                </a:cubicBezTo>
                <a:cubicBezTo>
                  <a:pt x="907952" y="2884855"/>
                  <a:pt x="911068" y="2880641"/>
                  <a:pt x="914184" y="2872816"/>
                </a:cubicBezTo>
                <a:lnTo>
                  <a:pt x="916053" y="2861981"/>
                </a:lnTo>
                <a:lnTo>
                  <a:pt x="902967" y="2856563"/>
                </a:lnTo>
                <a:cubicBezTo>
                  <a:pt x="896735" y="2852350"/>
                  <a:pt x="890504" y="2846933"/>
                  <a:pt x="883649" y="2839107"/>
                </a:cubicBezTo>
                <a:lnTo>
                  <a:pt x="894867" y="2822252"/>
                </a:lnTo>
                <a:lnTo>
                  <a:pt x="890504" y="2814427"/>
                </a:lnTo>
                <a:cubicBezTo>
                  <a:pt x="879912" y="2804795"/>
                  <a:pt x="864955" y="2808408"/>
                  <a:pt x="853738" y="2801184"/>
                </a:cubicBezTo>
                <a:lnTo>
                  <a:pt x="881157" y="2792155"/>
                </a:lnTo>
                <a:lnTo>
                  <a:pt x="868694" y="2780116"/>
                </a:lnTo>
                <a:cubicBezTo>
                  <a:pt x="863085" y="2774096"/>
                  <a:pt x="859970" y="2766872"/>
                  <a:pt x="859969" y="2758446"/>
                </a:cubicBezTo>
                <a:lnTo>
                  <a:pt x="878041" y="2756038"/>
                </a:lnTo>
                <a:lnTo>
                  <a:pt x="873679" y="2716911"/>
                </a:lnTo>
                <a:cubicBezTo>
                  <a:pt x="874925" y="2707882"/>
                  <a:pt x="878664" y="2699455"/>
                  <a:pt x="883027" y="2692231"/>
                </a:cubicBezTo>
                <a:lnTo>
                  <a:pt x="887389" y="2688619"/>
                </a:lnTo>
                <a:close/>
                <a:moveTo>
                  <a:pt x="6943139" y="2666950"/>
                </a:moveTo>
                <a:cubicBezTo>
                  <a:pt x="6950619" y="2666949"/>
                  <a:pt x="6958719" y="2668756"/>
                  <a:pt x="6966819" y="2671765"/>
                </a:cubicBezTo>
                <a:cubicBezTo>
                  <a:pt x="6981775" y="2677785"/>
                  <a:pt x="6996109" y="2688619"/>
                  <a:pt x="7005453" y="2699455"/>
                </a:cubicBezTo>
                <a:cubicBezTo>
                  <a:pt x="7011685" y="2706679"/>
                  <a:pt x="7016047" y="2713299"/>
                  <a:pt x="7016671" y="2718717"/>
                </a:cubicBezTo>
                <a:cubicBezTo>
                  <a:pt x="6976789" y="2724134"/>
                  <a:pt x="6941893" y="2736776"/>
                  <a:pt x="6920081" y="2674173"/>
                </a:cubicBezTo>
                <a:cubicBezTo>
                  <a:pt x="6927559" y="2669358"/>
                  <a:pt x="6935039" y="2666950"/>
                  <a:pt x="6943139" y="2666950"/>
                </a:cubicBezTo>
                <a:close/>
                <a:moveTo>
                  <a:pt x="8722849" y="2666347"/>
                </a:moveTo>
                <a:cubicBezTo>
                  <a:pt x="8729703" y="2667552"/>
                  <a:pt x="8735313" y="2669959"/>
                  <a:pt x="8739675" y="2673571"/>
                </a:cubicBezTo>
                <a:cubicBezTo>
                  <a:pt x="8766469" y="2696445"/>
                  <a:pt x="8753385" y="2757242"/>
                  <a:pt x="8702285" y="2744600"/>
                </a:cubicBezTo>
                <a:cubicBezTo>
                  <a:pt x="8691691" y="2730756"/>
                  <a:pt x="8685461" y="2678989"/>
                  <a:pt x="8699171" y="2668153"/>
                </a:cubicBezTo>
                <a:cubicBezTo>
                  <a:pt x="8708517" y="2665746"/>
                  <a:pt x="8715995" y="2665144"/>
                  <a:pt x="8722849" y="2666347"/>
                </a:cubicBezTo>
                <a:close/>
                <a:moveTo>
                  <a:pt x="560237" y="2657319"/>
                </a:moveTo>
                <a:cubicBezTo>
                  <a:pt x="568337" y="2656716"/>
                  <a:pt x="575191" y="2659726"/>
                  <a:pt x="580176" y="2663940"/>
                </a:cubicBezTo>
                <a:cubicBezTo>
                  <a:pt x="594509" y="2677785"/>
                  <a:pt x="591393" y="2706077"/>
                  <a:pt x="555874" y="2700057"/>
                </a:cubicBezTo>
                <a:cubicBezTo>
                  <a:pt x="549643" y="2691027"/>
                  <a:pt x="550888" y="2663339"/>
                  <a:pt x="560237" y="2657319"/>
                </a:cubicBezTo>
                <a:close/>
                <a:moveTo>
                  <a:pt x="6989253" y="2638658"/>
                </a:moveTo>
                <a:cubicBezTo>
                  <a:pt x="6991745" y="2638056"/>
                  <a:pt x="6995483" y="2638658"/>
                  <a:pt x="6999221" y="2641668"/>
                </a:cubicBezTo>
                <a:cubicBezTo>
                  <a:pt x="7008571" y="2653706"/>
                  <a:pt x="6996107" y="2668755"/>
                  <a:pt x="6979905" y="2666950"/>
                </a:cubicBezTo>
                <a:cubicBezTo>
                  <a:pt x="6976789" y="2658522"/>
                  <a:pt x="6980527" y="2641066"/>
                  <a:pt x="6989253" y="2638658"/>
                </a:cubicBezTo>
                <a:close/>
                <a:moveTo>
                  <a:pt x="7981303" y="2636250"/>
                </a:moveTo>
                <a:cubicBezTo>
                  <a:pt x="7990649" y="2639261"/>
                  <a:pt x="7996881" y="2644678"/>
                  <a:pt x="8001867" y="2652503"/>
                </a:cubicBezTo>
                <a:cubicBezTo>
                  <a:pt x="8033025" y="2704872"/>
                  <a:pt x="7960739" y="2848738"/>
                  <a:pt x="7896555" y="2790349"/>
                </a:cubicBezTo>
                <a:cubicBezTo>
                  <a:pt x="7899669" y="2720523"/>
                  <a:pt x="7938931" y="2668755"/>
                  <a:pt x="7981303" y="2636250"/>
                </a:cubicBezTo>
                <a:close/>
                <a:moveTo>
                  <a:pt x="823827" y="2632639"/>
                </a:moveTo>
                <a:lnTo>
                  <a:pt x="824450" y="2656717"/>
                </a:lnTo>
                <a:lnTo>
                  <a:pt x="840652" y="2648290"/>
                </a:lnTo>
                <a:lnTo>
                  <a:pt x="850000" y="2646484"/>
                </a:lnTo>
                <a:lnTo>
                  <a:pt x="828813" y="2636251"/>
                </a:lnTo>
                <a:close/>
                <a:moveTo>
                  <a:pt x="919169" y="2628425"/>
                </a:moveTo>
                <a:lnTo>
                  <a:pt x="914807" y="2666348"/>
                </a:lnTo>
                <a:cubicBezTo>
                  <a:pt x="919168" y="2670562"/>
                  <a:pt x="919168" y="2670562"/>
                  <a:pt x="919169" y="2674775"/>
                </a:cubicBezTo>
                <a:lnTo>
                  <a:pt x="927892" y="2660329"/>
                </a:lnTo>
                <a:lnTo>
                  <a:pt x="930386" y="2648289"/>
                </a:lnTo>
                <a:lnTo>
                  <a:pt x="924778" y="2631435"/>
                </a:lnTo>
                <a:close/>
                <a:moveTo>
                  <a:pt x="437476" y="2628425"/>
                </a:moveTo>
                <a:cubicBezTo>
                  <a:pt x="478603" y="2663338"/>
                  <a:pt x="407565" y="2704873"/>
                  <a:pt x="392609" y="2660328"/>
                </a:cubicBezTo>
                <a:cubicBezTo>
                  <a:pt x="404450" y="2641668"/>
                  <a:pt x="420028" y="2645882"/>
                  <a:pt x="437476" y="2628425"/>
                </a:cubicBezTo>
                <a:close/>
                <a:moveTo>
                  <a:pt x="7798097" y="2627222"/>
                </a:moveTo>
                <a:cubicBezTo>
                  <a:pt x="7804953" y="2626619"/>
                  <a:pt x="7811183" y="2627222"/>
                  <a:pt x="7817415" y="2628425"/>
                </a:cubicBezTo>
                <a:cubicBezTo>
                  <a:pt x="7854181" y="2638658"/>
                  <a:pt x="7877861" y="2685008"/>
                  <a:pt x="7890945" y="2704873"/>
                </a:cubicBezTo>
                <a:cubicBezTo>
                  <a:pt x="7882223" y="2729552"/>
                  <a:pt x="7869761" y="2742193"/>
                  <a:pt x="7856673" y="2745805"/>
                </a:cubicBezTo>
                <a:lnTo>
                  <a:pt x="7829879" y="2736775"/>
                </a:lnTo>
                <a:lnTo>
                  <a:pt x="7809939" y="2780117"/>
                </a:lnTo>
                <a:cubicBezTo>
                  <a:pt x="7791865" y="2800582"/>
                  <a:pt x="7768811" y="2817437"/>
                  <a:pt x="7744507" y="2836097"/>
                </a:cubicBezTo>
                <a:cubicBezTo>
                  <a:pt x="7744507" y="2803591"/>
                  <a:pt x="7761957" y="2744601"/>
                  <a:pt x="7799967" y="2718717"/>
                </a:cubicBezTo>
                <a:lnTo>
                  <a:pt x="7805575" y="2716911"/>
                </a:lnTo>
                <a:lnTo>
                  <a:pt x="7785013" y="2688620"/>
                </a:lnTo>
                <a:cubicBezTo>
                  <a:pt x="7777533" y="2670561"/>
                  <a:pt x="7773795" y="2650697"/>
                  <a:pt x="7776287" y="2632639"/>
                </a:cubicBezTo>
                <a:cubicBezTo>
                  <a:pt x="7783765" y="2629629"/>
                  <a:pt x="7791243" y="2627823"/>
                  <a:pt x="7798097" y="2627222"/>
                </a:cubicBezTo>
                <a:close/>
                <a:moveTo>
                  <a:pt x="518485" y="2626619"/>
                </a:moveTo>
                <a:cubicBezTo>
                  <a:pt x="558367" y="2644076"/>
                  <a:pt x="495429" y="2693435"/>
                  <a:pt x="468009" y="2673571"/>
                </a:cubicBezTo>
                <a:cubicBezTo>
                  <a:pt x="469256" y="2665746"/>
                  <a:pt x="466141" y="2661532"/>
                  <a:pt x="458663" y="2660328"/>
                </a:cubicBezTo>
                <a:cubicBezTo>
                  <a:pt x="463024" y="2647085"/>
                  <a:pt x="471125" y="2638658"/>
                  <a:pt x="481097" y="2633843"/>
                </a:cubicBezTo>
                <a:cubicBezTo>
                  <a:pt x="491690" y="2628425"/>
                  <a:pt x="504153" y="2626018"/>
                  <a:pt x="518485" y="2626619"/>
                </a:cubicBezTo>
                <a:close/>
                <a:moveTo>
                  <a:pt x="8081629" y="2625415"/>
                </a:moveTo>
                <a:cubicBezTo>
                  <a:pt x="8113411" y="2644076"/>
                  <a:pt x="8139583" y="2651901"/>
                  <a:pt x="8129613" y="2685610"/>
                </a:cubicBezTo>
                <a:cubicBezTo>
                  <a:pt x="8107801" y="2724737"/>
                  <a:pt x="8055459" y="2681397"/>
                  <a:pt x="8054211" y="2653708"/>
                </a:cubicBezTo>
                <a:cubicBezTo>
                  <a:pt x="8065427" y="2647687"/>
                  <a:pt x="8076645" y="2642270"/>
                  <a:pt x="8081629" y="2625415"/>
                </a:cubicBezTo>
                <a:close/>
                <a:moveTo>
                  <a:pt x="785815" y="2608561"/>
                </a:moveTo>
                <a:lnTo>
                  <a:pt x="782699" y="2623008"/>
                </a:lnTo>
                <a:cubicBezTo>
                  <a:pt x="778337" y="2648891"/>
                  <a:pt x="773352" y="2678989"/>
                  <a:pt x="773353" y="2713902"/>
                </a:cubicBezTo>
                <a:lnTo>
                  <a:pt x="776467" y="2716912"/>
                </a:lnTo>
                <a:lnTo>
                  <a:pt x="785815" y="2703668"/>
                </a:lnTo>
                <a:lnTo>
                  <a:pt x="788308" y="2704872"/>
                </a:lnTo>
                <a:lnTo>
                  <a:pt x="791423" y="2691028"/>
                </a:lnTo>
                <a:cubicBezTo>
                  <a:pt x="792670" y="2684407"/>
                  <a:pt x="793917" y="2678989"/>
                  <a:pt x="796409" y="2678989"/>
                </a:cubicBezTo>
                <a:cubicBezTo>
                  <a:pt x="796409" y="2655513"/>
                  <a:pt x="799525" y="2636852"/>
                  <a:pt x="803887" y="2620600"/>
                </a:cubicBezTo>
                <a:lnTo>
                  <a:pt x="803886" y="2619998"/>
                </a:lnTo>
                <a:close/>
                <a:moveTo>
                  <a:pt x="7002961" y="2586890"/>
                </a:moveTo>
                <a:cubicBezTo>
                  <a:pt x="7011685" y="2590502"/>
                  <a:pt x="7019785" y="2598327"/>
                  <a:pt x="7029755" y="2612775"/>
                </a:cubicBezTo>
                <a:cubicBezTo>
                  <a:pt x="7011061" y="2647687"/>
                  <a:pt x="6963703" y="2625416"/>
                  <a:pt x="6970557" y="2588095"/>
                </a:cubicBezTo>
                <a:cubicBezTo>
                  <a:pt x="6983645" y="2584483"/>
                  <a:pt x="6993615" y="2583279"/>
                  <a:pt x="7002961" y="2586890"/>
                </a:cubicBezTo>
                <a:close/>
                <a:moveTo>
                  <a:pt x="6583583" y="2582075"/>
                </a:moveTo>
                <a:lnTo>
                  <a:pt x="6584829" y="2594716"/>
                </a:lnTo>
                <a:lnTo>
                  <a:pt x="6586697" y="2592308"/>
                </a:lnTo>
                <a:lnTo>
                  <a:pt x="6591683" y="2586289"/>
                </a:lnTo>
                <a:close/>
                <a:moveTo>
                  <a:pt x="7505841" y="2574250"/>
                </a:moveTo>
                <a:cubicBezTo>
                  <a:pt x="7515811" y="2579066"/>
                  <a:pt x="7523913" y="2585687"/>
                  <a:pt x="7528899" y="2592308"/>
                </a:cubicBezTo>
                <a:cubicBezTo>
                  <a:pt x="7565663" y="2640464"/>
                  <a:pt x="7487771" y="2713299"/>
                  <a:pt x="7459727" y="2617590"/>
                </a:cubicBezTo>
                <a:cubicBezTo>
                  <a:pt x="7474061" y="2607358"/>
                  <a:pt x="7470947" y="2586891"/>
                  <a:pt x="7505841" y="2574250"/>
                </a:cubicBezTo>
                <a:close/>
                <a:moveTo>
                  <a:pt x="906084" y="2573648"/>
                </a:moveTo>
                <a:lnTo>
                  <a:pt x="906706" y="2591707"/>
                </a:lnTo>
                <a:lnTo>
                  <a:pt x="914807" y="2580269"/>
                </a:lnTo>
                <a:close/>
                <a:moveTo>
                  <a:pt x="6829103" y="2555590"/>
                </a:moveTo>
                <a:cubicBezTo>
                  <a:pt x="6849667" y="2557396"/>
                  <a:pt x="6870231" y="2565823"/>
                  <a:pt x="6880201" y="2585687"/>
                </a:cubicBezTo>
                <a:cubicBezTo>
                  <a:pt x="6835957" y="2595920"/>
                  <a:pt x="6807915" y="2579065"/>
                  <a:pt x="6774889" y="2564618"/>
                </a:cubicBezTo>
                <a:cubicBezTo>
                  <a:pt x="6787351" y="2558599"/>
                  <a:pt x="6808539" y="2553783"/>
                  <a:pt x="6829103" y="2555590"/>
                </a:cubicBezTo>
                <a:close/>
                <a:moveTo>
                  <a:pt x="6712419" y="2554310"/>
                </a:moveTo>
                <a:cubicBezTo>
                  <a:pt x="6716315" y="2555137"/>
                  <a:pt x="6719741" y="2556794"/>
                  <a:pt x="6721923" y="2559202"/>
                </a:cubicBezTo>
                <a:cubicBezTo>
                  <a:pt x="6725037" y="2562813"/>
                  <a:pt x="6726285" y="2567027"/>
                  <a:pt x="6723791" y="2572445"/>
                </a:cubicBezTo>
                <a:cubicBezTo>
                  <a:pt x="6713823" y="2580269"/>
                  <a:pt x="6703225" y="2575454"/>
                  <a:pt x="6684533" y="2573648"/>
                </a:cubicBezTo>
                <a:cubicBezTo>
                  <a:pt x="6685155" y="2562211"/>
                  <a:pt x="6692011" y="2556191"/>
                  <a:pt x="6700111" y="2554385"/>
                </a:cubicBezTo>
                <a:cubicBezTo>
                  <a:pt x="6704163" y="2553483"/>
                  <a:pt x="6708523" y="2553483"/>
                  <a:pt x="6712419" y="2554310"/>
                </a:cubicBezTo>
                <a:close/>
                <a:moveTo>
                  <a:pt x="7303319" y="2550172"/>
                </a:moveTo>
                <a:cubicBezTo>
                  <a:pt x="7324505" y="2557395"/>
                  <a:pt x="7338837" y="2568832"/>
                  <a:pt x="7348185" y="2585085"/>
                </a:cubicBezTo>
                <a:cubicBezTo>
                  <a:pt x="7357533" y="2600735"/>
                  <a:pt x="7361893" y="2620600"/>
                  <a:pt x="7362517" y="2642872"/>
                </a:cubicBezTo>
                <a:cubicBezTo>
                  <a:pt x="7349431" y="2675979"/>
                  <a:pt x="7321389" y="2668154"/>
                  <a:pt x="7300825" y="2646483"/>
                </a:cubicBezTo>
                <a:lnTo>
                  <a:pt x="7297709" y="2640464"/>
                </a:lnTo>
                <a:lnTo>
                  <a:pt x="7297085" y="2651300"/>
                </a:lnTo>
                <a:cubicBezTo>
                  <a:pt x="7294595" y="2656716"/>
                  <a:pt x="7290233" y="2661532"/>
                  <a:pt x="7280885" y="2670561"/>
                </a:cubicBezTo>
                <a:cubicBezTo>
                  <a:pt x="7280885" y="2661532"/>
                  <a:pt x="7272159" y="2661533"/>
                  <a:pt x="7263437" y="2652503"/>
                </a:cubicBezTo>
                <a:cubicBezTo>
                  <a:pt x="7263437" y="2638658"/>
                  <a:pt x="7265307" y="2629028"/>
                  <a:pt x="7270915" y="2624212"/>
                </a:cubicBezTo>
                <a:lnTo>
                  <a:pt x="7288363" y="2624212"/>
                </a:lnTo>
                <a:lnTo>
                  <a:pt x="7278393" y="2606755"/>
                </a:lnTo>
                <a:cubicBezTo>
                  <a:pt x="7274653" y="2592308"/>
                  <a:pt x="7275277" y="2577259"/>
                  <a:pt x="7282755" y="2565822"/>
                </a:cubicBezTo>
                <a:cubicBezTo>
                  <a:pt x="7295219" y="2567628"/>
                  <a:pt x="7302071" y="2562813"/>
                  <a:pt x="7303319" y="2550172"/>
                </a:cubicBezTo>
                <a:close/>
                <a:moveTo>
                  <a:pt x="858101" y="2542949"/>
                </a:moveTo>
                <a:lnTo>
                  <a:pt x="851869" y="2542949"/>
                </a:lnTo>
                <a:lnTo>
                  <a:pt x="847507" y="2562211"/>
                </a:lnTo>
                <a:cubicBezTo>
                  <a:pt x="846261" y="2570639"/>
                  <a:pt x="843769" y="2580871"/>
                  <a:pt x="841898" y="2592309"/>
                </a:cubicBezTo>
                <a:cubicBezTo>
                  <a:pt x="839406" y="2581473"/>
                  <a:pt x="836290" y="2589299"/>
                  <a:pt x="832551" y="2600736"/>
                </a:cubicBezTo>
                <a:lnTo>
                  <a:pt x="830059" y="2609765"/>
                </a:lnTo>
                <a:lnTo>
                  <a:pt x="841899" y="2611570"/>
                </a:lnTo>
                <a:cubicBezTo>
                  <a:pt x="854361" y="2615784"/>
                  <a:pt x="866202" y="2622406"/>
                  <a:pt x="873679" y="2630231"/>
                </a:cubicBezTo>
                <a:lnTo>
                  <a:pt x="876795" y="2641668"/>
                </a:lnTo>
                <a:lnTo>
                  <a:pt x="883649" y="2640464"/>
                </a:lnTo>
                <a:lnTo>
                  <a:pt x="885519" y="2640464"/>
                </a:lnTo>
                <a:lnTo>
                  <a:pt x="887389" y="2624211"/>
                </a:lnTo>
                <a:lnTo>
                  <a:pt x="887389" y="2615784"/>
                </a:lnTo>
                <a:lnTo>
                  <a:pt x="876795" y="2611570"/>
                </a:lnTo>
                <a:cubicBezTo>
                  <a:pt x="870564" y="2605551"/>
                  <a:pt x="869317" y="2597124"/>
                  <a:pt x="883649" y="2592910"/>
                </a:cubicBezTo>
                <a:lnTo>
                  <a:pt x="889258" y="2598327"/>
                </a:lnTo>
                <a:lnTo>
                  <a:pt x="891750" y="2579668"/>
                </a:lnTo>
                <a:lnTo>
                  <a:pt x="899852" y="2569435"/>
                </a:lnTo>
                <a:lnTo>
                  <a:pt x="899228" y="2568230"/>
                </a:lnTo>
                <a:lnTo>
                  <a:pt x="901097" y="2566424"/>
                </a:lnTo>
                <a:lnTo>
                  <a:pt x="884896" y="2552580"/>
                </a:lnTo>
                <a:lnTo>
                  <a:pt x="883650" y="2548366"/>
                </a:lnTo>
                <a:lnTo>
                  <a:pt x="876171" y="2549570"/>
                </a:lnTo>
                <a:close/>
                <a:moveTo>
                  <a:pt x="524716" y="2517065"/>
                </a:moveTo>
                <a:cubicBezTo>
                  <a:pt x="538426" y="2526697"/>
                  <a:pt x="544033" y="2537531"/>
                  <a:pt x="533440" y="2551376"/>
                </a:cubicBezTo>
                <a:cubicBezTo>
                  <a:pt x="529079" y="2547764"/>
                  <a:pt x="522223" y="2557395"/>
                  <a:pt x="513500" y="2551376"/>
                </a:cubicBezTo>
                <a:cubicBezTo>
                  <a:pt x="507891" y="2540540"/>
                  <a:pt x="513500" y="2523084"/>
                  <a:pt x="524716" y="2517065"/>
                </a:cubicBezTo>
                <a:close/>
                <a:moveTo>
                  <a:pt x="8421247" y="2516463"/>
                </a:moveTo>
                <a:cubicBezTo>
                  <a:pt x="8436201" y="2516463"/>
                  <a:pt x="8453027" y="2521278"/>
                  <a:pt x="8463619" y="2528502"/>
                </a:cubicBezTo>
                <a:cubicBezTo>
                  <a:pt x="8470475" y="2581473"/>
                  <a:pt x="8373263" y="2612775"/>
                  <a:pt x="8389463" y="2529705"/>
                </a:cubicBezTo>
                <a:cubicBezTo>
                  <a:pt x="8392581" y="2520075"/>
                  <a:pt x="8406289" y="2516462"/>
                  <a:pt x="8421247" y="2516463"/>
                </a:cubicBezTo>
                <a:close/>
                <a:moveTo>
                  <a:pt x="446200" y="2507433"/>
                </a:moveTo>
                <a:cubicBezTo>
                  <a:pt x="454300" y="2508035"/>
                  <a:pt x="460532" y="2516463"/>
                  <a:pt x="463648" y="2520075"/>
                </a:cubicBezTo>
                <a:cubicBezTo>
                  <a:pt x="458039" y="2530909"/>
                  <a:pt x="454301" y="2527298"/>
                  <a:pt x="444954" y="2533919"/>
                </a:cubicBezTo>
                <a:cubicBezTo>
                  <a:pt x="431245" y="2524890"/>
                  <a:pt x="437476" y="2514056"/>
                  <a:pt x="446200" y="2507433"/>
                </a:cubicBezTo>
                <a:close/>
                <a:moveTo>
                  <a:pt x="9004511" y="2500210"/>
                </a:moveTo>
                <a:cubicBezTo>
                  <a:pt x="8996411" y="2573046"/>
                  <a:pt x="8955907" y="2605552"/>
                  <a:pt x="8916025" y="2647085"/>
                </a:cubicBezTo>
                <a:cubicBezTo>
                  <a:pt x="8910417" y="2603143"/>
                  <a:pt x="8933471" y="2509841"/>
                  <a:pt x="9004511" y="2500210"/>
                </a:cubicBezTo>
                <a:close/>
                <a:moveTo>
                  <a:pt x="57978" y="2470716"/>
                </a:moveTo>
                <a:cubicBezTo>
                  <a:pt x="61718" y="2470113"/>
                  <a:pt x="65457" y="2471317"/>
                  <a:pt x="68572" y="2473725"/>
                </a:cubicBezTo>
                <a:cubicBezTo>
                  <a:pt x="70441" y="2484560"/>
                  <a:pt x="56732" y="2514658"/>
                  <a:pt x="36168" y="2494793"/>
                </a:cubicBezTo>
                <a:cubicBezTo>
                  <a:pt x="34921" y="2486366"/>
                  <a:pt x="39907" y="2479142"/>
                  <a:pt x="46762" y="2474929"/>
                </a:cubicBezTo>
                <a:cubicBezTo>
                  <a:pt x="49877" y="2472521"/>
                  <a:pt x="53616" y="2470715"/>
                  <a:pt x="57978" y="2470716"/>
                </a:cubicBezTo>
                <a:close/>
                <a:moveTo>
                  <a:pt x="638752" y="2467705"/>
                </a:moveTo>
                <a:cubicBezTo>
                  <a:pt x="669909" y="2499007"/>
                  <a:pt x="607595" y="2524890"/>
                  <a:pt x="597002" y="2485162"/>
                </a:cubicBezTo>
                <a:cubicBezTo>
                  <a:pt x="606972" y="2470715"/>
                  <a:pt x="618188" y="2476133"/>
                  <a:pt x="638752" y="2467705"/>
                </a:cubicBezTo>
                <a:close/>
                <a:moveTo>
                  <a:pt x="892374" y="2458676"/>
                </a:moveTo>
                <a:cubicBezTo>
                  <a:pt x="893620" y="2464696"/>
                  <a:pt x="892996" y="2470113"/>
                  <a:pt x="879911" y="2474928"/>
                </a:cubicBezTo>
                <a:lnTo>
                  <a:pt x="859347" y="2458676"/>
                </a:lnTo>
                <a:lnTo>
                  <a:pt x="853115" y="2491783"/>
                </a:lnTo>
                <a:lnTo>
                  <a:pt x="875549" y="2494191"/>
                </a:lnTo>
                <a:lnTo>
                  <a:pt x="879287" y="2500211"/>
                </a:lnTo>
                <a:lnTo>
                  <a:pt x="883650" y="2495997"/>
                </a:lnTo>
                <a:cubicBezTo>
                  <a:pt x="888634" y="2489978"/>
                  <a:pt x="894243" y="2483957"/>
                  <a:pt x="901097" y="2479142"/>
                </a:cubicBezTo>
                <a:close/>
                <a:moveTo>
                  <a:pt x="6670823" y="2456268"/>
                </a:moveTo>
                <a:cubicBezTo>
                  <a:pt x="6677055" y="2459880"/>
                  <a:pt x="6680171" y="2469511"/>
                  <a:pt x="6682663" y="2479744"/>
                </a:cubicBezTo>
                <a:lnTo>
                  <a:pt x="6682663" y="2480948"/>
                </a:lnTo>
                <a:lnTo>
                  <a:pt x="6701981" y="2485161"/>
                </a:lnTo>
                <a:cubicBezTo>
                  <a:pt x="6706967" y="2488773"/>
                  <a:pt x="6710081" y="2493588"/>
                  <a:pt x="6711951" y="2500210"/>
                </a:cubicBezTo>
                <a:cubicBezTo>
                  <a:pt x="6705097" y="2515260"/>
                  <a:pt x="6673939" y="2515861"/>
                  <a:pt x="6658361" y="2505027"/>
                </a:cubicBezTo>
                <a:cubicBezTo>
                  <a:pt x="6653375" y="2501414"/>
                  <a:pt x="6649635" y="2497200"/>
                  <a:pt x="6649635" y="2491181"/>
                </a:cubicBezTo>
                <a:lnTo>
                  <a:pt x="6662099" y="2485162"/>
                </a:lnTo>
                <a:lnTo>
                  <a:pt x="6656491" y="2458676"/>
                </a:lnTo>
                <a:cubicBezTo>
                  <a:pt x="6662099" y="2453860"/>
                  <a:pt x="6667085" y="2453862"/>
                  <a:pt x="6670823" y="2456268"/>
                </a:cubicBezTo>
                <a:close/>
                <a:moveTo>
                  <a:pt x="507891" y="2455063"/>
                </a:moveTo>
                <a:cubicBezTo>
                  <a:pt x="511630" y="2455064"/>
                  <a:pt x="515369" y="2456268"/>
                  <a:pt x="520355" y="2458074"/>
                </a:cubicBezTo>
                <a:cubicBezTo>
                  <a:pt x="524717" y="2461686"/>
                  <a:pt x="526585" y="2466501"/>
                  <a:pt x="525963" y="2471316"/>
                </a:cubicBezTo>
                <a:cubicBezTo>
                  <a:pt x="524717" y="2486366"/>
                  <a:pt x="504776" y="2503821"/>
                  <a:pt x="491066" y="2501414"/>
                </a:cubicBezTo>
                <a:cubicBezTo>
                  <a:pt x="490443" y="2495998"/>
                  <a:pt x="482965" y="2485764"/>
                  <a:pt x="476734" y="2480948"/>
                </a:cubicBezTo>
                <a:cubicBezTo>
                  <a:pt x="484212" y="2471318"/>
                  <a:pt x="490444" y="2463492"/>
                  <a:pt x="497298" y="2459278"/>
                </a:cubicBezTo>
                <a:cubicBezTo>
                  <a:pt x="500413" y="2456870"/>
                  <a:pt x="504152" y="2455667"/>
                  <a:pt x="507891" y="2455063"/>
                </a:cubicBezTo>
                <a:close/>
                <a:moveTo>
                  <a:pt x="840029" y="2450850"/>
                </a:moveTo>
                <a:lnTo>
                  <a:pt x="827566" y="2453259"/>
                </a:lnTo>
                <a:cubicBezTo>
                  <a:pt x="805133" y="2469511"/>
                  <a:pt x="833797" y="2489375"/>
                  <a:pt x="807625" y="2498404"/>
                </a:cubicBezTo>
                <a:lnTo>
                  <a:pt x="802640" y="2492987"/>
                </a:lnTo>
                <a:lnTo>
                  <a:pt x="800148" y="2509842"/>
                </a:lnTo>
                <a:cubicBezTo>
                  <a:pt x="797655" y="2518871"/>
                  <a:pt x="793916" y="2527900"/>
                  <a:pt x="791423" y="2540541"/>
                </a:cubicBezTo>
                <a:cubicBezTo>
                  <a:pt x="793917" y="2553784"/>
                  <a:pt x="793917" y="2566424"/>
                  <a:pt x="792670" y="2580270"/>
                </a:cubicBezTo>
                <a:lnTo>
                  <a:pt x="786439" y="2606755"/>
                </a:lnTo>
                <a:lnTo>
                  <a:pt x="803887" y="2604949"/>
                </a:lnTo>
                <a:lnTo>
                  <a:pt x="807002" y="2605552"/>
                </a:lnTo>
                <a:lnTo>
                  <a:pt x="814481" y="2575454"/>
                </a:lnTo>
                <a:cubicBezTo>
                  <a:pt x="816972" y="2568832"/>
                  <a:pt x="818219" y="2557997"/>
                  <a:pt x="819465" y="2545958"/>
                </a:cubicBezTo>
                <a:lnTo>
                  <a:pt x="821958" y="2521278"/>
                </a:lnTo>
                <a:lnTo>
                  <a:pt x="821335" y="2519473"/>
                </a:lnTo>
                <a:lnTo>
                  <a:pt x="822581" y="2518269"/>
                </a:lnTo>
                <a:lnTo>
                  <a:pt x="823828" y="2509842"/>
                </a:lnTo>
                <a:cubicBezTo>
                  <a:pt x="825697" y="2503822"/>
                  <a:pt x="829435" y="2495395"/>
                  <a:pt x="832551" y="2483957"/>
                </a:cubicBezTo>
                <a:close/>
                <a:moveTo>
                  <a:pt x="6743733" y="2441821"/>
                </a:moveTo>
                <a:cubicBezTo>
                  <a:pt x="6764295" y="2443025"/>
                  <a:pt x="6782989" y="2462287"/>
                  <a:pt x="6776137" y="2481550"/>
                </a:cubicBezTo>
                <a:cubicBezTo>
                  <a:pt x="6758065" y="2498405"/>
                  <a:pt x="6713823" y="2489977"/>
                  <a:pt x="6722545" y="2447240"/>
                </a:cubicBezTo>
                <a:cubicBezTo>
                  <a:pt x="6729399" y="2443025"/>
                  <a:pt x="6736253" y="2441220"/>
                  <a:pt x="6743733" y="2441821"/>
                </a:cubicBezTo>
                <a:close/>
                <a:moveTo>
                  <a:pt x="557120" y="2417141"/>
                </a:moveTo>
                <a:cubicBezTo>
                  <a:pt x="560859" y="2421355"/>
                  <a:pt x="563975" y="2425569"/>
                  <a:pt x="567713" y="2429783"/>
                </a:cubicBezTo>
                <a:cubicBezTo>
                  <a:pt x="566468" y="2437608"/>
                  <a:pt x="563352" y="2443025"/>
                  <a:pt x="558990" y="2446036"/>
                </a:cubicBezTo>
                <a:lnTo>
                  <a:pt x="556496" y="2447239"/>
                </a:lnTo>
                <a:lnTo>
                  <a:pt x="565844" y="2461084"/>
                </a:lnTo>
                <a:cubicBezTo>
                  <a:pt x="567090" y="2467103"/>
                  <a:pt x="566468" y="2473123"/>
                  <a:pt x="562728" y="2477336"/>
                </a:cubicBezTo>
                <a:cubicBezTo>
                  <a:pt x="550889" y="2480346"/>
                  <a:pt x="535933" y="2473724"/>
                  <a:pt x="526586" y="2463492"/>
                </a:cubicBezTo>
                <a:lnTo>
                  <a:pt x="519731" y="2449647"/>
                </a:lnTo>
                <a:lnTo>
                  <a:pt x="504776" y="2448443"/>
                </a:lnTo>
                <a:lnTo>
                  <a:pt x="518485" y="2441822"/>
                </a:lnTo>
                <a:lnTo>
                  <a:pt x="520354" y="2426171"/>
                </a:lnTo>
                <a:lnTo>
                  <a:pt x="536556" y="2431589"/>
                </a:lnTo>
                <a:close/>
                <a:moveTo>
                  <a:pt x="6892041" y="2370792"/>
                </a:moveTo>
                <a:cubicBezTo>
                  <a:pt x="6902011" y="2378015"/>
                  <a:pt x="6905127" y="2395471"/>
                  <a:pt x="6898271" y="2405705"/>
                </a:cubicBezTo>
                <a:cubicBezTo>
                  <a:pt x="6882069" y="2403899"/>
                  <a:pt x="6872099" y="2397277"/>
                  <a:pt x="6874593" y="2380423"/>
                </a:cubicBezTo>
                <a:cubicBezTo>
                  <a:pt x="6879579" y="2381025"/>
                  <a:pt x="6881449" y="2369588"/>
                  <a:pt x="6892041" y="2370792"/>
                </a:cubicBezTo>
                <a:close/>
                <a:moveTo>
                  <a:pt x="8925371" y="2361763"/>
                </a:moveTo>
                <a:cubicBezTo>
                  <a:pt x="8942197" y="2359354"/>
                  <a:pt x="8955283" y="2362966"/>
                  <a:pt x="8966501" y="2369588"/>
                </a:cubicBezTo>
                <a:cubicBezTo>
                  <a:pt x="8998281" y="2390054"/>
                  <a:pt x="9007005" y="2440618"/>
                  <a:pt x="9013859" y="2464094"/>
                </a:cubicBezTo>
                <a:cubicBezTo>
                  <a:pt x="8950921" y="2548366"/>
                  <a:pt x="8895461" y="2427977"/>
                  <a:pt x="8925371" y="2361763"/>
                </a:cubicBezTo>
                <a:close/>
                <a:moveTo>
                  <a:pt x="8439939" y="2360558"/>
                </a:moveTo>
                <a:cubicBezTo>
                  <a:pt x="8484805" y="2363568"/>
                  <a:pt x="8497893" y="2397278"/>
                  <a:pt x="8505371" y="2449646"/>
                </a:cubicBezTo>
                <a:cubicBezTo>
                  <a:pt x="8479201" y="2515861"/>
                  <a:pt x="8386973" y="2421356"/>
                  <a:pt x="8423113" y="2362966"/>
                </a:cubicBezTo>
                <a:cubicBezTo>
                  <a:pt x="8433087" y="2370792"/>
                  <a:pt x="8431839" y="2361763"/>
                  <a:pt x="8439939" y="2360558"/>
                </a:cubicBezTo>
                <a:close/>
                <a:moveTo>
                  <a:pt x="570829" y="2332869"/>
                </a:moveTo>
                <a:cubicBezTo>
                  <a:pt x="609465" y="2339490"/>
                  <a:pt x="627536" y="2366578"/>
                  <a:pt x="649969" y="2397880"/>
                </a:cubicBezTo>
                <a:cubicBezTo>
                  <a:pt x="636259" y="2397278"/>
                  <a:pt x="615696" y="2391860"/>
                  <a:pt x="598871" y="2381025"/>
                </a:cubicBezTo>
                <a:lnTo>
                  <a:pt x="588900" y="2371394"/>
                </a:lnTo>
                <a:lnTo>
                  <a:pt x="588900" y="2371995"/>
                </a:lnTo>
                <a:lnTo>
                  <a:pt x="585161" y="2378015"/>
                </a:lnTo>
                <a:lnTo>
                  <a:pt x="592016" y="2390657"/>
                </a:lnTo>
                <a:cubicBezTo>
                  <a:pt x="587654" y="2396074"/>
                  <a:pt x="582046" y="2397278"/>
                  <a:pt x="577060" y="2396675"/>
                </a:cubicBezTo>
                <a:lnTo>
                  <a:pt x="570206" y="2392462"/>
                </a:lnTo>
                <a:lnTo>
                  <a:pt x="565221" y="2395472"/>
                </a:lnTo>
                <a:cubicBezTo>
                  <a:pt x="559612" y="2397880"/>
                  <a:pt x="554628" y="2398482"/>
                  <a:pt x="550266" y="2397277"/>
                </a:cubicBezTo>
                <a:cubicBezTo>
                  <a:pt x="550265" y="2391860"/>
                  <a:pt x="544658" y="2380423"/>
                  <a:pt x="539049" y="2375006"/>
                </a:cubicBezTo>
                <a:cubicBezTo>
                  <a:pt x="547773" y="2366579"/>
                  <a:pt x="554628" y="2359354"/>
                  <a:pt x="562106" y="2355743"/>
                </a:cubicBezTo>
                <a:lnTo>
                  <a:pt x="577060" y="2357549"/>
                </a:lnTo>
                <a:close/>
                <a:moveTo>
                  <a:pt x="8279793" y="2331665"/>
                </a:moveTo>
                <a:cubicBezTo>
                  <a:pt x="8303471" y="2330461"/>
                  <a:pt x="8330889" y="2337083"/>
                  <a:pt x="8339613" y="2341296"/>
                </a:cubicBezTo>
                <a:cubicBezTo>
                  <a:pt x="8325903" y="2396675"/>
                  <a:pt x="8292255" y="2366578"/>
                  <a:pt x="8241155" y="2371996"/>
                </a:cubicBezTo>
                <a:cubicBezTo>
                  <a:pt x="8235547" y="2343103"/>
                  <a:pt x="8255489" y="2333470"/>
                  <a:pt x="8279793" y="2331665"/>
                </a:cubicBezTo>
                <a:close/>
                <a:moveTo>
                  <a:pt x="7750739" y="2327452"/>
                </a:moveTo>
                <a:cubicBezTo>
                  <a:pt x="7766317" y="2338287"/>
                  <a:pt x="7779403" y="2347316"/>
                  <a:pt x="7786881" y="2357549"/>
                </a:cubicBezTo>
                <a:cubicBezTo>
                  <a:pt x="7794981" y="2367783"/>
                  <a:pt x="7796851" y="2379219"/>
                  <a:pt x="7790621" y="2394870"/>
                </a:cubicBezTo>
                <a:cubicBezTo>
                  <a:pt x="7768811" y="2426772"/>
                  <a:pt x="7713973" y="2380423"/>
                  <a:pt x="7717711" y="2351529"/>
                </a:cubicBezTo>
                <a:cubicBezTo>
                  <a:pt x="7727061" y="2350325"/>
                  <a:pt x="7743263" y="2337684"/>
                  <a:pt x="7750739" y="2327452"/>
                </a:cubicBezTo>
                <a:close/>
                <a:moveTo>
                  <a:pt x="125278" y="2309393"/>
                </a:moveTo>
                <a:cubicBezTo>
                  <a:pt x="129017" y="2309996"/>
                  <a:pt x="132133" y="2311199"/>
                  <a:pt x="135249" y="2314209"/>
                </a:cubicBezTo>
                <a:cubicBezTo>
                  <a:pt x="135249" y="2325043"/>
                  <a:pt x="117801" y="2352733"/>
                  <a:pt x="100352" y="2330461"/>
                </a:cubicBezTo>
                <a:cubicBezTo>
                  <a:pt x="100353" y="2322636"/>
                  <a:pt x="105960" y="2315413"/>
                  <a:pt x="113439" y="2311801"/>
                </a:cubicBezTo>
                <a:cubicBezTo>
                  <a:pt x="117178" y="2309995"/>
                  <a:pt x="121540" y="2309393"/>
                  <a:pt x="125278" y="2309393"/>
                </a:cubicBezTo>
                <a:close/>
                <a:moveTo>
                  <a:pt x="7105781" y="2296752"/>
                </a:moveTo>
                <a:cubicBezTo>
                  <a:pt x="7108275" y="2301568"/>
                  <a:pt x="7118867" y="2308189"/>
                  <a:pt x="7126967" y="2310597"/>
                </a:cubicBezTo>
                <a:cubicBezTo>
                  <a:pt x="7123229" y="2322034"/>
                  <a:pt x="7120737" y="2331665"/>
                  <a:pt x="7115751" y="2337685"/>
                </a:cubicBezTo>
                <a:cubicBezTo>
                  <a:pt x="7111389" y="2344306"/>
                  <a:pt x="7105157" y="2347918"/>
                  <a:pt x="7095187" y="2346714"/>
                </a:cubicBezTo>
                <a:cubicBezTo>
                  <a:pt x="7071507" y="2340093"/>
                  <a:pt x="7087711" y="2299762"/>
                  <a:pt x="7105781" y="2296752"/>
                </a:cubicBezTo>
                <a:close/>
                <a:moveTo>
                  <a:pt x="6525007" y="2282306"/>
                </a:moveTo>
                <a:lnTo>
                  <a:pt x="6528123" y="2296752"/>
                </a:lnTo>
                <a:lnTo>
                  <a:pt x="6533107" y="2294345"/>
                </a:lnTo>
                <a:close/>
                <a:moveTo>
                  <a:pt x="514745" y="2261237"/>
                </a:moveTo>
                <a:cubicBezTo>
                  <a:pt x="518485" y="2266053"/>
                  <a:pt x="525963" y="2266655"/>
                  <a:pt x="532817" y="2275684"/>
                </a:cubicBezTo>
                <a:cubicBezTo>
                  <a:pt x="523470" y="2290132"/>
                  <a:pt x="510384" y="2299763"/>
                  <a:pt x="496675" y="2281704"/>
                </a:cubicBezTo>
                <a:cubicBezTo>
                  <a:pt x="504776" y="2275082"/>
                  <a:pt x="506023" y="2267859"/>
                  <a:pt x="514745" y="2261237"/>
                </a:cubicBezTo>
                <a:close/>
                <a:moveTo>
                  <a:pt x="6733137" y="2236558"/>
                </a:moveTo>
                <a:cubicBezTo>
                  <a:pt x="6739369" y="2235955"/>
                  <a:pt x="6744977" y="2243179"/>
                  <a:pt x="6748093" y="2251606"/>
                </a:cubicBezTo>
                <a:cubicBezTo>
                  <a:pt x="6751211" y="2260635"/>
                  <a:pt x="6751833" y="2271471"/>
                  <a:pt x="6749339" y="2278694"/>
                </a:cubicBezTo>
                <a:cubicBezTo>
                  <a:pt x="6720051" y="2293743"/>
                  <a:pt x="6680793" y="2243780"/>
                  <a:pt x="6733137" y="2236558"/>
                </a:cubicBezTo>
                <a:close/>
                <a:moveTo>
                  <a:pt x="6839073" y="2220907"/>
                </a:moveTo>
                <a:cubicBezTo>
                  <a:pt x="6836581" y="2228131"/>
                  <a:pt x="6841567" y="2225722"/>
                  <a:pt x="6844059" y="2230538"/>
                </a:cubicBezTo>
                <a:cubicBezTo>
                  <a:pt x="6851537" y="2257024"/>
                  <a:pt x="6834089" y="2271470"/>
                  <a:pt x="6804801" y="2286520"/>
                </a:cubicBezTo>
                <a:cubicBezTo>
                  <a:pt x="6759933" y="2285315"/>
                  <a:pt x="6796701" y="2211878"/>
                  <a:pt x="6839073" y="2220907"/>
                </a:cubicBezTo>
                <a:close/>
                <a:moveTo>
                  <a:pt x="8444925" y="2205256"/>
                </a:moveTo>
                <a:cubicBezTo>
                  <a:pt x="8451779" y="2202848"/>
                  <a:pt x="8460503" y="2205256"/>
                  <a:pt x="8471721" y="2213684"/>
                </a:cubicBezTo>
                <a:cubicBezTo>
                  <a:pt x="8463621" y="2240169"/>
                  <a:pt x="8463621" y="2240169"/>
                  <a:pt x="8441187" y="2252208"/>
                </a:cubicBezTo>
                <a:cubicBezTo>
                  <a:pt x="8443679" y="2243780"/>
                  <a:pt x="8434955" y="2240771"/>
                  <a:pt x="8429347" y="2229334"/>
                </a:cubicBezTo>
                <a:cubicBezTo>
                  <a:pt x="8433711" y="2216092"/>
                  <a:pt x="8438693" y="2208266"/>
                  <a:pt x="8444925" y="2205256"/>
                </a:cubicBezTo>
                <a:close/>
                <a:moveTo>
                  <a:pt x="231213" y="2187800"/>
                </a:moveTo>
                <a:cubicBezTo>
                  <a:pt x="239938" y="2186596"/>
                  <a:pt x="248662" y="2188402"/>
                  <a:pt x="259879" y="2194422"/>
                </a:cubicBezTo>
                <a:cubicBezTo>
                  <a:pt x="262371" y="2205859"/>
                  <a:pt x="249285" y="2215490"/>
                  <a:pt x="239315" y="2229937"/>
                </a:cubicBezTo>
                <a:cubicBezTo>
                  <a:pt x="228097" y="2224518"/>
                  <a:pt x="209403" y="2217897"/>
                  <a:pt x="203796" y="2201645"/>
                </a:cubicBezTo>
                <a:cubicBezTo>
                  <a:pt x="214389" y="2193217"/>
                  <a:pt x="223112" y="2189003"/>
                  <a:pt x="231213" y="2187800"/>
                </a:cubicBezTo>
                <a:close/>
                <a:moveTo>
                  <a:pt x="7098303" y="2178770"/>
                </a:moveTo>
                <a:cubicBezTo>
                  <a:pt x="7136315" y="2184188"/>
                  <a:pt x="7164979" y="2226325"/>
                  <a:pt x="7181181" y="2244984"/>
                </a:cubicBezTo>
                <a:cubicBezTo>
                  <a:pt x="7159371" y="2347918"/>
                  <a:pt x="7058421" y="2261237"/>
                  <a:pt x="7057799" y="2189004"/>
                </a:cubicBezTo>
                <a:cubicBezTo>
                  <a:pt x="7072131" y="2179974"/>
                  <a:pt x="7085839" y="2177567"/>
                  <a:pt x="7098303" y="2178770"/>
                </a:cubicBezTo>
                <a:close/>
                <a:moveTo>
                  <a:pt x="7923351" y="2171548"/>
                </a:moveTo>
                <a:cubicBezTo>
                  <a:pt x="7976319" y="2172149"/>
                  <a:pt x="7994389" y="2223315"/>
                  <a:pt x="8013085" y="2258228"/>
                </a:cubicBezTo>
                <a:cubicBezTo>
                  <a:pt x="7965723" y="2344306"/>
                  <a:pt x="7883469" y="2243180"/>
                  <a:pt x="7898425" y="2173955"/>
                </a:cubicBezTo>
                <a:cubicBezTo>
                  <a:pt x="7907771" y="2172149"/>
                  <a:pt x="7915871" y="2171547"/>
                  <a:pt x="7923351" y="2171548"/>
                </a:cubicBezTo>
                <a:close/>
                <a:moveTo>
                  <a:pt x="444954" y="2154693"/>
                </a:moveTo>
                <a:cubicBezTo>
                  <a:pt x="480472" y="2188402"/>
                  <a:pt x="414419" y="2214286"/>
                  <a:pt x="386377" y="2194421"/>
                </a:cubicBezTo>
                <a:cubicBezTo>
                  <a:pt x="385131" y="2160110"/>
                  <a:pt x="420028" y="2158906"/>
                  <a:pt x="444954" y="2154693"/>
                </a:cubicBezTo>
                <a:close/>
                <a:moveTo>
                  <a:pt x="6541831" y="2154090"/>
                </a:moveTo>
                <a:cubicBezTo>
                  <a:pt x="6549933" y="2154693"/>
                  <a:pt x="6558033" y="2156498"/>
                  <a:pt x="6564887" y="2162518"/>
                </a:cubicBezTo>
                <a:cubicBezTo>
                  <a:pt x="6553671" y="2187198"/>
                  <a:pt x="6543701" y="2195023"/>
                  <a:pt x="6518775" y="2195625"/>
                </a:cubicBezTo>
                <a:cubicBezTo>
                  <a:pt x="6510673" y="2185995"/>
                  <a:pt x="6517529" y="2170945"/>
                  <a:pt x="6519399" y="2154091"/>
                </a:cubicBezTo>
                <a:cubicBezTo>
                  <a:pt x="6525629" y="2154091"/>
                  <a:pt x="6533731" y="2153489"/>
                  <a:pt x="6541831" y="2154090"/>
                </a:cubicBezTo>
                <a:close/>
                <a:moveTo>
                  <a:pt x="7517681" y="2140848"/>
                </a:moveTo>
                <a:cubicBezTo>
                  <a:pt x="7521419" y="2139644"/>
                  <a:pt x="7525781" y="2139645"/>
                  <a:pt x="7532637" y="2142052"/>
                </a:cubicBezTo>
                <a:cubicBezTo>
                  <a:pt x="7536375" y="2149275"/>
                  <a:pt x="7535131" y="2158304"/>
                  <a:pt x="7530767" y="2164926"/>
                </a:cubicBezTo>
                <a:cubicBezTo>
                  <a:pt x="7525781" y="2170945"/>
                  <a:pt x="7518305" y="2175159"/>
                  <a:pt x="7510827" y="2172750"/>
                </a:cubicBezTo>
                <a:cubicBezTo>
                  <a:pt x="7506465" y="2165528"/>
                  <a:pt x="7506465" y="2145664"/>
                  <a:pt x="7517681" y="2140848"/>
                </a:cubicBezTo>
                <a:close/>
                <a:moveTo>
                  <a:pt x="14982" y="2099916"/>
                </a:moveTo>
                <a:cubicBezTo>
                  <a:pt x="20590" y="2097508"/>
                  <a:pt x="26821" y="2098110"/>
                  <a:pt x="31806" y="2101721"/>
                </a:cubicBezTo>
                <a:cubicBezTo>
                  <a:pt x="38037" y="2115567"/>
                  <a:pt x="23705" y="2139645"/>
                  <a:pt x="648" y="2125800"/>
                </a:cubicBezTo>
                <a:cubicBezTo>
                  <a:pt x="-597" y="2120983"/>
                  <a:pt x="26" y="2116168"/>
                  <a:pt x="1895" y="2112557"/>
                </a:cubicBezTo>
                <a:cubicBezTo>
                  <a:pt x="4387" y="2106537"/>
                  <a:pt x="9373" y="2101722"/>
                  <a:pt x="14982" y="2099916"/>
                </a:cubicBezTo>
                <a:close/>
                <a:moveTo>
                  <a:pt x="6639043" y="2086673"/>
                </a:moveTo>
                <a:cubicBezTo>
                  <a:pt x="6656491" y="2116770"/>
                  <a:pt x="6626581" y="2133625"/>
                  <a:pt x="6606639" y="2148673"/>
                </a:cubicBezTo>
                <a:cubicBezTo>
                  <a:pt x="6558657" y="2136634"/>
                  <a:pt x="6604145" y="2082459"/>
                  <a:pt x="6639043" y="2086673"/>
                </a:cubicBezTo>
                <a:close/>
                <a:moveTo>
                  <a:pt x="315338" y="2082459"/>
                </a:moveTo>
                <a:cubicBezTo>
                  <a:pt x="319700" y="2123994"/>
                  <a:pt x="234329" y="2149877"/>
                  <a:pt x="212518" y="2125799"/>
                </a:cubicBezTo>
                <a:cubicBezTo>
                  <a:pt x="251154" y="2097508"/>
                  <a:pt x="279820" y="2100517"/>
                  <a:pt x="315338" y="2082459"/>
                </a:cubicBezTo>
                <a:close/>
                <a:moveTo>
                  <a:pt x="698574" y="2063798"/>
                </a:moveTo>
                <a:cubicBezTo>
                  <a:pt x="709168" y="2077042"/>
                  <a:pt x="706052" y="2092693"/>
                  <a:pt x="696082" y="2106537"/>
                </a:cubicBezTo>
                <a:cubicBezTo>
                  <a:pt x="683620" y="2081857"/>
                  <a:pt x="666171" y="2094498"/>
                  <a:pt x="651215" y="2084867"/>
                </a:cubicBezTo>
                <a:cubicBezTo>
                  <a:pt x="668040" y="2079450"/>
                  <a:pt x="681750" y="2069818"/>
                  <a:pt x="698574" y="2063798"/>
                </a:cubicBezTo>
                <a:close/>
                <a:moveTo>
                  <a:pt x="499166" y="2050556"/>
                </a:moveTo>
                <a:cubicBezTo>
                  <a:pt x="502906" y="2049954"/>
                  <a:pt x="507268" y="2049954"/>
                  <a:pt x="512254" y="2051760"/>
                </a:cubicBezTo>
                <a:cubicBezTo>
                  <a:pt x="536555" y="2066207"/>
                  <a:pt x="507891" y="2097508"/>
                  <a:pt x="490443" y="2096905"/>
                </a:cubicBezTo>
                <a:cubicBezTo>
                  <a:pt x="487328" y="2090285"/>
                  <a:pt x="483588" y="2083060"/>
                  <a:pt x="473619" y="2079449"/>
                </a:cubicBezTo>
                <a:cubicBezTo>
                  <a:pt x="482965" y="2065003"/>
                  <a:pt x="488574" y="2052362"/>
                  <a:pt x="499166" y="2050556"/>
                </a:cubicBezTo>
                <a:close/>
                <a:moveTo>
                  <a:pt x="6748095" y="2038516"/>
                </a:moveTo>
                <a:lnTo>
                  <a:pt x="6754325" y="2058983"/>
                </a:lnTo>
                <a:lnTo>
                  <a:pt x="6802307" y="2068013"/>
                </a:lnTo>
                <a:lnTo>
                  <a:pt x="6824741" y="2064400"/>
                </a:lnTo>
                <a:cubicBezTo>
                  <a:pt x="6804801" y="2107740"/>
                  <a:pt x="6778003" y="2118576"/>
                  <a:pt x="6756195" y="2151082"/>
                </a:cubicBezTo>
                <a:cubicBezTo>
                  <a:pt x="6749963" y="2142655"/>
                  <a:pt x="6749339" y="2132421"/>
                  <a:pt x="6752455" y="2122187"/>
                </a:cubicBezTo>
                <a:lnTo>
                  <a:pt x="6763049" y="2102925"/>
                </a:lnTo>
                <a:lnTo>
                  <a:pt x="6756819" y="2101721"/>
                </a:lnTo>
                <a:cubicBezTo>
                  <a:pt x="6753701" y="2099313"/>
                  <a:pt x="6751833" y="2095099"/>
                  <a:pt x="6749963" y="2090885"/>
                </a:cubicBezTo>
                <a:lnTo>
                  <a:pt x="6744977" y="2082459"/>
                </a:lnTo>
                <a:lnTo>
                  <a:pt x="6739369" y="2093895"/>
                </a:lnTo>
                <a:cubicBezTo>
                  <a:pt x="6731269" y="2102925"/>
                  <a:pt x="6722545" y="2110148"/>
                  <a:pt x="6716937" y="2115567"/>
                </a:cubicBezTo>
                <a:cubicBezTo>
                  <a:pt x="6692633" y="2111955"/>
                  <a:pt x="6684535" y="2100518"/>
                  <a:pt x="6685779" y="2087877"/>
                </a:cubicBezTo>
                <a:cubicBezTo>
                  <a:pt x="6684533" y="2091487"/>
                  <a:pt x="6682041" y="2095099"/>
                  <a:pt x="6678301" y="2095702"/>
                </a:cubicBezTo>
                <a:cubicBezTo>
                  <a:pt x="6671447" y="2097508"/>
                  <a:pt x="6663969" y="2095702"/>
                  <a:pt x="6660229" y="2088479"/>
                </a:cubicBezTo>
                <a:cubicBezTo>
                  <a:pt x="6658361" y="2080051"/>
                  <a:pt x="6661475" y="2077041"/>
                  <a:pt x="6667085" y="2076439"/>
                </a:cubicBezTo>
                <a:cubicBezTo>
                  <a:pt x="6672693" y="2075838"/>
                  <a:pt x="6680171" y="2077644"/>
                  <a:pt x="6687649" y="2080051"/>
                </a:cubicBezTo>
                <a:cubicBezTo>
                  <a:pt x="6688273" y="2081857"/>
                  <a:pt x="6687025" y="2083663"/>
                  <a:pt x="6686401" y="2086071"/>
                </a:cubicBezTo>
                <a:cubicBezTo>
                  <a:pt x="6690763" y="2064400"/>
                  <a:pt x="6720675" y="2039720"/>
                  <a:pt x="6748095" y="2038516"/>
                </a:cubicBezTo>
                <a:close/>
                <a:moveTo>
                  <a:pt x="356466" y="2019255"/>
                </a:moveTo>
                <a:cubicBezTo>
                  <a:pt x="365190" y="2021662"/>
                  <a:pt x="370176" y="2024672"/>
                  <a:pt x="373292" y="2028284"/>
                </a:cubicBezTo>
                <a:cubicBezTo>
                  <a:pt x="382015" y="2039721"/>
                  <a:pt x="371422" y="2056575"/>
                  <a:pt x="372668" y="2080654"/>
                </a:cubicBezTo>
                <a:cubicBezTo>
                  <a:pt x="335903" y="2085469"/>
                  <a:pt x="350235" y="2030090"/>
                  <a:pt x="356466" y="2019255"/>
                </a:cubicBezTo>
                <a:close/>
                <a:moveTo>
                  <a:pt x="607595" y="1992769"/>
                </a:moveTo>
                <a:cubicBezTo>
                  <a:pt x="601987" y="2031293"/>
                  <a:pt x="529702" y="2036711"/>
                  <a:pt x="512254" y="2015041"/>
                </a:cubicBezTo>
                <a:cubicBezTo>
                  <a:pt x="547150" y="1996380"/>
                  <a:pt x="573944" y="2004206"/>
                  <a:pt x="607595" y="1992769"/>
                </a:cubicBezTo>
                <a:close/>
                <a:moveTo>
                  <a:pt x="9177125" y="1959060"/>
                </a:moveTo>
                <a:cubicBezTo>
                  <a:pt x="9251279" y="1963876"/>
                  <a:pt x="9253771" y="2028283"/>
                  <a:pt x="9261871" y="2073430"/>
                </a:cubicBezTo>
                <a:cubicBezTo>
                  <a:pt x="9192079" y="2141449"/>
                  <a:pt x="9142227" y="2021060"/>
                  <a:pt x="9177125" y="1959060"/>
                </a:cubicBezTo>
                <a:close/>
                <a:moveTo>
                  <a:pt x="6430287" y="1928963"/>
                </a:moveTo>
                <a:lnTo>
                  <a:pt x="6429041" y="1931370"/>
                </a:lnTo>
                <a:lnTo>
                  <a:pt x="6434651" y="1930166"/>
                </a:lnTo>
                <a:lnTo>
                  <a:pt x="6430911" y="1930166"/>
                </a:lnTo>
                <a:close/>
                <a:moveTo>
                  <a:pt x="632521" y="1907292"/>
                </a:moveTo>
                <a:cubicBezTo>
                  <a:pt x="644984" y="1906691"/>
                  <a:pt x="658070" y="1909701"/>
                  <a:pt x="667417" y="1916322"/>
                </a:cubicBezTo>
                <a:cubicBezTo>
                  <a:pt x="648723" y="1928361"/>
                  <a:pt x="623796" y="1931973"/>
                  <a:pt x="593885" y="1938594"/>
                </a:cubicBezTo>
                <a:cubicBezTo>
                  <a:pt x="593885" y="1930769"/>
                  <a:pt x="596379" y="1924146"/>
                  <a:pt x="600741" y="1919332"/>
                </a:cubicBezTo>
                <a:cubicBezTo>
                  <a:pt x="608217" y="1911506"/>
                  <a:pt x="620058" y="1907894"/>
                  <a:pt x="632521" y="1907292"/>
                </a:cubicBezTo>
                <a:close/>
                <a:moveTo>
                  <a:pt x="6785483" y="1901874"/>
                </a:moveTo>
                <a:cubicBezTo>
                  <a:pt x="6789221" y="1903681"/>
                  <a:pt x="6791715" y="1907894"/>
                  <a:pt x="6791091" y="1913311"/>
                </a:cubicBezTo>
                <a:cubicBezTo>
                  <a:pt x="6784237" y="1924147"/>
                  <a:pt x="6772395" y="1922943"/>
                  <a:pt x="6754325" y="1925953"/>
                </a:cubicBezTo>
                <a:cubicBezTo>
                  <a:pt x="6748093" y="1904283"/>
                  <a:pt x="6773641" y="1895254"/>
                  <a:pt x="6785483" y="1901874"/>
                </a:cubicBezTo>
                <a:close/>
                <a:moveTo>
                  <a:pt x="698574" y="1880204"/>
                </a:moveTo>
                <a:cubicBezTo>
                  <a:pt x="707299" y="1880204"/>
                  <a:pt x="715399" y="1883817"/>
                  <a:pt x="725370" y="1891039"/>
                </a:cubicBezTo>
                <a:cubicBezTo>
                  <a:pt x="725993" y="1903079"/>
                  <a:pt x="711037" y="1910302"/>
                  <a:pt x="698575" y="1922943"/>
                </a:cubicBezTo>
                <a:cubicBezTo>
                  <a:pt x="688604" y="1915720"/>
                  <a:pt x="671156" y="1906089"/>
                  <a:pt x="668040" y="1889234"/>
                </a:cubicBezTo>
                <a:cubicBezTo>
                  <a:pt x="680504" y="1882613"/>
                  <a:pt x="689851" y="1879603"/>
                  <a:pt x="698574" y="1880204"/>
                </a:cubicBezTo>
                <a:close/>
                <a:moveTo>
                  <a:pt x="7973203" y="1874787"/>
                </a:moveTo>
                <a:cubicBezTo>
                  <a:pt x="7980681" y="1872380"/>
                  <a:pt x="7988159" y="1873583"/>
                  <a:pt x="7994391" y="1875991"/>
                </a:cubicBezTo>
                <a:cubicBezTo>
                  <a:pt x="8014329" y="1883215"/>
                  <a:pt x="8026171" y="1906691"/>
                  <a:pt x="8013707" y="1923545"/>
                </a:cubicBezTo>
                <a:cubicBezTo>
                  <a:pt x="7991897" y="1934380"/>
                  <a:pt x="7952015" y="1912710"/>
                  <a:pt x="7973203" y="1874787"/>
                </a:cubicBezTo>
                <a:close/>
                <a:moveTo>
                  <a:pt x="795162" y="1845894"/>
                </a:moveTo>
                <a:cubicBezTo>
                  <a:pt x="806379" y="1851913"/>
                  <a:pt x="810119" y="1856728"/>
                  <a:pt x="821335" y="1862146"/>
                </a:cubicBezTo>
                <a:cubicBezTo>
                  <a:pt x="810741" y="1884418"/>
                  <a:pt x="772729" y="1862748"/>
                  <a:pt x="795162" y="1845894"/>
                </a:cubicBezTo>
                <a:close/>
                <a:moveTo>
                  <a:pt x="6743731" y="1836864"/>
                </a:moveTo>
                <a:cubicBezTo>
                  <a:pt x="6749963" y="1838670"/>
                  <a:pt x="6754949" y="1842282"/>
                  <a:pt x="6758063" y="1847700"/>
                </a:cubicBezTo>
                <a:cubicBezTo>
                  <a:pt x="6756195" y="1863952"/>
                  <a:pt x="6726907" y="1874185"/>
                  <a:pt x="6708211" y="1868166"/>
                </a:cubicBezTo>
                <a:cubicBezTo>
                  <a:pt x="6702605" y="1866360"/>
                  <a:pt x="6697619" y="1862748"/>
                  <a:pt x="6695125" y="1857331"/>
                </a:cubicBezTo>
                <a:cubicBezTo>
                  <a:pt x="6701359" y="1841078"/>
                  <a:pt x="6726285" y="1830845"/>
                  <a:pt x="6743731" y="1836864"/>
                </a:cubicBezTo>
                <a:close/>
                <a:moveTo>
                  <a:pt x="226852" y="1829039"/>
                </a:moveTo>
                <a:lnTo>
                  <a:pt x="241807" y="1835661"/>
                </a:lnTo>
                <a:lnTo>
                  <a:pt x="267357" y="1836263"/>
                </a:lnTo>
                <a:cubicBezTo>
                  <a:pt x="277327" y="1840476"/>
                  <a:pt x="286674" y="1848904"/>
                  <a:pt x="290412" y="1857331"/>
                </a:cubicBezTo>
                <a:cubicBezTo>
                  <a:pt x="293528" y="1862748"/>
                  <a:pt x="294152" y="1868767"/>
                  <a:pt x="291036" y="1874186"/>
                </a:cubicBezTo>
                <a:cubicBezTo>
                  <a:pt x="275457" y="1880807"/>
                  <a:pt x="251154" y="1870573"/>
                  <a:pt x="243054" y="1853719"/>
                </a:cubicBezTo>
                <a:lnTo>
                  <a:pt x="242431" y="1852515"/>
                </a:lnTo>
                <a:lnTo>
                  <a:pt x="235575" y="1855525"/>
                </a:lnTo>
                <a:cubicBezTo>
                  <a:pt x="226852" y="1852515"/>
                  <a:pt x="221866" y="1849505"/>
                  <a:pt x="220620" y="1845292"/>
                </a:cubicBezTo>
                <a:cubicBezTo>
                  <a:pt x="218750" y="1841078"/>
                  <a:pt x="221243" y="1836263"/>
                  <a:pt x="226852" y="1829039"/>
                </a:cubicBezTo>
                <a:close/>
                <a:moveTo>
                  <a:pt x="598870" y="1775467"/>
                </a:moveTo>
                <a:cubicBezTo>
                  <a:pt x="606972" y="1776671"/>
                  <a:pt x="615073" y="1781485"/>
                  <a:pt x="618812" y="1788709"/>
                </a:cubicBezTo>
                <a:cubicBezTo>
                  <a:pt x="621304" y="1794127"/>
                  <a:pt x="621927" y="1800146"/>
                  <a:pt x="619435" y="1807971"/>
                </a:cubicBezTo>
                <a:cubicBezTo>
                  <a:pt x="610087" y="1813991"/>
                  <a:pt x="577684" y="1816398"/>
                  <a:pt x="571453" y="1807971"/>
                </a:cubicBezTo>
                <a:cubicBezTo>
                  <a:pt x="568337" y="1796534"/>
                  <a:pt x="571452" y="1788107"/>
                  <a:pt x="576438" y="1782689"/>
                </a:cubicBezTo>
                <a:cubicBezTo>
                  <a:pt x="581423" y="1777273"/>
                  <a:pt x="590147" y="1774864"/>
                  <a:pt x="598870" y="1775467"/>
                </a:cubicBezTo>
                <a:close/>
                <a:moveTo>
                  <a:pt x="266110" y="1767640"/>
                </a:moveTo>
                <a:cubicBezTo>
                  <a:pt x="272342" y="1766437"/>
                  <a:pt x="277326" y="1768242"/>
                  <a:pt x="282935" y="1771252"/>
                </a:cubicBezTo>
                <a:cubicBezTo>
                  <a:pt x="287921" y="1774262"/>
                  <a:pt x="293528" y="1779078"/>
                  <a:pt x="301006" y="1784496"/>
                </a:cubicBezTo>
                <a:cubicBezTo>
                  <a:pt x="284805" y="1810980"/>
                  <a:pt x="247416" y="1781485"/>
                  <a:pt x="266110" y="1767640"/>
                </a:cubicBezTo>
                <a:close/>
                <a:moveTo>
                  <a:pt x="1117330" y="1763426"/>
                </a:moveTo>
                <a:lnTo>
                  <a:pt x="1111099" y="1775467"/>
                </a:lnTo>
                <a:lnTo>
                  <a:pt x="1102374" y="1798340"/>
                </a:lnTo>
                <a:lnTo>
                  <a:pt x="1124185" y="1793524"/>
                </a:lnTo>
                <a:lnTo>
                  <a:pt x="1134155" y="1787505"/>
                </a:lnTo>
                <a:lnTo>
                  <a:pt x="1128546" y="1778476"/>
                </a:lnTo>
                <a:lnTo>
                  <a:pt x="1128546" y="1774262"/>
                </a:lnTo>
                <a:close/>
                <a:moveTo>
                  <a:pt x="1099259" y="1754398"/>
                </a:moveTo>
                <a:lnTo>
                  <a:pt x="1084303" y="1770048"/>
                </a:lnTo>
                <a:lnTo>
                  <a:pt x="1074333" y="1771252"/>
                </a:lnTo>
                <a:lnTo>
                  <a:pt x="1081811" y="1779679"/>
                </a:lnTo>
                <a:lnTo>
                  <a:pt x="1084303" y="1781485"/>
                </a:lnTo>
                <a:lnTo>
                  <a:pt x="1086796" y="1776068"/>
                </a:lnTo>
                <a:close/>
                <a:moveTo>
                  <a:pt x="850623" y="1734534"/>
                </a:moveTo>
                <a:cubicBezTo>
                  <a:pt x="858724" y="1738145"/>
                  <a:pt x="863086" y="1742359"/>
                  <a:pt x="865577" y="1746572"/>
                </a:cubicBezTo>
                <a:cubicBezTo>
                  <a:pt x="872433" y="1759214"/>
                  <a:pt x="858724" y="1774262"/>
                  <a:pt x="856231" y="1797738"/>
                </a:cubicBezTo>
                <a:cubicBezTo>
                  <a:pt x="819465" y="1796534"/>
                  <a:pt x="843144" y="1744165"/>
                  <a:pt x="850623" y="1734534"/>
                </a:cubicBezTo>
                <a:close/>
                <a:moveTo>
                  <a:pt x="6678923" y="1730921"/>
                </a:moveTo>
                <a:cubicBezTo>
                  <a:pt x="6687025" y="1729717"/>
                  <a:pt x="6693257" y="1729717"/>
                  <a:pt x="6696997" y="1732728"/>
                </a:cubicBezTo>
                <a:cubicBezTo>
                  <a:pt x="6700111" y="1735136"/>
                  <a:pt x="6701359" y="1740553"/>
                  <a:pt x="6700111" y="1749582"/>
                </a:cubicBezTo>
                <a:cubicBezTo>
                  <a:pt x="6682663" y="1752591"/>
                  <a:pt x="6682663" y="1752591"/>
                  <a:pt x="6669579" y="1743563"/>
                </a:cubicBezTo>
                <a:cubicBezTo>
                  <a:pt x="6675185" y="1742961"/>
                  <a:pt x="6673939" y="1737543"/>
                  <a:pt x="6678923" y="1730921"/>
                </a:cubicBezTo>
                <a:close/>
                <a:moveTo>
                  <a:pt x="1038189" y="1711660"/>
                </a:moveTo>
                <a:cubicBezTo>
                  <a:pt x="1041305" y="1711660"/>
                  <a:pt x="1043798" y="1713466"/>
                  <a:pt x="1046291" y="1715271"/>
                </a:cubicBezTo>
                <a:cubicBezTo>
                  <a:pt x="1050030" y="1719485"/>
                  <a:pt x="1051899" y="1726106"/>
                  <a:pt x="1050653" y="1733932"/>
                </a:cubicBezTo>
                <a:cubicBezTo>
                  <a:pt x="1038814" y="1736340"/>
                  <a:pt x="1031336" y="1727310"/>
                  <a:pt x="1028842" y="1715272"/>
                </a:cubicBezTo>
                <a:cubicBezTo>
                  <a:pt x="1032582" y="1712863"/>
                  <a:pt x="1035698" y="1711660"/>
                  <a:pt x="1038189" y="1711660"/>
                </a:cubicBezTo>
                <a:close/>
                <a:moveTo>
                  <a:pt x="754035" y="1679756"/>
                </a:moveTo>
                <a:cubicBezTo>
                  <a:pt x="757151" y="1679155"/>
                  <a:pt x="760889" y="1680358"/>
                  <a:pt x="763382" y="1681562"/>
                </a:cubicBezTo>
                <a:cubicBezTo>
                  <a:pt x="768991" y="1684572"/>
                  <a:pt x="773351" y="1691795"/>
                  <a:pt x="770859" y="1699621"/>
                </a:cubicBezTo>
                <a:lnTo>
                  <a:pt x="767744" y="1701426"/>
                </a:lnTo>
                <a:lnTo>
                  <a:pt x="770860" y="1703232"/>
                </a:lnTo>
                <a:cubicBezTo>
                  <a:pt x="780207" y="1713465"/>
                  <a:pt x="784569" y="1727310"/>
                  <a:pt x="774599" y="1737544"/>
                </a:cubicBezTo>
                <a:cubicBezTo>
                  <a:pt x="746557" y="1736340"/>
                  <a:pt x="734094" y="1718281"/>
                  <a:pt x="735341" y="1691194"/>
                </a:cubicBezTo>
                <a:lnTo>
                  <a:pt x="749050" y="1691795"/>
                </a:lnTo>
                <a:lnTo>
                  <a:pt x="745310" y="1685776"/>
                </a:lnTo>
                <a:cubicBezTo>
                  <a:pt x="747803" y="1682164"/>
                  <a:pt x="750919" y="1680358"/>
                  <a:pt x="754035" y="1679756"/>
                </a:cubicBezTo>
                <a:close/>
                <a:moveTo>
                  <a:pt x="393856" y="1644843"/>
                </a:moveTo>
                <a:cubicBezTo>
                  <a:pt x="402579" y="1645445"/>
                  <a:pt x="411926" y="1647251"/>
                  <a:pt x="419404" y="1648455"/>
                </a:cubicBezTo>
                <a:cubicBezTo>
                  <a:pt x="445577" y="1664105"/>
                  <a:pt x="402580" y="1682164"/>
                  <a:pt x="433113" y="1694204"/>
                </a:cubicBezTo>
                <a:cubicBezTo>
                  <a:pt x="423144" y="1708650"/>
                  <a:pt x="418781" y="1712262"/>
                  <a:pt x="413797" y="1715271"/>
                </a:cubicBezTo>
                <a:cubicBezTo>
                  <a:pt x="396971" y="1693601"/>
                  <a:pt x="387624" y="1672533"/>
                  <a:pt x="370176" y="1650261"/>
                </a:cubicBezTo>
                <a:cubicBezTo>
                  <a:pt x="377031" y="1644844"/>
                  <a:pt x="385755" y="1644241"/>
                  <a:pt x="393856" y="1644843"/>
                </a:cubicBezTo>
                <a:close/>
                <a:moveTo>
                  <a:pt x="785815" y="1636416"/>
                </a:moveTo>
                <a:cubicBezTo>
                  <a:pt x="830059" y="1649659"/>
                  <a:pt x="845638" y="1677951"/>
                  <a:pt x="866824" y="1706242"/>
                </a:cubicBezTo>
                <a:cubicBezTo>
                  <a:pt x="838783" y="1705038"/>
                  <a:pt x="783946" y="1680358"/>
                  <a:pt x="785815" y="1636416"/>
                </a:cubicBezTo>
                <a:close/>
                <a:moveTo>
                  <a:pt x="7695901" y="1626785"/>
                </a:moveTo>
                <a:cubicBezTo>
                  <a:pt x="7709611" y="1624377"/>
                  <a:pt x="7722073" y="1631600"/>
                  <a:pt x="7730175" y="1641834"/>
                </a:cubicBezTo>
                <a:cubicBezTo>
                  <a:pt x="7737651" y="1652066"/>
                  <a:pt x="7739523" y="1665911"/>
                  <a:pt x="7732667" y="1676747"/>
                </a:cubicBezTo>
                <a:cubicBezTo>
                  <a:pt x="7714597" y="1679756"/>
                  <a:pt x="7665367" y="1660495"/>
                  <a:pt x="7695901" y="1626785"/>
                </a:cubicBezTo>
                <a:close/>
                <a:moveTo>
                  <a:pt x="1230120" y="1576221"/>
                </a:moveTo>
                <a:lnTo>
                  <a:pt x="1220149" y="1592474"/>
                </a:lnTo>
                <a:lnTo>
                  <a:pt x="1172167" y="1665912"/>
                </a:lnTo>
                <a:lnTo>
                  <a:pt x="1173412" y="1666514"/>
                </a:lnTo>
                <a:cubicBezTo>
                  <a:pt x="1180891" y="1683970"/>
                  <a:pt x="1179022" y="1700825"/>
                  <a:pt x="1161573" y="1708650"/>
                </a:cubicBezTo>
                <a:lnTo>
                  <a:pt x="1160950" y="1708048"/>
                </a:lnTo>
                <a:lnTo>
                  <a:pt x="1165935" y="1724903"/>
                </a:lnTo>
                <a:lnTo>
                  <a:pt x="1160950" y="1746572"/>
                </a:lnTo>
                <a:lnTo>
                  <a:pt x="1177152" y="1745970"/>
                </a:lnTo>
                <a:cubicBezTo>
                  <a:pt x="1184007" y="1742961"/>
                  <a:pt x="1188369" y="1737544"/>
                  <a:pt x="1191485" y="1732127"/>
                </a:cubicBezTo>
                <a:cubicBezTo>
                  <a:pt x="1185876" y="1718281"/>
                  <a:pt x="1183383" y="1702630"/>
                  <a:pt x="1185254" y="1687581"/>
                </a:cubicBezTo>
                <a:lnTo>
                  <a:pt x="1193977" y="1664707"/>
                </a:lnTo>
                <a:lnTo>
                  <a:pt x="1191485" y="1658688"/>
                </a:lnTo>
                <a:lnTo>
                  <a:pt x="1197716" y="1655076"/>
                </a:lnTo>
                <a:lnTo>
                  <a:pt x="1202077" y="1644241"/>
                </a:lnTo>
                <a:lnTo>
                  <a:pt x="1224512" y="1624377"/>
                </a:lnTo>
                <a:lnTo>
                  <a:pt x="1210179" y="1609931"/>
                </a:lnTo>
                <a:cubicBezTo>
                  <a:pt x="1214540" y="1601503"/>
                  <a:pt x="1227004" y="1599095"/>
                  <a:pt x="1230120" y="1586454"/>
                </a:cubicBezTo>
                <a:close/>
                <a:moveTo>
                  <a:pt x="1363473" y="1568998"/>
                </a:moveTo>
                <a:lnTo>
                  <a:pt x="1347271" y="1583445"/>
                </a:lnTo>
                <a:lnTo>
                  <a:pt x="1346025" y="1593678"/>
                </a:lnTo>
                <a:lnTo>
                  <a:pt x="1352880" y="1595484"/>
                </a:lnTo>
                <a:lnTo>
                  <a:pt x="1356619" y="1597289"/>
                </a:lnTo>
                <a:lnTo>
                  <a:pt x="1360358" y="1574416"/>
                </a:lnTo>
                <a:close/>
                <a:moveTo>
                  <a:pt x="6491355" y="1565988"/>
                </a:moveTo>
                <a:cubicBezTo>
                  <a:pt x="6499457" y="1564182"/>
                  <a:pt x="6508181" y="1563580"/>
                  <a:pt x="6516281" y="1567193"/>
                </a:cubicBezTo>
                <a:cubicBezTo>
                  <a:pt x="6513167" y="1594279"/>
                  <a:pt x="6505691" y="1603911"/>
                  <a:pt x="6482633" y="1612338"/>
                </a:cubicBezTo>
                <a:cubicBezTo>
                  <a:pt x="6472039" y="1605717"/>
                  <a:pt x="6473909" y="1589465"/>
                  <a:pt x="6470171" y="1573212"/>
                </a:cubicBezTo>
                <a:cubicBezTo>
                  <a:pt x="6476401" y="1570804"/>
                  <a:pt x="6483255" y="1567794"/>
                  <a:pt x="6491355" y="1565988"/>
                </a:cubicBezTo>
                <a:close/>
                <a:moveTo>
                  <a:pt x="1352880" y="1559969"/>
                </a:moveTo>
                <a:lnTo>
                  <a:pt x="1349764" y="1572610"/>
                </a:lnTo>
                <a:lnTo>
                  <a:pt x="1358488" y="1564784"/>
                </a:lnTo>
                <a:close/>
                <a:moveTo>
                  <a:pt x="966528" y="1546726"/>
                </a:moveTo>
                <a:cubicBezTo>
                  <a:pt x="977122" y="1543114"/>
                  <a:pt x="989585" y="1543115"/>
                  <a:pt x="999555" y="1546726"/>
                </a:cubicBezTo>
                <a:lnTo>
                  <a:pt x="1016380" y="1560571"/>
                </a:lnTo>
                <a:lnTo>
                  <a:pt x="1021989" y="1558765"/>
                </a:lnTo>
                <a:cubicBezTo>
                  <a:pt x="1034451" y="1557561"/>
                  <a:pt x="1049407" y="1561172"/>
                  <a:pt x="1061870" y="1562978"/>
                </a:cubicBezTo>
                <a:cubicBezTo>
                  <a:pt x="1073087" y="1584648"/>
                  <a:pt x="1060624" y="1596086"/>
                  <a:pt x="1043175" y="1599095"/>
                </a:cubicBezTo>
                <a:lnTo>
                  <a:pt x="1016380" y="1597289"/>
                </a:lnTo>
                <a:lnTo>
                  <a:pt x="1014510" y="1601503"/>
                </a:lnTo>
                <a:lnTo>
                  <a:pt x="1007033" y="1600901"/>
                </a:lnTo>
                <a:lnTo>
                  <a:pt x="1014510" y="1624377"/>
                </a:lnTo>
                <a:cubicBezTo>
                  <a:pt x="1015757" y="1639425"/>
                  <a:pt x="1012641" y="1655077"/>
                  <a:pt x="1005163" y="1669523"/>
                </a:cubicBezTo>
                <a:lnTo>
                  <a:pt x="983353" y="1691795"/>
                </a:lnTo>
                <a:lnTo>
                  <a:pt x="984599" y="1693601"/>
                </a:lnTo>
                <a:lnTo>
                  <a:pt x="988961" y="1694203"/>
                </a:lnTo>
                <a:lnTo>
                  <a:pt x="986468" y="1696611"/>
                </a:lnTo>
                <a:lnTo>
                  <a:pt x="992700" y="1705639"/>
                </a:lnTo>
                <a:cubicBezTo>
                  <a:pt x="995816" y="1711659"/>
                  <a:pt x="996439" y="1717679"/>
                  <a:pt x="995815" y="1724903"/>
                </a:cubicBezTo>
                <a:cubicBezTo>
                  <a:pt x="982730" y="1734534"/>
                  <a:pt x="975252" y="1733330"/>
                  <a:pt x="959673" y="1731523"/>
                </a:cubicBezTo>
                <a:cubicBezTo>
                  <a:pt x="955311" y="1727912"/>
                  <a:pt x="953442" y="1723698"/>
                  <a:pt x="952819" y="1718883"/>
                </a:cubicBezTo>
                <a:lnTo>
                  <a:pt x="954688" y="1712863"/>
                </a:lnTo>
                <a:lnTo>
                  <a:pt x="952196" y="1712262"/>
                </a:lnTo>
                <a:cubicBezTo>
                  <a:pt x="948457" y="1708650"/>
                  <a:pt x="948457" y="1705639"/>
                  <a:pt x="950949" y="1702630"/>
                </a:cubicBezTo>
                <a:lnTo>
                  <a:pt x="959050" y="1698416"/>
                </a:lnTo>
                <a:lnTo>
                  <a:pt x="934747" y="1677348"/>
                </a:lnTo>
                <a:cubicBezTo>
                  <a:pt x="909822" y="1638222"/>
                  <a:pt x="913561" y="1575619"/>
                  <a:pt x="952819" y="1549134"/>
                </a:cubicBezTo>
                <a:cubicBezTo>
                  <a:pt x="952819" y="1549134"/>
                  <a:pt x="960296" y="1545522"/>
                  <a:pt x="965281" y="1547327"/>
                </a:cubicBezTo>
                <a:lnTo>
                  <a:pt x="965905" y="1547930"/>
                </a:lnTo>
                <a:close/>
                <a:moveTo>
                  <a:pt x="1131662" y="1534687"/>
                </a:moveTo>
                <a:cubicBezTo>
                  <a:pt x="1139762" y="1537697"/>
                  <a:pt x="1146617" y="1542512"/>
                  <a:pt x="1149111" y="1550939"/>
                </a:cubicBezTo>
                <a:cubicBezTo>
                  <a:pt x="1150980" y="1556357"/>
                  <a:pt x="1150357" y="1562979"/>
                  <a:pt x="1146618" y="1570202"/>
                </a:cubicBezTo>
                <a:cubicBezTo>
                  <a:pt x="1136025" y="1574415"/>
                  <a:pt x="1103621" y="1571406"/>
                  <a:pt x="1099259" y="1561774"/>
                </a:cubicBezTo>
                <a:cubicBezTo>
                  <a:pt x="1098012" y="1550337"/>
                  <a:pt x="1101752" y="1542512"/>
                  <a:pt x="1107982" y="1538299"/>
                </a:cubicBezTo>
                <a:cubicBezTo>
                  <a:pt x="1114214" y="1533483"/>
                  <a:pt x="1123561" y="1532279"/>
                  <a:pt x="1131662" y="1534687"/>
                </a:cubicBezTo>
                <a:close/>
                <a:moveTo>
                  <a:pt x="1265638" y="1534085"/>
                </a:moveTo>
                <a:lnTo>
                  <a:pt x="1271247" y="1541910"/>
                </a:lnTo>
                <a:lnTo>
                  <a:pt x="1274987" y="1537095"/>
                </a:lnTo>
                <a:lnTo>
                  <a:pt x="1268132" y="1536493"/>
                </a:lnTo>
                <a:close/>
                <a:moveTo>
                  <a:pt x="873056" y="1524454"/>
                </a:moveTo>
                <a:cubicBezTo>
                  <a:pt x="874303" y="1529871"/>
                  <a:pt x="880534" y="1534687"/>
                  <a:pt x="883027" y="1546124"/>
                </a:cubicBezTo>
                <a:cubicBezTo>
                  <a:pt x="868070" y="1559969"/>
                  <a:pt x="843769" y="1523852"/>
                  <a:pt x="873056" y="1524454"/>
                </a:cubicBezTo>
                <a:close/>
                <a:moveTo>
                  <a:pt x="1041929" y="1512415"/>
                </a:moveTo>
                <a:cubicBezTo>
                  <a:pt x="1049407" y="1510008"/>
                  <a:pt x="1058131" y="1510609"/>
                  <a:pt x="1064985" y="1514221"/>
                </a:cubicBezTo>
                <a:cubicBezTo>
                  <a:pt x="1079318" y="1520241"/>
                  <a:pt x="1088665" y="1535289"/>
                  <a:pt x="1081187" y="1547328"/>
                </a:cubicBezTo>
                <a:cubicBezTo>
                  <a:pt x="1073709" y="1568397"/>
                  <a:pt x="1029467" y="1558765"/>
                  <a:pt x="1021364" y="1532279"/>
                </a:cubicBezTo>
                <a:cubicBezTo>
                  <a:pt x="1026973" y="1520843"/>
                  <a:pt x="1033828" y="1514823"/>
                  <a:pt x="1041929" y="1512415"/>
                </a:cubicBezTo>
                <a:close/>
                <a:moveTo>
                  <a:pt x="1289319" y="1511813"/>
                </a:moveTo>
                <a:lnTo>
                  <a:pt x="1279972" y="1519036"/>
                </a:lnTo>
                <a:lnTo>
                  <a:pt x="1285579" y="1520842"/>
                </a:lnTo>
                <a:lnTo>
                  <a:pt x="1288073" y="1516628"/>
                </a:lnTo>
                <a:lnTo>
                  <a:pt x="1289942" y="1511813"/>
                </a:lnTo>
                <a:close/>
                <a:moveTo>
                  <a:pt x="773352" y="1508803"/>
                </a:moveTo>
                <a:cubicBezTo>
                  <a:pt x="778961" y="1508803"/>
                  <a:pt x="785192" y="1510609"/>
                  <a:pt x="792670" y="1513017"/>
                </a:cubicBezTo>
                <a:cubicBezTo>
                  <a:pt x="815102" y="1520842"/>
                  <a:pt x="842522" y="1537095"/>
                  <a:pt x="852492" y="1556959"/>
                </a:cubicBezTo>
                <a:lnTo>
                  <a:pt x="851869" y="1568998"/>
                </a:lnTo>
                <a:lnTo>
                  <a:pt x="858723" y="1570202"/>
                </a:lnTo>
                <a:cubicBezTo>
                  <a:pt x="868071" y="1573212"/>
                  <a:pt x="877418" y="1578027"/>
                  <a:pt x="884896" y="1585250"/>
                </a:cubicBezTo>
                <a:cubicBezTo>
                  <a:pt x="872433" y="1596086"/>
                  <a:pt x="853115" y="1599697"/>
                  <a:pt x="833175" y="1597290"/>
                </a:cubicBezTo>
                <a:lnTo>
                  <a:pt x="793917" y="1579231"/>
                </a:lnTo>
                <a:lnTo>
                  <a:pt x="793292" y="1579231"/>
                </a:lnTo>
                <a:lnTo>
                  <a:pt x="777714" y="1571407"/>
                </a:lnTo>
                <a:lnTo>
                  <a:pt x="780830" y="1570804"/>
                </a:lnTo>
                <a:lnTo>
                  <a:pt x="777092" y="1568998"/>
                </a:lnTo>
                <a:cubicBezTo>
                  <a:pt x="767744" y="1559970"/>
                  <a:pt x="762759" y="1547329"/>
                  <a:pt x="768991" y="1534686"/>
                </a:cubicBezTo>
                <a:cubicBezTo>
                  <a:pt x="772729" y="1532882"/>
                  <a:pt x="776467" y="1532881"/>
                  <a:pt x="781454" y="1534085"/>
                </a:cubicBezTo>
                <a:cubicBezTo>
                  <a:pt x="794539" y="1536493"/>
                  <a:pt x="810118" y="1550338"/>
                  <a:pt x="813857" y="1563581"/>
                </a:cubicBezTo>
                <a:lnTo>
                  <a:pt x="813234" y="1564784"/>
                </a:lnTo>
                <a:lnTo>
                  <a:pt x="815103" y="1564785"/>
                </a:lnTo>
                <a:lnTo>
                  <a:pt x="825073" y="1565988"/>
                </a:lnTo>
                <a:lnTo>
                  <a:pt x="807625" y="1550338"/>
                </a:lnTo>
                <a:cubicBezTo>
                  <a:pt x="793917" y="1535891"/>
                  <a:pt x="782076" y="1520240"/>
                  <a:pt x="773352" y="1508803"/>
                </a:cubicBezTo>
                <a:close/>
                <a:moveTo>
                  <a:pt x="6342423" y="1506997"/>
                </a:moveTo>
                <a:cubicBezTo>
                  <a:pt x="6341179" y="1514822"/>
                  <a:pt x="6346163" y="1511813"/>
                  <a:pt x="6349279" y="1516027"/>
                </a:cubicBezTo>
                <a:cubicBezTo>
                  <a:pt x="6361119" y="1540706"/>
                  <a:pt x="6346787" y="1557560"/>
                  <a:pt x="6319991" y="1577426"/>
                </a:cubicBezTo>
                <a:cubicBezTo>
                  <a:pt x="6275747" y="1583445"/>
                  <a:pt x="6299427" y="1505191"/>
                  <a:pt x="6342423" y="1506997"/>
                </a:cubicBezTo>
                <a:close/>
                <a:moveTo>
                  <a:pt x="398840" y="1503988"/>
                </a:moveTo>
                <a:cubicBezTo>
                  <a:pt x="424389" y="1524454"/>
                  <a:pt x="417535" y="1541910"/>
                  <a:pt x="399463" y="1552144"/>
                </a:cubicBezTo>
                <a:lnTo>
                  <a:pt x="368306" y="1561173"/>
                </a:lnTo>
                <a:lnTo>
                  <a:pt x="370176" y="1562978"/>
                </a:lnTo>
                <a:cubicBezTo>
                  <a:pt x="382015" y="1597891"/>
                  <a:pt x="319078" y="1616551"/>
                  <a:pt x="286051" y="1596086"/>
                </a:cubicBezTo>
                <a:cubicBezTo>
                  <a:pt x="288544" y="1573813"/>
                  <a:pt x="299760" y="1562376"/>
                  <a:pt x="314092" y="1556357"/>
                </a:cubicBezTo>
                <a:lnTo>
                  <a:pt x="332163" y="1552745"/>
                </a:lnTo>
                <a:lnTo>
                  <a:pt x="337772" y="1530474"/>
                </a:lnTo>
                <a:cubicBezTo>
                  <a:pt x="351481" y="1511211"/>
                  <a:pt x="383884" y="1506998"/>
                  <a:pt x="398840" y="1503988"/>
                </a:cubicBezTo>
                <a:close/>
                <a:moveTo>
                  <a:pt x="908575" y="1498571"/>
                </a:moveTo>
                <a:cubicBezTo>
                  <a:pt x="914184" y="1498570"/>
                  <a:pt x="919791" y="1500376"/>
                  <a:pt x="926647" y="1503386"/>
                </a:cubicBezTo>
                <a:cubicBezTo>
                  <a:pt x="939110" y="1509405"/>
                  <a:pt x="952195" y="1519639"/>
                  <a:pt x="957804" y="1527464"/>
                </a:cubicBezTo>
                <a:cubicBezTo>
                  <a:pt x="943472" y="1551541"/>
                  <a:pt x="904836" y="1526862"/>
                  <a:pt x="894243" y="1505793"/>
                </a:cubicBezTo>
                <a:cubicBezTo>
                  <a:pt x="897359" y="1500978"/>
                  <a:pt x="902967" y="1498570"/>
                  <a:pt x="908575" y="1498571"/>
                </a:cubicBezTo>
                <a:close/>
                <a:moveTo>
                  <a:pt x="6564267" y="1473890"/>
                </a:moveTo>
                <a:cubicBezTo>
                  <a:pt x="6590437" y="1497367"/>
                  <a:pt x="6566135" y="1522647"/>
                  <a:pt x="6552425" y="1542513"/>
                </a:cubicBezTo>
                <a:cubicBezTo>
                  <a:pt x="6502573" y="1544318"/>
                  <a:pt x="6529993" y="1479910"/>
                  <a:pt x="6564267" y="1473890"/>
                </a:cubicBezTo>
                <a:close/>
                <a:moveTo>
                  <a:pt x="805133" y="1471483"/>
                </a:moveTo>
                <a:cubicBezTo>
                  <a:pt x="818219" y="1471483"/>
                  <a:pt x="823828" y="1481114"/>
                  <a:pt x="836913" y="1493754"/>
                </a:cubicBezTo>
                <a:cubicBezTo>
                  <a:pt x="816350" y="1517231"/>
                  <a:pt x="784569" y="1481716"/>
                  <a:pt x="805133" y="1471483"/>
                </a:cubicBezTo>
                <a:close/>
                <a:moveTo>
                  <a:pt x="1050031" y="1471482"/>
                </a:moveTo>
                <a:lnTo>
                  <a:pt x="1056885" y="1478103"/>
                </a:lnTo>
                <a:lnTo>
                  <a:pt x="1075579" y="1472084"/>
                </a:lnTo>
                <a:cubicBezTo>
                  <a:pt x="1081810" y="1471482"/>
                  <a:pt x="1086796" y="1472084"/>
                  <a:pt x="1089289" y="1473890"/>
                </a:cubicBezTo>
                <a:cubicBezTo>
                  <a:pt x="1076826" y="1495560"/>
                  <a:pt x="1070593" y="1517231"/>
                  <a:pt x="1030713" y="1504590"/>
                </a:cubicBezTo>
                <a:lnTo>
                  <a:pt x="1038190" y="1493755"/>
                </a:lnTo>
                <a:lnTo>
                  <a:pt x="1029466" y="1490143"/>
                </a:lnTo>
                <a:cubicBezTo>
                  <a:pt x="1026351" y="1487134"/>
                  <a:pt x="1024481" y="1482318"/>
                  <a:pt x="1023235" y="1475696"/>
                </a:cubicBezTo>
                <a:cubicBezTo>
                  <a:pt x="1033205" y="1470881"/>
                  <a:pt x="1042553" y="1469075"/>
                  <a:pt x="1050031" y="1471482"/>
                </a:cubicBezTo>
                <a:close/>
                <a:moveTo>
                  <a:pt x="528533" y="1434604"/>
                </a:moveTo>
                <a:cubicBezTo>
                  <a:pt x="536479" y="1434425"/>
                  <a:pt x="544346" y="1434764"/>
                  <a:pt x="551511" y="1434764"/>
                </a:cubicBezTo>
                <a:cubicBezTo>
                  <a:pt x="585785" y="1484124"/>
                  <a:pt x="506022" y="1500977"/>
                  <a:pt x="471750" y="1473288"/>
                </a:cubicBezTo>
                <a:cubicBezTo>
                  <a:pt x="480162" y="1440332"/>
                  <a:pt x="504698" y="1435139"/>
                  <a:pt x="528533" y="1434604"/>
                </a:cubicBezTo>
                <a:close/>
                <a:moveTo>
                  <a:pt x="865577" y="1415502"/>
                </a:moveTo>
                <a:cubicBezTo>
                  <a:pt x="876795" y="1414899"/>
                  <a:pt x="887388" y="1419113"/>
                  <a:pt x="894243" y="1427541"/>
                </a:cubicBezTo>
                <a:cubicBezTo>
                  <a:pt x="899228" y="1433560"/>
                  <a:pt x="901721" y="1441385"/>
                  <a:pt x="901722" y="1449812"/>
                </a:cubicBezTo>
                <a:lnTo>
                  <a:pt x="896735" y="1455230"/>
                </a:lnTo>
                <a:lnTo>
                  <a:pt x="909198" y="1454628"/>
                </a:lnTo>
                <a:cubicBezTo>
                  <a:pt x="926023" y="1455230"/>
                  <a:pt x="942849" y="1456434"/>
                  <a:pt x="962789" y="1453424"/>
                </a:cubicBezTo>
                <a:cubicBezTo>
                  <a:pt x="955312" y="1484123"/>
                  <a:pt x="903591" y="1490745"/>
                  <a:pt x="872433" y="1479308"/>
                </a:cubicBezTo>
                <a:lnTo>
                  <a:pt x="864955" y="1473289"/>
                </a:lnTo>
                <a:lnTo>
                  <a:pt x="863709" y="1473289"/>
                </a:lnTo>
                <a:cubicBezTo>
                  <a:pt x="847507" y="1467871"/>
                  <a:pt x="830682" y="1450414"/>
                  <a:pt x="835044" y="1436570"/>
                </a:cubicBezTo>
                <a:cubicBezTo>
                  <a:pt x="843145" y="1422724"/>
                  <a:pt x="854985" y="1416705"/>
                  <a:pt x="865577" y="1415502"/>
                </a:cubicBezTo>
                <a:close/>
                <a:moveTo>
                  <a:pt x="1293058" y="1413696"/>
                </a:moveTo>
                <a:lnTo>
                  <a:pt x="1288073" y="1419715"/>
                </a:lnTo>
                <a:cubicBezTo>
                  <a:pt x="1279348" y="1429949"/>
                  <a:pt x="1270001" y="1440783"/>
                  <a:pt x="1260654" y="1454026"/>
                </a:cubicBezTo>
                <a:cubicBezTo>
                  <a:pt x="1256291" y="1458239"/>
                  <a:pt x="1251930" y="1462453"/>
                  <a:pt x="1247568" y="1470880"/>
                </a:cubicBezTo>
                <a:cubicBezTo>
                  <a:pt x="1247568" y="1470880"/>
                  <a:pt x="1247568" y="1470880"/>
                  <a:pt x="1242583" y="1479910"/>
                </a:cubicBezTo>
                <a:cubicBezTo>
                  <a:pt x="1238221" y="1479911"/>
                  <a:pt x="1238221" y="1484123"/>
                  <a:pt x="1233235" y="1488337"/>
                </a:cubicBezTo>
                <a:lnTo>
                  <a:pt x="1229497" y="1496162"/>
                </a:lnTo>
                <a:lnTo>
                  <a:pt x="1235728" y="1495561"/>
                </a:lnTo>
                <a:lnTo>
                  <a:pt x="1241960" y="1501580"/>
                </a:lnTo>
                <a:lnTo>
                  <a:pt x="1243206" y="1500977"/>
                </a:lnTo>
                <a:lnTo>
                  <a:pt x="1245075" y="1504590"/>
                </a:lnTo>
                <a:lnTo>
                  <a:pt x="1253176" y="1513016"/>
                </a:lnTo>
                <a:lnTo>
                  <a:pt x="1253175" y="1519037"/>
                </a:lnTo>
                <a:lnTo>
                  <a:pt x="1255046" y="1521444"/>
                </a:lnTo>
                <a:lnTo>
                  <a:pt x="1260654" y="1514221"/>
                </a:lnTo>
                <a:cubicBezTo>
                  <a:pt x="1279348" y="1488337"/>
                  <a:pt x="1274986" y="1484123"/>
                  <a:pt x="1279348" y="1475094"/>
                </a:cubicBezTo>
                <a:cubicBezTo>
                  <a:pt x="1288695" y="1460045"/>
                  <a:pt x="1301782" y="1440783"/>
                  <a:pt x="1309882" y="1426939"/>
                </a:cubicBezTo>
                <a:lnTo>
                  <a:pt x="1314245" y="1416705"/>
                </a:lnTo>
                <a:lnTo>
                  <a:pt x="1306143" y="1416705"/>
                </a:lnTo>
                <a:close/>
                <a:moveTo>
                  <a:pt x="6654621" y="1396240"/>
                </a:moveTo>
                <a:cubicBezTo>
                  <a:pt x="6662723" y="1402861"/>
                  <a:pt x="6667085" y="1410084"/>
                  <a:pt x="6668331" y="1417909"/>
                </a:cubicBezTo>
                <a:cubicBezTo>
                  <a:pt x="6673315" y="1440783"/>
                  <a:pt x="6654621" y="1466065"/>
                  <a:pt x="6647145" y="1478705"/>
                </a:cubicBezTo>
                <a:cubicBezTo>
                  <a:pt x="6581713" y="1487735"/>
                  <a:pt x="6611623" y="1411890"/>
                  <a:pt x="6654621" y="1396240"/>
                </a:cubicBezTo>
                <a:close/>
                <a:moveTo>
                  <a:pt x="1061246" y="1392628"/>
                </a:moveTo>
                <a:cubicBezTo>
                  <a:pt x="1079318" y="1409482"/>
                  <a:pt x="1058131" y="1419716"/>
                  <a:pt x="1044421" y="1444395"/>
                </a:cubicBezTo>
                <a:lnTo>
                  <a:pt x="1042552" y="1442589"/>
                </a:lnTo>
                <a:cubicBezTo>
                  <a:pt x="1038190" y="1455832"/>
                  <a:pt x="1018873" y="1461249"/>
                  <a:pt x="1007032" y="1448609"/>
                </a:cubicBezTo>
                <a:cubicBezTo>
                  <a:pt x="1010149" y="1440181"/>
                  <a:pt x="1013264" y="1435365"/>
                  <a:pt x="1018249" y="1431754"/>
                </a:cubicBezTo>
                <a:lnTo>
                  <a:pt x="1034451" y="1429346"/>
                </a:lnTo>
                <a:lnTo>
                  <a:pt x="1036320" y="1419716"/>
                </a:lnTo>
                <a:cubicBezTo>
                  <a:pt x="1042552" y="1408278"/>
                  <a:pt x="1053769" y="1396240"/>
                  <a:pt x="1061246" y="1392628"/>
                </a:cubicBezTo>
                <a:close/>
                <a:moveTo>
                  <a:pt x="6744355" y="1381792"/>
                </a:moveTo>
                <a:cubicBezTo>
                  <a:pt x="6748095" y="1385404"/>
                  <a:pt x="6749963" y="1389619"/>
                  <a:pt x="6749963" y="1393831"/>
                </a:cubicBezTo>
                <a:cubicBezTo>
                  <a:pt x="6751211" y="1400452"/>
                  <a:pt x="6749339" y="1407074"/>
                  <a:pt x="6745601" y="1411889"/>
                </a:cubicBezTo>
                <a:lnTo>
                  <a:pt x="6731269" y="1417909"/>
                </a:lnTo>
                <a:lnTo>
                  <a:pt x="6728151" y="1429948"/>
                </a:lnTo>
                <a:cubicBezTo>
                  <a:pt x="6718807" y="1456434"/>
                  <a:pt x="6704473" y="1473890"/>
                  <a:pt x="6696373" y="1502182"/>
                </a:cubicBezTo>
                <a:cubicBezTo>
                  <a:pt x="6670823" y="1482920"/>
                  <a:pt x="6687025" y="1434163"/>
                  <a:pt x="6710081" y="1411288"/>
                </a:cubicBezTo>
                <a:lnTo>
                  <a:pt x="6724413" y="1404064"/>
                </a:lnTo>
                <a:lnTo>
                  <a:pt x="6721923" y="1396239"/>
                </a:lnTo>
                <a:cubicBezTo>
                  <a:pt x="6723789" y="1388414"/>
                  <a:pt x="6731269" y="1381793"/>
                  <a:pt x="6744355" y="1381792"/>
                </a:cubicBezTo>
                <a:close/>
                <a:moveTo>
                  <a:pt x="672402" y="1375773"/>
                </a:moveTo>
                <a:cubicBezTo>
                  <a:pt x="678633" y="1375171"/>
                  <a:pt x="684243" y="1377578"/>
                  <a:pt x="687982" y="1382394"/>
                </a:cubicBezTo>
                <a:cubicBezTo>
                  <a:pt x="689227" y="1397443"/>
                  <a:pt x="668040" y="1416104"/>
                  <a:pt x="649968" y="1395637"/>
                </a:cubicBezTo>
                <a:cubicBezTo>
                  <a:pt x="650592" y="1390822"/>
                  <a:pt x="653085" y="1386608"/>
                  <a:pt x="655577" y="1383598"/>
                </a:cubicBezTo>
                <a:cubicBezTo>
                  <a:pt x="660562" y="1378782"/>
                  <a:pt x="666170" y="1375773"/>
                  <a:pt x="672402" y="1375773"/>
                </a:cubicBezTo>
                <a:close/>
                <a:moveTo>
                  <a:pt x="1327954" y="1373366"/>
                </a:moveTo>
                <a:lnTo>
                  <a:pt x="1315491" y="1388414"/>
                </a:lnTo>
                <a:lnTo>
                  <a:pt x="1307390" y="1397443"/>
                </a:lnTo>
                <a:lnTo>
                  <a:pt x="1316737" y="1404065"/>
                </a:lnTo>
                <a:lnTo>
                  <a:pt x="1326084" y="1393831"/>
                </a:lnTo>
                <a:close/>
                <a:moveTo>
                  <a:pt x="986469" y="1353501"/>
                </a:moveTo>
                <a:cubicBezTo>
                  <a:pt x="993946" y="1356511"/>
                  <a:pt x="998932" y="1362530"/>
                  <a:pt x="1001425" y="1368550"/>
                </a:cubicBezTo>
                <a:cubicBezTo>
                  <a:pt x="1006409" y="1382394"/>
                  <a:pt x="998309" y="1399248"/>
                  <a:pt x="982107" y="1398045"/>
                </a:cubicBezTo>
                <a:lnTo>
                  <a:pt x="981484" y="1397444"/>
                </a:lnTo>
                <a:lnTo>
                  <a:pt x="977745" y="1404666"/>
                </a:lnTo>
                <a:lnTo>
                  <a:pt x="974006" y="1413696"/>
                </a:lnTo>
                <a:lnTo>
                  <a:pt x="990207" y="1410685"/>
                </a:lnTo>
                <a:cubicBezTo>
                  <a:pt x="998932" y="1408879"/>
                  <a:pt x="1007656" y="1406472"/>
                  <a:pt x="1016380" y="1402258"/>
                </a:cubicBezTo>
                <a:cubicBezTo>
                  <a:pt x="1015757" y="1425735"/>
                  <a:pt x="992700" y="1438977"/>
                  <a:pt x="968398" y="1443793"/>
                </a:cubicBezTo>
                <a:lnTo>
                  <a:pt x="961543" y="1443793"/>
                </a:lnTo>
                <a:lnTo>
                  <a:pt x="959673" y="1444395"/>
                </a:lnTo>
                <a:lnTo>
                  <a:pt x="959673" y="1443793"/>
                </a:lnTo>
                <a:lnTo>
                  <a:pt x="932254" y="1443793"/>
                </a:lnTo>
                <a:cubicBezTo>
                  <a:pt x="921039" y="1441385"/>
                  <a:pt x="911691" y="1436569"/>
                  <a:pt x="906706" y="1429949"/>
                </a:cubicBezTo>
                <a:cubicBezTo>
                  <a:pt x="916676" y="1425133"/>
                  <a:pt x="926647" y="1421520"/>
                  <a:pt x="935994" y="1419715"/>
                </a:cubicBezTo>
                <a:lnTo>
                  <a:pt x="947834" y="1417909"/>
                </a:lnTo>
                <a:lnTo>
                  <a:pt x="944095" y="1408880"/>
                </a:lnTo>
                <a:cubicBezTo>
                  <a:pt x="939732" y="1397443"/>
                  <a:pt x="934748" y="1385404"/>
                  <a:pt x="928516" y="1372763"/>
                </a:cubicBezTo>
                <a:cubicBezTo>
                  <a:pt x="935994" y="1369151"/>
                  <a:pt x="944718" y="1369753"/>
                  <a:pt x="952818" y="1371560"/>
                </a:cubicBezTo>
                <a:lnTo>
                  <a:pt x="967152" y="1376374"/>
                </a:lnTo>
                <a:lnTo>
                  <a:pt x="970267" y="1368550"/>
                </a:lnTo>
                <a:cubicBezTo>
                  <a:pt x="974630" y="1360724"/>
                  <a:pt x="980861" y="1354705"/>
                  <a:pt x="986469" y="1353501"/>
                </a:cubicBezTo>
                <a:close/>
                <a:moveTo>
                  <a:pt x="552135" y="1349287"/>
                </a:moveTo>
                <a:cubicBezTo>
                  <a:pt x="562105" y="1361928"/>
                  <a:pt x="564597" y="1373967"/>
                  <a:pt x="550265" y="1384200"/>
                </a:cubicBezTo>
                <a:cubicBezTo>
                  <a:pt x="547150" y="1379986"/>
                  <a:pt x="537803" y="1386608"/>
                  <a:pt x="531571" y="1378181"/>
                </a:cubicBezTo>
                <a:cubicBezTo>
                  <a:pt x="529701" y="1366141"/>
                  <a:pt x="539671" y="1351695"/>
                  <a:pt x="552135" y="1349287"/>
                </a:cubicBezTo>
                <a:close/>
                <a:moveTo>
                  <a:pt x="1365343" y="1327015"/>
                </a:moveTo>
                <a:lnTo>
                  <a:pt x="1355995" y="1339054"/>
                </a:lnTo>
                <a:lnTo>
                  <a:pt x="1359735" y="1349287"/>
                </a:lnTo>
                <a:lnTo>
                  <a:pt x="1372820" y="1345675"/>
                </a:lnTo>
                <a:lnTo>
                  <a:pt x="1373444" y="1341461"/>
                </a:lnTo>
                <a:close/>
                <a:moveTo>
                  <a:pt x="1279972" y="1315578"/>
                </a:moveTo>
                <a:cubicBezTo>
                  <a:pt x="1283087" y="1313772"/>
                  <a:pt x="1286826" y="1313772"/>
                  <a:pt x="1292435" y="1316782"/>
                </a:cubicBezTo>
                <a:cubicBezTo>
                  <a:pt x="1291811" y="1328219"/>
                  <a:pt x="1291811" y="1333637"/>
                  <a:pt x="1291188" y="1339657"/>
                </a:cubicBezTo>
                <a:cubicBezTo>
                  <a:pt x="1279972" y="1341462"/>
                  <a:pt x="1274985" y="1333035"/>
                  <a:pt x="1274986" y="1325209"/>
                </a:cubicBezTo>
                <a:cubicBezTo>
                  <a:pt x="1275610" y="1321598"/>
                  <a:pt x="1276855" y="1317384"/>
                  <a:pt x="1279972" y="1315578"/>
                </a:cubicBezTo>
                <a:close/>
                <a:moveTo>
                  <a:pt x="1375936" y="1312568"/>
                </a:moveTo>
                <a:lnTo>
                  <a:pt x="1374690" y="1314374"/>
                </a:lnTo>
                <a:lnTo>
                  <a:pt x="1375313" y="1314976"/>
                </a:lnTo>
                <a:close/>
                <a:moveTo>
                  <a:pt x="6411243" y="1309512"/>
                </a:moveTo>
                <a:cubicBezTo>
                  <a:pt x="6413659" y="1307865"/>
                  <a:pt x="6417045" y="1307602"/>
                  <a:pt x="6421565" y="1309558"/>
                </a:cubicBezTo>
                <a:cubicBezTo>
                  <a:pt x="6434649" y="1317987"/>
                  <a:pt x="6427175" y="1335442"/>
                  <a:pt x="6411595" y="1339054"/>
                </a:cubicBezTo>
                <a:cubicBezTo>
                  <a:pt x="6405519" y="1331831"/>
                  <a:pt x="6404001" y="1314450"/>
                  <a:pt x="6411243" y="1309512"/>
                </a:cubicBezTo>
                <a:close/>
                <a:moveTo>
                  <a:pt x="6282603" y="1302336"/>
                </a:moveTo>
                <a:cubicBezTo>
                  <a:pt x="6292571" y="1302937"/>
                  <a:pt x="6303167" y="1305345"/>
                  <a:pt x="6311889" y="1311967"/>
                </a:cubicBezTo>
                <a:cubicBezTo>
                  <a:pt x="6276995" y="1340860"/>
                  <a:pt x="6244589" y="1337851"/>
                  <a:pt x="6208449" y="1339656"/>
                </a:cubicBezTo>
                <a:cubicBezTo>
                  <a:pt x="6220911" y="1323403"/>
                  <a:pt x="6252069" y="1301733"/>
                  <a:pt x="6282603" y="1302336"/>
                </a:cubicBezTo>
                <a:close/>
                <a:moveTo>
                  <a:pt x="927270" y="1298122"/>
                </a:moveTo>
                <a:cubicBezTo>
                  <a:pt x="938487" y="1297520"/>
                  <a:pt x="950949" y="1301132"/>
                  <a:pt x="963412" y="1307753"/>
                </a:cubicBezTo>
                <a:cubicBezTo>
                  <a:pt x="990830" y="1341462"/>
                  <a:pt x="912315" y="1357714"/>
                  <a:pt x="896735" y="1327617"/>
                </a:cubicBezTo>
                <a:cubicBezTo>
                  <a:pt x="901722" y="1320995"/>
                  <a:pt x="901098" y="1316180"/>
                  <a:pt x="894243" y="1311364"/>
                </a:cubicBezTo>
                <a:cubicBezTo>
                  <a:pt x="904837" y="1302335"/>
                  <a:pt x="915430" y="1298122"/>
                  <a:pt x="927270" y="1298122"/>
                </a:cubicBezTo>
                <a:close/>
                <a:moveTo>
                  <a:pt x="1004541" y="1295112"/>
                </a:moveTo>
                <a:cubicBezTo>
                  <a:pt x="1011395" y="1295112"/>
                  <a:pt x="1017003" y="1298122"/>
                  <a:pt x="1021988" y="1304743"/>
                </a:cubicBezTo>
                <a:cubicBezTo>
                  <a:pt x="1031336" y="1325811"/>
                  <a:pt x="989584" y="1335443"/>
                  <a:pt x="979615" y="1322199"/>
                </a:cubicBezTo>
                <a:cubicBezTo>
                  <a:pt x="980237" y="1314976"/>
                  <a:pt x="981484" y="1307151"/>
                  <a:pt x="977744" y="1302335"/>
                </a:cubicBezTo>
                <a:cubicBezTo>
                  <a:pt x="988338" y="1298123"/>
                  <a:pt x="997063" y="1295112"/>
                  <a:pt x="1004541" y="1295112"/>
                </a:cubicBezTo>
                <a:close/>
                <a:moveTo>
                  <a:pt x="1292434" y="1274044"/>
                </a:moveTo>
                <a:cubicBezTo>
                  <a:pt x="1296796" y="1274646"/>
                  <a:pt x="1301158" y="1276452"/>
                  <a:pt x="1303028" y="1280064"/>
                </a:cubicBezTo>
                <a:cubicBezTo>
                  <a:pt x="1306767" y="1284879"/>
                  <a:pt x="1306768" y="1289092"/>
                  <a:pt x="1305521" y="1292102"/>
                </a:cubicBezTo>
                <a:cubicBezTo>
                  <a:pt x="1300535" y="1301734"/>
                  <a:pt x="1278102" y="1303539"/>
                  <a:pt x="1272494" y="1296317"/>
                </a:cubicBezTo>
                <a:cubicBezTo>
                  <a:pt x="1261900" y="1286083"/>
                  <a:pt x="1279348" y="1273442"/>
                  <a:pt x="1292434" y="1274044"/>
                </a:cubicBezTo>
                <a:close/>
                <a:moveTo>
                  <a:pt x="636260" y="1205422"/>
                </a:moveTo>
                <a:cubicBezTo>
                  <a:pt x="644361" y="1204218"/>
                  <a:pt x="651215" y="1206024"/>
                  <a:pt x="658070" y="1213849"/>
                </a:cubicBezTo>
                <a:cubicBezTo>
                  <a:pt x="669287" y="1234917"/>
                  <a:pt x="627536" y="1251772"/>
                  <a:pt x="613204" y="1241539"/>
                </a:cubicBezTo>
                <a:cubicBezTo>
                  <a:pt x="614449" y="1236121"/>
                  <a:pt x="612580" y="1223480"/>
                  <a:pt x="608218" y="1216858"/>
                </a:cubicBezTo>
                <a:cubicBezTo>
                  <a:pt x="619435" y="1211441"/>
                  <a:pt x="628159" y="1206626"/>
                  <a:pt x="636260" y="1205422"/>
                </a:cubicBezTo>
                <a:close/>
                <a:moveTo>
                  <a:pt x="1124184" y="1189169"/>
                </a:moveTo>
                <a:lnTo>
                  <a:pt x="1136024" y="1217461"/>
                </a:lnTo>
                <a:lnTo>
                  <a:pt x="1144125" y="1219266"/>
                </a:lnTo>
                <a:lnTo>
                  <a:pt x="1142256" y="1233112"/>
                </a:lnTo>
                <a:lnTo>
                  <a:pt x="1142879" y="1234918"/>
                </a:lnTo>
                <a:lnTo>
                  <a:pt x="1142880" y="1263209"/>
                </a:lnTo>
                <a:lnTo>
                  <a:pt x="1147864" y="1262005"/>
                </a:lnTo>
                <a:cubicBezTo>
                  <a:pt x="1159704" y="1263209"/>
                  <a:pt x="1170921" y="1268627"/>
                  <a:pt x="1182761" y="1276451"/>
                </a:cubicBezTo>
                <a:cubicBezTo>
                  <a:pt x="1188369" y="1286083"/>
                  <a:pt x="1187745" y="1293307"/>
                  <a:pt x="1182761" y="1298724"/>
                </a:cubicBezTo>
                <a:lnTo>
                  <a:pt x="1175906" y="1301734"/>
                </a:lnTo>
                <a:lnTo>
                  <a:pt x="1177152" y="1302336"/>
                </a:lnTo>
                <a:cubicBezTo>
                  <a:pt x="1188991" y="1312568"/>
                  <a:pt x="1199586" y="1323403"/>
                  <a:pt x="1203948" y="1327617"/>
                </a:cubicBezTo>
                <a:lnTo>
                  <a:pt x="1200832" y="1327617"/>
                </a:lnTo>
                <a:lnTo>
                  <a:pt x="1211426" y="1342064"/>
                </a:lnTo>
                <a:cubicBezTo>
                  <a:pt x="1215786" y="1361326"/>
                  <a:pt x="1196470" y="1382997"/>
                  <a:pt x="1170921" y="1358316"/>
                </a:cubicBezTo>
                <a:cubicBezTo>
                  <a:pt x="1170920" y="1352900"/>
                  <a:pt x="1175283" y="1344472"/>
                  <a:pt x="1180891" y="1337248"/>
                </a:cubicBezTo>
                <a:lnTo>
                  <a:pt x="1196470" y="1327015"/>
                </a:lnTo>
                <a:lnTo>
                  <a:pt x="1169674" y="1324607"/>
                </a:lnTo>
                <a:cubicBezTo>
                  <a:pt x="1157834" y="1320394"/>
                  <a:pt x="1146618" y="1313773"/>
                  <a:pt x="1141009" y="1305947"/>
                </a:cubicBezTo>
                <a:cubicBezTo>
                  <a:pt x="1137271" y="1316180"/>
                  <a:pt x="1135401" y="1320996"/>
                  <a:pt x="1131662" y="1331229"/>
                </a:cubicBezTo>
                <a:cubicBezTo>
                  <a:pt x="1104867" y="1322200"/>
                  <a:pt x="1110475" y="1307151"/>
                  <a:pt x="1104244" y="1293307"/>
                </a:cubicBezTo>
                <a:cubicBezTo>
                  <a:pt x="1074333" y="1277053"/>
                  <a:pt x="1037567" y="1281268"/>
                  <a:pt x="1030713" y="1249966"/>
                </a:cubicBezTo>
                <a:cubicBezTo>
                  <a:pt x="1045667" y="1225888"/>
                  <a:pt x="1073087" y="1246956"/>
                  <a:pt x="1102997" y="1263209"/>
                </a:cubicBezTo>
                <a:lnTo>
                  <a:pt x="1104244" y="1237928"/>
                </a:lnTo>
                <a:lnTo>
                  <a:pt x="1099259" y="1216257"/>
                </a:lnTo>
                <a:lnTo>
                  <a:pt x="1106113" y="1215655"/>
                </a:lnTo>
                <a:lnTo>
                  <a:pt x="1109229" y="1202412"/>
                </a:lnTo>
                <a:cubicBezTo>
                  <a:pt x="1112345" y="1196994"/>
                  <a:pt x="1117330" y="1192781"/>
                  <a:pt x="1124184" y="1189169"/>
                </a:cubicBezTo>
                <a:close/>
                <a:moveTo>
                  <a:pt x="1220149" y="1176529"/>
                </a:moveTo>
                <a:cubicBezTo>
                  <a:pt x="1258161" y="1175927"/>
                  <a:pt x="1265016" y="1241539"/>
                  <a:pt x="1206439" y="1219869"/>
                </a:cubicBezTo>
                <a:cubicBezTo>
                  <a:pt x="1207064" y="1209033"/>
                  <a:pt x="1195223" y="1202412"/>
                  <a:pt x="1202077" y="1180742"/>
                </a:cubicBezTo>
                <a:cubicBezTo>
                  <a:pt x="1208933" y="1177732"/>
                  <a:pt x="1214541" y="1176529"/>
                  <a:pt x="1220149" y="1176529"/>
                </a:cubicBezTo>
                <a:close/>
                <a:moveTo>
                  <a:pt x="954065" y="1169907"/>
                </a:moveTo>
                <a:lnTo>
                  <a:pt x="962166" y="1186160"/>
                </a:lnTo>
                <a:lnTo>
                  <a:pt x="974005" y="1196995"/>
                </a:lnTo>
                <a:cubicBezTo>
                  <a:pt x="975875" y="1200606"/>
                  <a:pt x="976499" y="1204218"/>
                  <a:pt x="977744" y="1212042"/>
                </a:cubicBezTo>
                <a:cubicBezTo>
                  <a:pt x="972759" y="1208432"/>
                  <a:pt x="969644" y="1212645"/>
                  <a:pt x="961543" y="1213849"/>
                </a:cubicBezTo>
                <a:cubicBezTo>
                  <a:pt x="954689" y="1208432"/>
                  <a:pt x="950949" y="1203616"/>
                  <a:pt x="950949" y="1199402"/>
                </a:cubicBezTo>
                <a:lnTo>
                  <a:pt x="957804" y="1190976"/>
                </a:lnTo>
                <a:lnTo>
                  <a:pt x="952818" y="1192781"/>
                </a:lnTo>
                <a:cubicBezTo>
                  <a:pt x="949704" y="1192781"/>
                  <a:pt x="946587" y="1192179"/>
                  <a:pt x="940979" y="1192781"/>
                </a:cubicBezTo>
                <a:cubicBezTo>
                  <a:pt x="932879" y="1178936"/>
                  <a:pt x="942849" y="1171712"/>
                  <a:pt x="954065" y="1169907"/>
                </a:cubicBezTo>
                <a:close/>
                <a:moveTo>
                  <a:pt x="6202839" y="1150645"/>
                </a:moveTo>
                <a:cubicBezTo>
                  <a:pt x="6207201" y="1150043"/>
                  <a:pt x="6212809" y="1151247"/>
                  <a:pt x="6217795" y="1153653"/>
                </a:cubicBezTo>
                <a:cubicBezTo>
                  <a:pt x="6224027" y="1175325"/>
                  <a:pt x="6209071" y="1183150"/>
                  <a:pt x="6210317" y="1207829"/>
                </a:cubicBezTo>
                <a:cubicBezTo>
                  <a:pt x="6162335" y="1211442"/>
                  <a:pt x="6171059" y="1151848"/>
                  <a:pt x="6202839" y="1150645"/>
                </a:cubicBezTo>
                <a:close/>
                <a:moveTo>
                  <a:pt x="6166073" y="1139809"/>
                </a:moveTo>
                <a:cubicBezTo>
                  <a:pt x="6171681" y="1162082"/>
                  <a:pt x="6179783" y="1176528"/>
                  <a:pt x="6159841" y="1186761"/>
                </a:cubicBezTo>
                <a:cubicBezTo>
                  <a:pt x="6133047" y="1193984"/>
                  <a:pt x="6129309" y="1152451"/>
                  <a:pt x="6141147" y="1139810"/>
                </a:cubicBezTo>
                <a:cubicBezTo>
                  <a:pt x="6148625" y="1142218"/>
                  <a:pt x="6156103" y="1144626"/>
                  <a:pt x="6166073" y="1139809"/>
                </a:cubicBezTo>
                <a:close/>
                <a:moveTo>
                  <a:pt x="1094897" y="1138004"/>
                </a:moveTo>
                <a:cubicBezTo>
                  <a:pt x="1096142" y="1143421"/>
                  <a:pt x="1096767" y="1148838"/>
                  <a:pt x="1098012" y="1154257"/>
                </a:cubicBezTo>
                <a:cubicBezTo>
                  <a:pt x="1079941" y="1179538"/>
                  <a:pt x="1053146" y="1156664"/>
                  <a:pt x="1033827" y="1143421"/>
                </a:cubicBezTo>
                <a:cubicBezTo>
                  <a:pt x="1055639" y="1139208"/>
                  <a:pt x="1068724" y="1148236"/>
                  <a:pt x="1094897" y="1138004"/>
                </a:cubicBezTo>
                <a:close/>
                <a:moveTo>
                  <a:pt x="6513167" y="1118741"/>
                </a:moveTo>
                <a:cubicBezTo>
                  <a:pt x="6517529" y="1120547"/>
                  <a:pt x="6520021" y="1125363"/>
                  <a:pt x="6521267" y="1133790"/>
                </a:cubicBezTo>
                <a:cubicBezTo>
                  <a:pt x="6506313" y="1141615"/>
                  <a:pt x="6506313" y="1141615"/>
                  <a:pt x="6490733" y="1136800"/>
                </a:cubicBezTo>
                <a:cubicBezTo>
                  <a:pt x="6495719" y="1134392"/>
                  <a:pt x="6493227" y="1129577"/>
                  <a:pt x="6495717" y="1122353"/>
                </a:cubicBezTo>
                <a:cubicBezTo>
                  <a:pt x="6503197" y="1118139"/>
                  <a:pt x="6508805" y="1116936"/>
                  <a:pt x="6513167" y="1118741"/>
                </a:cubicBezTo>
                <a:close/>
                <a:moveTo>
                  <a:pt x="963412" y="1112721"/>
                </a:moveTo>
                <a:cubicBezTo>
                  <a:pt x="966528" y="1117537"/>
                  <a:pt x="970267" y="1121752"/>
                  <a:pt x="973383" y="1126567"/>
                </a:cubicBezTo>
                <a:cubicBezTo>
                  <a:pt x="972759" y="1133790"/>
                  <a:pt x="964036" y="1140412"/>
                  <a:pt x="955311" y="1147033"/>
                </a:cubicBezTo>
                <a:cubicBezTo>
                  <a:pt x="944095" y="1141013"/>
                  <a:pt x="947834" y="1145829"/>
                  <a:pt x="937240" y="1132586"/>
                </a:cubicBezTo>
                <a:cubicBezTo>
                  <a:pt x="946587" y="1118139"/>
                  <a:pt x="950950" y="1115129"/>
                  <a:pt x="963412" y="1112721"/>
                </a:cubicBezTo>
                <a:close/>
                <a:moveTo>
                  <a:pt x="669287" y="1101887"/>
                </a:moveTo>
                <a:cubicBezTo>
                  <a:pt x="675518" y="1101286"/>
                  <a:pt x="682995" y="1104295"/>
                  <a:pt x="687982" y="1110916"/>
                </a:cubicBezTo>
                <a:cubicBezTo>
                  <a:pt x="682373" y="1121149"/>
                  <a:pt x="656824" y="1133790"/>
                  <a:pt x="655578" y="1114527"/>
                </a:cubicBezTo>
                <a:cubicBezTo>
                  <a:pt x="656824" y="1106702"/>
                  <a:pt x="662432" y="1102488"/>
                  <a:pt x="669287" y="1101887"/>
                </a:cubicBezTo>
                <a:close/>
                <a:moveTo>
                  <a:pt x="6231505" y="1086838"/>
                </a:moveTo>
                <a:cubicBezTo>
                  <a:pt x="6243345" y="1089848"/>
                  <a:pt x="6252067" y="1105498"/>
                  <a:pt x="6248951" y="1117538"/>
                </a:cubicBezTo>
                <a:cubicBezTo>
                  <a:pt x="6233375" y="1120547"/>
                  <a:pt x="6221533" y="1117537"/>
                  <a:pt x="6217795" y="1100683"/>
                </a:cubicBezTo>
                <a:cubicBezTo>
                  <a:pt x="6223403" y="1099480"/>
                  <a:pt x="6220911" y="1088644"/>
                  <a:pt x="6231505" y="1086838"/>
                </a:cubicBezTo>
                <a:close/>
                <a:moveTo>
                  <a:pt x="1145994" y="1068780"/>
                </a:moveTo>
                <a:cubicBezTo>
                  <a:pt x="1176529" y="1092255"/>
                  <a:pt x="1180891" y="1124159"/>
                  <a:pt x="1186500" y="1161480"/>
                </a:cubicBezTo>
                <a:cubicBezTo>
                  <a:pt x="1180268" y="1158470"/>
                  <a:pt x="1173413" y="1153053"/>
                  <a:pt x="1166559" y="1147033"/>
                </a:cubicBezTo>
                <a:lnTo>
                  <a:pt x="1157211" y="1134995"/>
                </a:lnTo>
                <a:lnTo>
                  <a:pt x="1151603" y="1141014"/>
                </a:lnTo>
                <a:cubicBezTo>
                  <a:pt x="1149110" y="1136198"/>
                  <a:pt x="1139140" y="1141014"/>
                  <a:pt x="1134155" y="1131383"/>
                </a:cubicBezTo>
                <a:cubicBezTo>
                  <a:pt x="1134155" y="1125363"/>
                  <a:pt x="1137271" y="1119344"/>
                  <a:pt x="1142256" y="1114528"/>
                </a:cubicBezTo>
                <a:lnTo>
                  <a:pt x="1144749" y="1113324"/>
                </a:lnTo>
                <a:lnTo>
                  <a:pt x="1139140" y="1096470"/>
                </a:lnTo>
                <a:cubicBezTo>
                  <a:pt x="1137893" y="1087441"/>
                  <a:pt x="1139763" y="1077808"/>
                  <a:pt x="1145994" y="1068780"/>
                </a:cubicBezTo>
                <a:close/>
                <a:moveTo>
                  <a:pt x="6020257" y="1065168"/>
                </a:moveTo>
                <a:cubicBezTo>
                  <a:pt x="6025867" y="1062158"/>
                  <a:pt x="6033343" y="1066372"/>
                  <a:pt x="6040199" y="1072391"/>
                </a:cubicBezTo>
                <a:cubicBezTo>
                  <a:pt x="6046429" y="1079013"/>
                  <a:pt x="6052661" y="1088042"/>
                  <a:pt x="6053907" y="1095868"/>
                </a:cubicBezTo>
                <a:cubicBezTo>
                  <a:pt x="6034589" y="1122353"/>
                  <a:pt x="5976637" y="1094663"/>
                  <a:pt x="6020257" y="1065168"/>
                </a:cubicBezTo>
                <a:close/>
                <a:moveTo>
                  <a:pt x="6064501" y="1062761"/>
                </a:moveTo>
                <a:cubicBezTo>
                  <a:pt x="6077587" y="1074197"/>
                  <a:pt x="6080079" y="1078411"/>
                  <a:pt x="6080703" y="1090450"/>
                </a:cubicBezTo>
                <a:cubicBezTo>
                  <a:pt x="6075717" y="1093459"/>
                  <a:pt x="6070733" y="1096470"/>
                  <a:pt x="6065747" y="1098877"/>
                </a:cubicBezTo>
                <a:cubicBezTo>
                  <a:pt x="6057645" y="1097071"/>
                  <a:pt x="6052661" y="1087440"/>
                  <a:pt x="6047675" y="1078411"/>
                </a:cubicBezTo>
                <a:cubicBezTo>
                  <a:pt x="6055153" y="1068177"/>
                  <a:pt x="6049545" y="1071188"/>
                  <a:pt x="6064501" y="1062761"/>
                </a:cubicBezTo>
                <a:close/>
                <a:moveTo>
                  <a:pt x="221244" y="1034469"/>
                </a:moveTo>
                <a:cubicBezTo>
                  <a:pt x="228721" y="1033265"/>
                  <a:pt x="236822" y="1035673"/>
                  <a:pt x="241185" y="1042294"/>
                </a:cubicBezTo>
                <a:cubicBezTo>
                  <a:pt x="237444" y="1053129"/>
                  <a:pt x="213143" y="1074799"/>
                  <a:pt x="203171" y="1048314"/>
                </a:cubicBezTo>
                <a:cubicBezTo>
                  <a:pt x="205665" y="1040489"/>
                  <a:pt x="213143" y="1035673"/>
                  <a:pt x="221244" y="1034469"/>
                </a:cubicBezTo>
                <a:close/>
                <a:moveTo>
                  <a:pt x="1086796" y="1006178"/>
                </a:moveTo>
                <a:cubicBezTo>
                  <a:pt x="1089289" y="1006178"/>
                  <a:pt x="1091158" y="1006779"/>
                  <a:pt x="1093027" y="1007984"/>
                </a:cubicBezTo>
                <a:cubicBezTo>
                  <a:pt x="1104244" y="1015206"/>
                  <a:pt x="1111722" y="1045304"/>
                  <a:pt x="1076826" y="1025439"/>
                </a:cubicBezTo>
                <a:cubicBezTo>
                  <a:pt x="1078072" y="1018818"/>
                  <a:pt x="1079318" y="1014003"/>
                  <a:pt x="1081188" y="1010993"/>
                </a:cubicBezTo>
                <a:cubicBezTo>
                  <a:pt x="1083057" y="1007983"/>
                  <a:pt x="1084926" y="1006780"/>
                  <a:pt x="1086796" y="1006178"/>
                </a:cubicBezTo>
                <a:close/>
                <a:moveTo>
                  <a:pt x="6106875" y="1004974"/>
                </a:moveTo>
                <a:cubicBezTo>
                  <a:pt x="6108121" y="1012196"/>
                  <a:pt x="6111237" y="1007983"/>
                  <a:pt x="6116221" y="1010993"/>
                </a:cubicBezTo>
                <a:cubicBezTo>
                  <a:pt x="6134917" y="1031459"/>
                  <a:pt x="6126191" y="1051925"/>
                  <a:pt x="6106875" y="1078411"/>
                </a:cubicBezTo>
                <a:cubicBezTo>
                  <a:pt x="6066369" y="1097072"/>
                  <a:pt x="6065125" y="1015808"/>
                  <a:pt x="6106875" y="1004974"/>
                </a:cubicBezTo>
                <a:close/>
                <a:moveTo>
                  <a:pt x="1128546" y="980293"/>
                </a:moveTo>
                <a:cubicBezTo>
                  <a:pt x="1129171" y="985711"/>
                  <a:pt x="1136024" y="990527"/>
                  <a:pt x="1137894" y="1001362"/>
                </a:cubicBezTo>
                <a:cubicBezTo>
                  <a:pt x="1122938" y="1009789"/>
                  <a:pt x="1106736" y="1012799"/>
                  <a:pt x="1102997" y="990527"/>
                </a:cubicBezTo>
                <a:cubicBezTo>
                  <a:pt x="1113592" y="988720"/>
                  <a:pt x="1117953" y="982099"/>
                  <a:pt x="1128546" y="980293"/>
                </a:cubicBezTo>
                <a:close/>
                <a:moveTo>
                  <a:pt x="1021132" y="967803"/>
                </a:moveTo>
                <a:cubicBezTo>
                  <a:pt x="1025415" y="967653"/>
                  <a:pt x="1029466" y="968255"/>
                  <a:pt x="1033828" y="968856"/>
                </a:cubicBezTo>
                <a:cubicBezTo>
                  <a:pt x="1041929" y="970663"/>
                  <a:pt x="1050030" y="973070"/>
                  <a:pt x="1062493" y="970662"/>
                </a:cubicBezTo>
                <a:cubicBezTo>
                  <a:pt x="1074956" y="1023032"/>
                  <a:pt x="992700" y="1015809"/>
                  <a:pt x="1007032" y="971264"/>
                </a:cubicBezTo>
                <a:cubicBezTo>
                  <a:pt x="1012329" y="968857"/>
                  <a:pt x="1016848" y="967954"/>
                  <a:pt x="1021132" y="967803"/>
                </a:cubicBezTo>
                <a:close/>
                <a:moveTo>
                  <a:pt x="1314868" y="928526"/>
                </a:moveTo>
                <a:cubicBezTo>
                  <a:pt x="1320476" y="927322"/>
                  <a:pt x="1325462" y="927925"/>
                  <a:pt x="1329824" y="929127"/>
                </a:cubicBezTo>
                <a:cubicBezTo>
                  <a:pt x="1338547" y="930933"/>
                  <a:pt x="1345401" y="935750"/>
                  <a:pt x="1347895" y="942371"/>
                </a:cubicBezTo>
                <a:cubicBezTo>
                  <a:pt x="1354126" y="955614"/>
                  <a:pt x="1346025" y="973673"/>
                  <a:pt x="1316737" y="981497"/>
                </a:cubicBezTo>
                <a:cubicBezTo>
                  <a:pt x="1299289" y="979090"/>
                  <a:pt x="1288696" y="953206"/>
                  <a:pt x="1296796" y="935148"/>
                </a:cubicBezTo>
                <a:cubicBezTo>
                  <a:pt x="1303028" y="931535"/>
                  <a:pt x="1309260" y="929730"/>
                  <a:pt x="1314868" y="928526"/>
                </a:cubicBezTo>
                <a:close/>
                <a:moveTo>
                  <a:pt x="1108606" y="921904"/>
                </a:moveTo>
                <a:cubicBezTo>
                  <a:pt x="1117330" y="922507"/>
                  <a:pt x="1128546" y="924915"/>
                  <a:pt x="1139763" y="930331"/>
                </a:cubicBezTo>
                <a:lnTo>
                  <a:pt x="1160327" y="945983"/>
                </a:lnTo>
                <a:lnTo>
                  <a:pt x="1165935" y="938157"/>
                </a:lnTo>
                <a:cubicBezTo>
                  <a:pt x="1175283" y="930934"/>
                  <a:pt x="1188370" y="929128"/>
                  <a:pt x="1200209" y="929128"/>
                </a:cubicBezTo>
                <a:cubicBezTo>
                  <a:pt x="1212671" y="929128"/>
                  <a:pt x="1223889" y="930934"/>
                  <a:pt x="1231366" y="932138"/>
                </a:cubicBezTo>
                <a:cubicBezTo>
                  <a:pt x="1235728" y="938759"/>
                  <a:pt x="1238220" y="944779"/>
                  <a:pt x="1239466" y="950196"/>
                </a:cubicBezTo>
                <a:lnTo>
                  <a:pt x="1238843" y="954410"/>
                </a:lnTo>
                <a:lnTo>
                  <a:pt x="1251307" y="956215"/>
                </a:lnTo>
                <a:cubicBezTo>
                  <a:pt x="1261278" y="961032"/>
                  <a:pt x="1270001" y="967653"/>
                  <a:pt x="1276855" y="976080"/>
                </a:cubicBezTo>
                <a:lnTo>
                  <a:pt x="1282464" y="989925"/>
                </a:lnTo>
                <a:lnTo>
                  <a:pt x="1293058" y="993536"/>
                </a:lnTo>
                <a:cubicBezTo>
                  <a:pt x="1311129" y="1007381"/>
                  <a:pt x="1317983" y="1032663"/>
                  <a:pt x="1286203" y="1049517"/>
                </a:cubicBezTo>
                <a:cubicBezTo>
                  <a:pt x="1280595" y="1048916"/>
                  <a:pt x="1274986" y="1047110"/>
                  <a:pt x="1269378" y="1043498"/>
                </a:cubicBezTo>
                <a:lnTo>
                  <a:pt x="1265639" y="1040488"/>
                </a:lnTo>
                <a:lnTo>
                  <a:pt x="1265016" y="1040489"/>
                </a:lnTo>
                <a:cubicBezTo>
                  <a:pt x="1256291" y="1046508"/>
                  <a:pt x="1246322" y="1048915"/>
                  <a:pt x="1236351" y="1048314"/>
                </a:cubicBezTo>
                <a:lnTo>
                  <a:pt x="1227003" y="1045906"/>
                </a:lnTo>
                <a:lnTo>
                  <a:pt x="1207686" y="1066372"/>
                </a:lnTo>
                <a:cubicBezTo>
                  <a:pt x="1170920" y="1044100"/>
                  <a:pt x="1154096" y="1007381"/>
                  <a:pt x="1149734" y="974876"/>
                </a:cubicBezTo>
                <a:lnTo>
                  <a:pt x="1160328" y="970662"/>
                </a:lnTo>
                <a:lnTo>
                  <a:pt x="1137894" y="964041"/>
                </a:lnTo>
                <a:cubicBezTo>
                  <a:pt x="1123561" y="953807"/>
                  <a:pt x="1111722" y="939361"/>
                  <a:pt x="1108606" y="921904"/>
                </a:cubicBezTo>
                <a:close/>
                <a:moveTo>
                  <a:pt x="926647" y="884584"/>
                </a:moveTo>
                <a:cubicBezTo>
                  <a:pt x="957805" y="896021"/>
                  <a:pt x="947210" y="958022"/>
                  <a:pt x="905460" y="925516"/>
                </a:cubicBezTo>
                <a:cubicBezTo>
                  <a:pt x="901721" y="921303"/>
                  <a:pt x="902967" y="912875"/>
                  <a:pt x="907329" y="904448"/>
                </a:cubicBezTo>
                <a:cubicBezTo>
                  <a:pt x="911690" y="896021"/>
                  <a:pt x="919169" y="888196"/>
                  <a:pt x="926647" y="884584"/>
                </a:cubicBezTo>
                <a:close/>
                <a:moveTo>
                  <a:pt x="1331693" y="883381"/>
                </a:moveTo>
                <a:cubicBezTo>
                  <a:pt x="1349142" y="885788"/>
                  <a:pt x="1365966" y="882779"/>
                  <a:pt x="1383414" y="885186"/>
                </a:cubicBezTo>
                <a:cubicBezTo>
                  <a:pt x="1386530" y="901439"/>
                  <a:pt x="1377182" y="914080"/>
                  <a:pt x="1361603" y="922507"/>
                </a:cubicBezTo>
                <a:cubicBezTo>
                  <a:pt x="1362227" y="894817"/>
                  <a:pt x="1340416" y="898429"/>
                  <a:pt x="1331693" y="883381"/>
                </a:cubicBezTo>
                <a:close/>
                <a:moveTo>
                  <a:pt x="1317361" y="882176"/>
                </a:moveTo>
                <a:cubicBezTo>
                  <a:pt x="1323592" y="882779"/>
                  <a:pt x="1330447" y="886992"/>
                  <a:pt x="1334184" y="894215"/>
                </a:cubicBezTo>
                <a:cubicBezTo>
                  <a:pt x="1326707" y="903846"/>
                  <a:pt x="1299912" y="911672"/>
                  <a:pt x="1302406" y="892409"/>
                </a:cubicBezTo>
                <a:cubicBezTo>
                  <a:pt x="1304898" y="885186"/>
                  <a:pt x="1310505" y="881574"/>
                  <a:pt x="1317361" y="882176"/>
                </a:cubicBezTo>
                <a:close/>
                <a:moveTo>
                  <a:pt x="5569720" y="838836"/>
                </a:moveTo>
                <a:cubicBezTo>
                  <a:pt x="5569721" y="844855"/>
                  <a:pt x="5577821" y="856293"/>
                  <a:pt x="5590284" y="868934"/>
                </a:cubicBezTo>
                <a:lnTo>
                  <a:pt x="5629543" y="905051"/>
                </a:lnTo>
                <a:lnTo>
                  <a:pt x="5637644" y="895419"/>
                </a:lnTo>
                <a:lnTo>
                  <a:pt x="5641384" y="892409"/>
                </a:lnTo>
                <a:lnTo>
                  <a:pt x="5632660" y="885788"/>
                </a:lnTo>
                <a:lnTo>
                  <a:pt x="5630790" y="890604"/>
                </a:lnTo>
                <a:lnTo>
                  <a:pt x="5618950" y="875554"/>
                </a:lnTo>
                <a:close/>
                <a:moveTo>
                  <a:pt x="853738" y="832215"/>
                </a:moveTo>
                <a:cubicBezTo>
                  <a:pt x="864955" y="831011"/>
                  <a:pt x="878664" y="834623"/>
                  <a:pt x="894243" y="840040"/>
                </a:cubicBezTo>
                <a:cubicBezTo>
                  <a:pt x="923531" y="873147"/>
                  <a:pt x="844391" y="896623"/>
                  <a:pt x="821957" y="860505"/>
                </a:cubicBezTo>
                <a:cubicBezTo>
                  <a:pt x="829435" y="856894"/>
                  <a:pt x="823828" y="855088"/>
                  <a:pt x="825697" y="850273"/>
                </a:cubicBezTo>
                <a:cubicBezTo>
                  <a:pt x="833174" y="838234"/>
                  <a:pt x="842523" y="833418"/>
                  <a:pt x="853738" y="832215"/>
                </a:cubicBezTo>
                <a:close/>
                <a:moveTo>
                  <a:pt x="6049545" y="828001"/>
                </a:moveTo>
                <a:cubicBezTo>
                  <a:pt x="6052661" y="844254"/>
                  <a:pt x="6038329" y="858700"/>
                  <a:pt x="6029605" y="871943"/>
                </a:cubicBezTo>
                <a:cubicBezTo>
                  <a:pt x="6004055" y="888195"/>
                  <a:pt x="6005923" y="841846"/>
                  <a:pt x="5981621" y="864118"/>
                </a:cubicBezTo>
                <a:cubicBezTo>
                  <a:pt x="5972897" y="849069"/>
                  <a:pt x="5971653" y="843050"/>
                  <a:pt x="5970405" y="837632"/>
                </a:cubicBezTo>
                <a:cubicBezTo>
                  <a:pt x="5998447" y="832215"/>
                  <a:pt x="6021503" y="833418"/>
                  <a:pt x="6049545" y="828001"/>
                </a:cubicBezTo>
                <a:close/>
                <a:moveTo>
                  <a:pt x="6123699" y="793088"/>
                </a:moveTo>
                <a:cubicBezTo>
                  <a:pt x="6138655" y="797301"/>
                  <a:pt x="6136785" y="816564"/>
                  <a:pt x="6122453" y="824390"/>
                </a:cubicBezTo>
                <a:cubicBezTo>
                  <a:pt x="6112483" y="817166"/>
                  <a:pt x="6103757" y="791283"/>
                  <a:pt x="6123699" y="793088"/>
                </a:cubicBezTo>
                <a:close/>
                <a:moveTo>
                  <a:pt x="878041" y="789476"/>
                </a:moveTo>
                <a:cubicBezTo>
                  <a:pt x="891750" y="787068"/>
                  <a:pt x="901722" y="787068"/>
                  <a:pt x="909822" y="789477"/>
                </a:cubicBezTo>
                <a:cubicBezTo>
                  <a:pt x="917922" y="792486"/>
                  <a:pt x="924778" y="797903"/>
                  <a:pt x="932254" y="807535"/>
                </a:cubicBezTo>
                <a:cubicBezTo>
                  <a:pt x="928516" y="819574"/>
                  <a:pt x="912315" y="822583"/>
                  <a:pt x="896735" y="830408"/>
                </a:cubicBezTo>
                <a:cubicBezTo>
                  <a:pt x="889880" y="820778"/>
                  <a:pt x="875549" y="806932"/>
                  <a:pt x="878041" y="789476"/>
                </a:cubicBezTo>
                <a:close/>
                <a:moveTo>
                  <a:pt x="1391516" y="783457"/>
                </a:moveTo>
                <a:cubicBezTo>
                  <a:pt x="1397746" y="815361"/>
                  <a:pt x="1392761" y="849069"/>
                  <a:pt x="1357242" y="866525"/>
                </a:cubicBezTo>
                <a:cubicBezTo>
                  <a:pt x="1351633" y="834622"/>
                  <a:pt x="1359735" y="788874"/>
                  <a:pt x="1391516" y="783457"/>
                </a:cubicBezTo>
                <a:close/>
                <a:moveTo>
                  <a:pt x="6453967" y="769612"/>
                </a:moveTo>
                <a:cubicBezTo>
                  <a:pt x="6458329" y="772020"/>
                  <a:pt x="6461445" y="775631"/>
                  <a:pt x="6463315" y="779845"/>
                </a:cubicBezTo>
                <a:cubicBezTo>
                  <a:pt x="6468301" y="791282"/>
                  <a:pt x="6463315" y="806933"/>
                  <a:pt x="6450229" y="808739"/>
                </a:cubicBezTo>
                <a:cubicBezTo>
                  <a:pt x="6435897" y="803321"/>
                  <a:pt x="6427795" y="776835"/>
                  <a:pt x="6453967" y="769612"/>
                </a:cubicBezTo>
                <a:close/>
                <a:moveTo>
                  <a:pt x="1240090" y="759379"/>
                </a:moveTo>
                <a:cubicBezTo>
                  <a:pt x="1279972" y="758175"/>
                  <a:pt x="1300536" y="776835"/>
                  <a:pt x="1335431" y="781651"/>
                </a:cubicBezTo>
                <a:cubicBezTo>
                  <a:pt x="1312999" y="813555"/>
                  <a:pt x="1245075" y="786467"/>
                  <a:pt x="1240090" y="759379"/>
                </a:cubicBezTo>
                <a:close/>
                <a:moveTo>
                  <a:pt x="5756042" y="759379"/>
                </a:moveTo>
                <a:cubicBezTo>
                  <a:pt x="5761028" y="758777"/>
                  <a:pt x="5766014" y="759981"/>
                  <a:pt x="5769752" y="762388"/>
                </a:cubicBezTo>
                <a:cubicBezTo>
                  <a:pt x="5773490" y="765398"/>
                  <a:pt x="5775359" y="770214"/>
                  <a:pt x="5773490" y="777438"/>
                </a:cubicBezTo>
                <a:cubicBezTo>
                  <a:pt x="5768506" y="783457"/>
                  <a:pt x="5757289" y="784660"/>
                  <a:pt x="5739840" y="781651"/>
                </a:cubicBezTo>
                <a:cubicBezTo>
                  <a:pt x="5734856" y="769010"/>
                  <a:pt x="5745450" y="761184"/>
                  <a:pt x="5756042" y="759379"/>
                </a:cubicBezTo>
                <a:close/>
                <a:moveTo>
                  <a:pt x="6018387" y="724466"/>
                </a:moveTo>
                <a:cubicBezTo>
                  <a:pt x="6027111" y="729883"/>
                  <a:pt x="6032719" y="735903"/>
                  <a:pt x="6035837" y="743729"/>
                </a:cubicBezTo>
                <a:cubicBezTo>
                  <a:pt x="6044561" y="765398"/>
                  <a:pt x="6030227" y="793690"/>
                  <a:pt x="6025243" y="807534"/>
                </a:cubicBezTo>
                <a:cubicBezTo>
                  <a:pt x="5962303" y="827399"/>
                  <a:pt x="5978507" y="746738"/>
                  <a:pt x="6018387" y="724466"/>
                </a:cubicBezTo>
                <a:close/>
                <a:moveTo>
                  <a:pt x="1839559" y="720252"/>
                </a:moveTo>
                <a:cubicBezTo>
                  <a:pt x="1847660" y="718446"/>
                  <a:pt x="1852645" y="722058"/>
                  <a:pt x="1853891" y="727476"/>
                </a:cubicBezTo>
                <a:cubicBezTo>
                  <a:pt x="1855760" y="732894"/>
                  <a:pt x="1854514" y="740117"/>
                  <a:pt x="1850151" y="746136"/>
                </a:cubicBezTo>
                <a:cubicBezTo>
                  <a:pt x="1837689" y="743126"/>
                  <a:pt x="1835819" y="732291"/>
                  <a:pt x="1839559" y="720252"/>
                </a:cubicBezTo>
                <a:close/>
                <a:moveTo>
                  <a:pt x="1099260" y="694368"/>
                </a:moveTo>
                <a:cubicBezTo>
                  <a:pt x="1105491" y="700388"/>
                  <a:pt x="1108606" y="705204"/>
                  <a:pt x="1109852" y="710019"/>
                </a:cubicBezTo>
                <a:cubicBezTo>
                  <a:pt x="1112344" y="723864"/>
                  <a:pt x="1094897" y="734698"/>
                  <a:pt x="1084926" y="756370"/>
                </a:cubicBezTo>
                <a:cubicBezTo>
                  <a:pt x="1050030" y="744932"/>
                  <a:pt x="1088665" y="700990"/>
                  <a:pt x="1099260" y="694368"/>
                </a:cubicBezTo>
                <a:close/>
                <a:moveTo>
                  <a:pt x="5709930" y="689553"/>
                </a:moveTo>
                <a:cubicBezTo>
                  <a:pt x="5716784" y="687748"/>
                  <a:pt x="5723638" y="688349"/>
                  <a:pt x="5729870" y="690757"/>
                </a:cubicBezTo>
                <a:cubicBezTo>
                  <a:pt x="5736101" y="693165"/>
                  <a:pt x="5742333" y="696776"/>
                  <a:pt x="5746071" y="703398"/>
                </a:cubicBezTo>
                <a:cubicBezTo>
                  <a:pt x="5737971" y="726873"/>
                  <a:pt x="5687496" y="734097"/>
                  <a:pt x="5679395" y="712427"/>
                </a:cubicBezTo>
                <a:cubicBezTo>
                  <a:pt x="5683135" y="700990"/>
                  <a:pt x="5695597" y="691961"/>
                  <a:pt x="5709930" y="689553"/>
                </a:cubicBezTo>
                <a:close/>
                <a:moveTo>
                  <a:pt x="1401485" y="686543"/>
                </a:moveTo>
                <a:cubicBezTo>
                  <a:pt x="1412703" y="700388"/>
                  <a:pt x="1411456" y="708815"/>
                  <a:pt x="1405224" y="716640"/>
                </a:cubicBezTo>
                <a:lnTo>
                  <a:pt x="1401485" y="720252"/>
                </a:lnTo>
                <a:lnTo>
                  <a:pt x="1423919" y="739515"/>
                </a:lnTo>
                <a:cubicBezTo>
                  <a:pt x="1412702" y="741321"/>
                  <a:pt x="1401485" y="740116"/>
                  <a:pt x="1389022" y="737709"/>
                </a:cubicBezTo>
                <a:lnTo>
                  <a:pt x="1387776" y="737106"/>
                </a:lnTo>
                <a:lnTo>
                  <a:pt x="1379052" y="746137"/>
                </a:lnTo>
                <a:lnTo>
                  <a:pt x="1367835" y="732291"/>
                </a:lnTo>
                <a:lnTo>
                  <a:pt x="1347894" y="727476"/>
                </a:lnTo>
                <a:cubicBezTo>
                  <a:pt x="1351633" y="719651"/>
                  <a:pt x="1356619" y="715436"/>
                  <a:pt x="1363473" y="713029"/>
                </a:cubicBezTo>
                <a:lnTo>
                  <a:pt x="1373443" y="714233"/>
                </a:lnTo>
                <a:lnTo>
                  <a:pt x="1373443" y="712427"/>
                </a:lnTo>
                <a:cubicBezTo>
                  <a:pt x="1382168" y="700387"/>
                  <a:pt x="1395878" y="689553"/>
                  <a:pt x="1401485" y="686543"/>
                </a:cubicBezTo>
                <a:close/>
                <a:moveTo>
                  <a:pt x="5976637" y="675709"/>
                </a:moveTo>
                <a:cubicBezTo>
                  <a:pt x="5980999" y="676310"/>
                  <a:pt x="5984115" y="679320"/>
                  <a:pt x="5985361" y="684738"/>
                </a:cubicBezTo>
                <a:cubicBezTo>
                  <a:pt x="5982245" y="696776"/>
                  <a:pt x="5970405" y="699787"/>
                  <a:pt x="5954825" y="708816"/>
                </a:cubicBezTo>
                <a:cubicBezTo>
                  <a:pt x="5941739" y="689553"/>
                  <a:pt x="5962929" y="673300"/>
                  <a:pt x="5976637" y="675709"/>
                </a:cubicBezTo>
                <a:close/>
                <a:moveTo>
                  <a:pt x="1807778" y="670290"/>
                </a:moveTo>
                <a:cubicBezTo>
                  <a:pt x="1811517" y="690757"/>
                  <a:pt x="1813385" y="701592"/>
                  <a:pt x="1804662" y="714233"/>
                </a:cubicBezTo>
                <a:cubicBezTo>
                  <a:pt x="1789083" y="716640"/>
                  <a:pt x="1782229" y="712427"/>
                  <a:pt x="1769765" y="704000"/>
                </a:cubicBezTo>
                <a:cubicBezTo>
                  <a:pt x="1760419" y="684136"/>
                  <a:pt x="1790952" y="667882"/>
                  <a:pt x="1807778" y="670290"/>
                </a:cubicBezTo>
                <a:close/>
                <a:moveTo>
                  <a:pt x="1713059" y="662466"/>
                </a:moveTo>
                <a:cubicBezTo>
                  <a:pt x="1724276" y="666077"/>
                  <a:pt x="1732377" y="670291"/>
                  <a:pt x="1737362" y="677514"/>
                </a:cubicBezTo>
                <a:lnTo>
                  <a:pt x="1739855" y="687747"/>
                </a:lnTo>
                <a:lnTo>
                  <a:pt x="1744840" y="690756"/>
                </a:lnTo>
                <a:lnTo>
                  <a:pt x="1744216" y="705204"/>
                </a:lnTo>
                <a:lnTo>
                  <a:pt x="1744840" y="708213"/>
                </a:lnTo>
                <a:lnTo>
                  <a:pt x="1742971" y="708214"/>
                </a:lnTo>
                <a:lnTo>
                  <a:pt x="1728638" y="719049"/>
                </a:lnTo>
                <a:cubicBezTo>
                  <a:pt x="1722406" y="720252"/>
                  <a:pt x="1714305" y="719048"/>
                  <a:pt x="1706204" y="713029"/>
                </a:cubicBezTo>
                <a:lnTo>
                  <a:pt x="1706827" y="707009"/>
                </a:lnTo>
                <a:lnTo>
                  <a:pt x="1705582" y="706407"/>
                </a:lnTo>
                <a:cubicBezTo>
                  <a:pt x="1705582" y="700990"/>
                  <a:pt x="1704958" y="692562"/>
                  <a:pt x="1704958" y="684135"/>
                </a:cubicBezTo>
                <a:cubicBezTo>
                  <a:pt x="1705582" y="676311"/>
                  <a:pt x="1707451" y="667883"/>
                  <a:pt x="1713059" y="662466"/>
                </a:cubicBezTo>
                <a:close/>
                <a:moveTo>
                  <a:pt x="5915569" y="626951"/>
                </a:moveTo>
                <a:cubicBezTo>
                  <a:pt x="5921801" y="626950"/>
                  <a:pt x="5928031" y="629358"/>
                  <a:pt x="5933015" y="633572"/>
                </a:cubicBezTo>
                <a:cubicBezTo>
                  <a:pt x="5936755" y="649825"/>
                  <a:pt x="5911829" y="667883"/>
                  <a:pt x="5892513" y="667883"/>
                </a:cubicBezTo>
                <a:lnTo>
                  <a:pt x="5881919" y="664271"/>
                </a:lnTo>
                <a:lnTo>
                  <a:pt x="5881295" y="664271"/>
                </a:lnTo>
                <a:lnTo>
                  <a:pt x="5879425" y="663067"/>
                </a:lnTo>
                <a:lnTo>
                  <a:pt x="5876933" y="661863"/>
                </a:lnTo>
                <a:lnTo>
                  <a:pt x="5876933" y="660659"/>
                </a:lnTo>
                <a:lnTo>
                  <a:pt x="5865717" y="652233"/>
                </a:lnTo>
                <a:cubicBezTo>
                  <a:pt x="5870701" y="649223"/>
                  <a:pt x="5865093" y="639592"/>
                  <a:pt x="5875063" y="634776"/>
                </a:cubicBezTo>
                <a:lnTo>
                  <a:pt x="5888149" y="640193"/>
                </a:lnTo>
                <a:lnTo>
                  <a:pt x="5889395" y="637785"/>
                </a:lnTo>
                <a:cubicBezTo>
                  <a:pt x="5896251" y="631766"/>
                  <a:pt x="5906219" y="626951"/>
                  <a:pt x="5915569" y="626951"/>
                </a:cubicBezTo>
                <a:close/>
                <a:moveTo>
                  <a:pt x="1903119" y="626950"/>
                </a:moveTo>
                <a:cubicBezTo>
                  <a:pt x="1920568" y="631164"/>
                  <a:pt x="1931161" y="659455"/>
                  <a:pt x="1923060" y="675708"/>
                </a:cubicBezTo>
                <a:lnTo>
                  <a:pt x="1921814" y="676911"/>
                </a:lnTo>
                <a:lnTo>
                  <a:pt x="1926800" y="687145"/>
                </a:lnTo>
                <a:cubicBezTo>
                  <a:pt x="1928045" y="697378"/>
                  <a:pt x="1923060" y="708816"/>
                  <a:pt x="1911843" y="713631"/>
                </a:cubicBezTo>
                <a:cubicBezTo>
                  <a:pt x="1904989" y="714835"/>
                  <a:pt x="1898758" y="713631"/>
                  <a:pt x="1894396" y="711824"/>
                </a:cubicBezTo>
                <a:lnTo>
                  <a:pt x="1893772" y="711223"/>
                </a:lnTo>
                <a:lnTo>
                  <a:pt x="1876947" y="711825"/>
                </a:lnTo>
                <a:cubicBezTo>
                  <a:pt x="1861991" y="707612"/>
                  <a:pt x="1847036" y="694970"/>
                  <a:pt x="1847035" y="681126"/>
                </a:cubicBezTo>
                <a:cubicBezTo>
                  <a:pt x="1851398" y="677514"/>
                  <a:pt x="1855760" y="674505"/>
                  <a:pt x="1852644" y="670291"/>
                </a:cubicBezTo>
                <a:cubicBezTo>
                  <a:pt x="1863238" y="665475"/>
                  <a:pt x="1873208" y="666679"/>
                  <a:pt x="1882555" y="671495"/>
                </a:cubicBezTo>
                <a:lnTo>
                  <a:pt x="1887540" y="675106"/>
                </a:lnTo>
                <a:lnTo>
                  <a:pt x="1896265" y="667281"/>
                </a:lnTo>
                <a:lnTo>
                  <a:pt x="1891279" y="658854"/>
                </a:lnTo>
                <a:cubicBezTo>
                  <a:pt x="1890656" y="648620"/>
                  <a:pt x="1895018" y="637785"/>
                  <a:pt x="1903119" y="626950"/>
                </a:cubicBezTo>
                <a:close/>
                <a:moveTo>
                  <a:pt x="1863238" y="620931"/>
                </a:moveTo>
                <a:cubicBezTo>
                  <a:pt x="1868845" y="623339"/>
                  <a:pt x="1874455" y="625145"/>
                  <a:pt x="1879440" y="626950"/>
                </a:cubicBezTo>
                <a:cubicBezTo>
                  <a:pt x="1883179" y="633572"/>
                  <a:pt x="1873831" y="659455"/>
                  <a:pt x="1861369" y="660659"/>
                </a:cubicBezTo>
                <a:cubicBezTo>
                  <a:pt x="1851398" y="654038"/>
                  <a:pt x="1848282" y="646213"/>
                  <a:pt x="1849529" y="638387"/>
                </a:cubicBezTo>
                <a:cubicBezTo>
                  <a:pt x="1850151" y="631164"/>
                  <a:pt x="1855760" y="624543"/>
                  <a:pt x="1863238" y="620931"/>
                </a:cubicBezTo>
                <a:close/>
                <a:moveTo>
                  <a:pt x="1719290" y="614310"/>
                </a:moveTo>
                <a:cubicBezTo>
                  <a:pt x="1740478" y="609494"/>
                  <a:pt x="1766026" y="638387"/>
                  <a:pt x="1740478" y="658854"/>
                </a:cubicBezTo>
                <a:cubicBezTo>
                  <a:pt x="1729261" y="658854"/>
                  <a:pt x="1701219" y="642601"/>
                  <a:pt x="1701219" y="631766"/>
                </a:cubicBezTo>
                <a:cubicBezTo>
                  <a:pt x="1704958" y="621533"/>
                  <a:pt x="1711813" y="616116"/>
                  <a:pt x="1719290" y="614310"/>
                </a:cubicBezTo>
                <a:close/>
                <a:moveTo>
                  <a:pt x="1560387" y="609494"/>
                </a:moveTo>
                <a:cubicBezTo>
                  <a:pt x="1564750" y="608892"/>
                  <a:pt x="1569112" y="610096"/>
                  <a:pt x="1574097" y="611901"/>
                </a:cubicBezTo>
                <a:cubicBezTo>
                  <a:pt x="1582822" y="615514"/>
                  <a:pt x="1590300" y="622737"/>
                  <a:pt x="1589676" y="625145"/>
                </a:cubicBezTo>
                <a:cubicBezTo>
                  <a:pt x="1585937" y="635378"/>
                  <a:pt x="1552911" y="629359"/>
                  <a:pt x="1551041" y="617319"/>
                </a:cubicBezTo>
                <a:cubicBezTo>
                  <a:pt x="1552911" y="612504"/>
                  <a:pt x="1556649" y="610096"/>
                  <a:pt x="1560387" y="609494"/>
                </a:cubicBezTo>
                <a:close/>
                <a:moveTo>
                  <a:pt x="1982259" y="609494"/>
                </a:moveTo>
                <a:cubicBezTo>
                  <a:pt x="2015285" y="612504"/>
                  <a:pt x="2047067" y="652233"/>
                  <a:pt x="2002822" y="681727"/>
                </a:cubicBezTo>
                <a:cubicBezTo>
                  <a:pt x="1986621" y="676912"/>
                  <a:pt x="1941754" y="652233"/>
                  <a:pt x="1951725" y="620931"/>
                </a:cubicBezTo>
                <a:cubicBezTo>
                  <a:pt x="1960448" y="611902"/>
                  <a:pt x="1971665" y="608290"/>
                  <a:pt x="1982259" y="609494"/>
                </a:cubicBezTo>
                <a:close/>
                <a:moveTo>
                  <a:pt x="2235258" y="586018"/>
                </a:moveTo>
                <a:lnTo>
                  <a:pt x="2234634" y="601668"/>
                </a:lnTo>
                <a:lnTo>
                  <a:pt x="2242111" y="599863"/>
                </a:lnTo>
                <a:lnTo>
                  <a:pt x="2243358" y="599863"/>
                </a:lnTo>
                <a:lnTo>
                  <a:pt x="2240865" y="589630"/>
                </a:lnTo>
                <a:close/>
                <a:moveTo>
                  <a:pt x="1066231" y="582407"/>
                </a:moveTo>
                <a:cubicBezTo>
                  <a:pt x="1104866" y="607689"/>
                  <a:pt x="1111099" y="638989"/>
                  <a:pt x="1122315" y="672096"/>
                </a:cubicBezTo>
                <a:cubicBezTo>
                  <a:pt x="1096143" y="663068"/>
                  <a:pt x="1051277" y="623941"/>
                  <a:pt x="1066231" y="582407"/>
                </a:cubicBezTo>
                <a:close/>
                <a:moveTo>
                  <a:pt x="1403356" y="580601"/>
                </a:moveTo>
                <a:cubicBezTo>
                  <a:pt x="1411455" y="577591"/>
                  <a:pt x="1420179" y="579398"/>
                  <a:pt x="1427035" y="584212"/>
                </a:cubicBezTo>
                <a:cubicBezTo>
                  <a:pt x="1433889" y="589027"/>
                  <a:pt x="1439497" y="596251"/>
                  <a:pt x="1438874" y="604679"/>
                </a:cubicBezTo>
                <a:cubicBezTo>
                  <a:pt x="1438874" y="610096"/>
                  <a:pt x="1436382" y="616115"/>
                  <a:pt x="1430773" y="622135"/>
                </a:cubicBezTo>
                <a:cubicBezTo>
                  <a:pt x="1419557" y="623338"/>
                  <a:pt x="1389645" y="611300"/>
                  <a:pt x="1387776" y="600465"/>
                </a:cubicBezTo>
                <a:cubicBezTo>
                  <a:pt x="1390893" y="589028"/>
                  <a:pt x="1396500" y="583009"/>
                  <a:pt x="1403356" y="580601"/>
                </a:cubicBezTo>
                <a:close/>
                <a:moveTo>
                  <a:pt x="1315491" y="575183"/>
                </a:moveTo>
                <a:cubicBezTo>
                  <a:pt x="1327954" y="577591"/>
                  <a:pt x="1340417" y="585416"/>
                  <a:pt x="1351633" y="590834"/>
                </a:cubicBezTo>
                <a:cubicBezTo>
                  <a:pt x="1360981" y="638989"/>
                  <a:pt x="1291811" y="621532"/>
                  <a:pt x="1280595" y="589027"/>
                </a:cubicBezTo>
                <a:cubicBezTo>
                  <a:pt x="1290565" y="575183"/>
                  <a:pt x="1303028" y="572775"/>
                  <a:pt x="1315491" y="575183"/>
                </a:cubicBezTo>
                <a:close/>
                <a:moveTo>
                  <a:pt x="1588429" y="569164"/>
                </a:moveTo>
                <a:cubicBezTo>
                  <a:pt x="1599646" y="569766"/>
                  <a:pt x="1610239" y="582406"/>
                  <a:pt x="1613978" y="595650"/>
                </a:cubicBezTo>
                <a:cubicBezTo>
                  <a:pt x="1618341" y="608893"/>
                  <a:pt x="1615848" y="622737"/>
                  <a:pt x="1602139" y="626950"/>
                </a:cubicBezTo>
                <a:cubicBezTo>
                  <a:pt x="1577213" y="613707"/>
                  <a:pt x="1574097" y="592640"/>
                  <a:pt x="1588429" y="569164"/>
                </a:cubicBezTo>
                <a:close/>
                <a:moveTo>
                  <a:pt x="5538563" y="565552"/>
                </a:moveTo>
                <a:cubicBezTo>
                  <a:pt x="5549157" y="563144"/>
                  <a:pt x="5560374" y="565552"/>
                  <a:pt x="5572837" y="571571"/>
                </a:cubicBezTo>
                <a:cubicBezTo>
                  <a:pt x="5571590" y="594445"/>
                  <a:pt x="5524855" y="613707"/>
                  <a:pt x="5514261" y="587824"/>
                </a:cubicBezTo>
                <a:cubicBezTo>
                  <a:pt x="5520493" y="575183"/>
                  <a:pt x="5528593" y="567960"/>
                  <a:pt x="5538563" y="565552"/>
                </a:cubicBezTo>
                <a:close/>
                <a:moveTo>
                  <a:pt x="2119974" y="557727"/>
                </a:moveTo>
                <a:cubicBezTo>
                  <a:pt x="2124960" y="556523"/>
                  <a:pt x="2130568" y="557125"/>
                  <a:pt x="2135554" y="558931"/>
                </a:cubicBezTo>
                <a:cubicBezTo>
                  <a:pt x="2146147" y="562542"/>
                  <a:pt x="2154871" y="571572"/>
                  <a:pt x="2151132" y="581804"/>
                </a:cubicBezTo>
                <a:cubicBezTo>
                  <a:pt x="2143655" y="602271"/>
                  <a:pt x="2110628" y="579397"/>
                  <a:pt x="2108758" y="566755"/>
                </a:cubicBezTo>
                <a:cubicBezTo>
                  <a:pt x="2110628" y="561940"/>
                  <a:pt x="2114989" y="558931"/>
                  <a:pt x="2119974" y="557727"/>
                </a:cubicBezTo>
                <a:close/>
                <a:moveTo>
                  <a:pt x="1441601" y="537712"/>
                </a:moveTo>
                <a:cubicBezTo>
                  <a:pt x="1447910" y="535906"/>
                  <a:pt x="1453518" y="535455"/>
                  <a:pt x="1458815" y="537862"/>
                </a:cubicBezTo>
                <a:cubicBezTo>
                  <a:pt x="1461930" y="539066"/>
                  <a:pt x="1465669" y="542076"/>
                  <a:pt x="1468786" y="546290"/>
                </a:cubicBezTo>
                <a:cubicBezTo>
                  <a:pt x="1479379" y="571571"/>
                  <a:pt x="1437629" y="579998"/>
                  <a:pt x="1423295" y="569765"/>
                </a:cubicBezTo>
                <a:cubicBezTo>
                  <a:pt x="1425166" y="562543"/>
                  <a:pt x="1426411" y="554717"/>
                  <a:pt x="1420179" y="545687"/>
                </a:cubicBezTo>
                <a:cubicBezTo>
                  <a:pt x="1428281" y="542678"/>
                  <a:pt x="1435291" y="539519"/>
                  <a:pt x="1441601" y="537712"/>
                </a:cubicBezTo>
                <a:close/>
                <a:moveTo>
                  <a:pt x="5222627" y="536659"/>
                </a:moveTo>
                <a:lnTo>
                  <a:pt x="5222628" y="539066"/>
                </a:lnTo>
                <a:lnTo>
                  <a:pt x="5223874" y="537261"/>
                </a:lnTo>
                <a:close/>
                <a:moveTo>
                  <a:pt x="5403964" y="531241"/>
                </a:moveTo>
                <a:cubicBezTo>
                  <a:pt x="5430759" y="539668"/>
                  <a:pt x="5428267" y="585416"/>
                  <a:pt x="5419542" y="594446"/>
                </a:cubicBezTo>
                <a:cubicBezTo>
                  <a:pt x="5401471" y="576989"/>
                  <a:pt x="5381531" y="565552"/>
                  <a:pt x="5403964" y="531241"/>
                </a:cubicBezTo>
                <a:close/>
                <a:moveTo>
                  <a:pt x="5465032" y="522814"/>
                </a:moveTo>
                <a:cubicBezTo>
                  <a:pt x="5472511" y="527629"/>
                  <a:pt x="5476872" y="531843"/>
                  <a:pt x="5478741" y="537260"/>
                </a:cubicBezTo>
                <a:lnTo>
                  <a:pt x="5476872" y="557727"/>
                </a:lnTo>
                <a:lnTo>
                  <a:pt x="5479988" y="557726"/>
                </a:lnTo>
                <a:cubicBezTo>
                  <a:pt x="5483727" y="557727"/>
                  <a:pt x="5488089" y="556522"/>
                  <a:pt x="5492451" y="552911"/>
                </a:cubicBezTo>
                <a:cubicBezTo>
                  <a:pt x="5501798" y="573979"/>
                  <a:pt x="5511768" y="587223"/>
                  <a:pt x="5494320" y="600465"/>
                </a:cubicBezTo>
                <a:cubicBezTo>
                  <a:pt x="5475626" y="609494"/>
                  <a:pt x="5464409" y="588426"/>
                  <a:pt x="5464409" y="571571"/>
                </a:cubicBezTo>
                <a:lnTo>
                  <a:pt x="5467525" y="558931"/>
                </a:lnTo>
                <a:lnTo>
                  <a:pt x="5461916" y="557726"/>
                </a:lnTo>
                <a:cubicBezTo>
                  <a:pt x="5450078" y="549901"/>
                  <a:pt x="5449453" y="530640"/>
                  <a:pt x="5465032" y="522814"/>
                </a:cubicBezTo>
                <a:close/>
                <a:moveTo>
                  <a:pt x="1934276" y="511376"/>
                </a:moveTo>
                <a:cubicBezTo>
                  <a:pt x="1960449" y="531842"/>
                  <a:pt x="1929915" y="587222"/>
                  <a:pt x="1901250" y="543882"/>
                </a:cubicBezTo>
                <a:cubicBezTo>
                  <a:pt x="1898758" y="537862"/>
                  <a:pt x="1903118" y="530639"/>
                  <a:pt x="1909974" y="524619"/>
                </a:cubicBezTo>
                <a:cubicBezTo>
                  <a:pt x="1916828" y="517998"/>
                  <a:pt x="1926175" y="512581"/>
                  <a:pt x="1934276" y="511376"/>
                </a:cubicBezTo>
                <a:close/>
                <a:moveTo>
                  <a:pt x="1362227" y="508367"/>
                </a:moveTo>
                <a:cubicBezTo>
                  <a:pt x="1372821" y="505960"/>
                  <a:pt x="1384037" y="506561"/>
                  <a:pt x="1392762" y="508367"/>
                </a:cubicBezTo>
                <a:cubicBezTo>
                  <a:pt x="1398369" y="509570"/>
                  <a:pt x="1403355" y="511377"/>
                  <a:pt x="1405224" y="513785"/>
                </a:cubicBezTo>
                <a:cubicBezTo>
                  <a:pt x="1387153" y="530639"/>
                  <a:pt x="1374067" y="549901"/>
                  <a:pt x="1340416" y="526426"/>
                </a:cubicBezTo>
                <a:cubicBezTo>
                  <a:pt x="1343533" y="516794"/>
                  <a:pt x="1352257" y="510775"/>
                  <a:pt x="1362227" y="508367"/>
                </a:cubicBezTo>
                <a:close/>
                <a:moveTo>
                  <a:pt x="1787836" y="501745"/>
                </a:moveTo>
                <a:cubicBezTo>
                  <a:pt x="1814632" y="510775"/>
                  <a:pt x="1821487" y="524620"/>
                  <a:pt x="1814009" y="544484"/>
                </a:cubicBezTo>
                <a:cubicBezTo>
                  <a:pt x="1799677" y="533649"/>
                  <a:pt x="1773504" y="524620"/>
                  <a:pt x="1787836" y="501745"/>
                </a:cubicBezTo>
                <a:close/>
                <a:moveTo>
                  <a:pt x="1080565" y="480075"/>
                </a:moveTo>
                <a:cubicBezTo>
                  <a:pt x="1084303" y="479474"/>
                  <a:pt x="1088665" y="480075"/>
                  <a:pt x="1092404" y="482483"/>
                </a:cubicBezTo>
                <a:cubicBezTo>
                  <a:pt x="1104867" y="489105"/>
                  <a:pt x="1114837" y="506561"/>
                  <a:pt x="1114837" y="520406"/>
                </a:cubicBezTo>
                <a:cubicBezTo>
                  <a:pt x="1114837" y="526425"/>
                  <a:pt x="1112967" y="531843"/>
                  <a:pt x="1107983" y="535454"/>
                </a:cubicBezTo>
                <a:cubicBezTo>
                  <a:pt x="1084926" y="534251"/>
                  <a:pt x="1061247" y="499940"/>
                  <a:pt x="1080565" y="480075"/>
                </a:cubicBezTo>
                <a:close/>
                <a:moveTo>
                  <a:pt x="5831443" y="474658"/>
                </a:moveTo>
                <a:cubicBezTo>
                  <a:pt x="5835805" y="475861"/>
                  <a:pt x="5838923" y="480075"/>
                  <a:pt x="5841413" y="488503"/>
                </a:cubicBezTo>
                <a:cubicBezTo>
                  <a:pt x="5827705" y="498735"/>
                  <a:pt x="5827705" y="498735"/>
                  <a:pt x="5811502" y="496930"/>
                </a:cubicBezTo>
                <a:cubicBezTo>
                  <a:pt x="5816488" y="493318"/>
                  <a:pt x="5812749" y="489104"/>
                  <a:pt x="5813996" y="481279"/>
                </a:cubicBezTo>
                <a:cubicBezTo>
                  <a:pt x="5820849" y="475862"/>
                  <a:pt x="5826457" y="474056"/>
                  <a:pt x="5831443" y="474658"/>
                </a:cubicBezTo>
                <a:close/>
                <a:moveTo>
                  <a:pt x="5336664" y="457201"/>
                </a:moveTo>
                <a:cubicBezTo>
                  <a:pt x="5340403" y="459007"/>
                  <a:pt x="5343518" y="463221"/>
                  <a:pt x="5344142" y="470444"/>
                </a:cubicBezTo>
                <a:cubicBezTo>
                  <a:pt x="5341026" y="477667"/>
                  <a:pt x="5331055" y="482484"/>
                  <a:pt x="5312984" y="484891"/>
                </a:cubicBezTo>
                <a:cubicBezTo>
                  <a:pt x="5304884" y="473454"/>
                  <a:pt x="5312361" y="463221"/>
                  <a:pt x="5322331" y="458406"/>
                </a:cubicBezTo>
                <a:cubicBezTo>
                  <a:pt x="5326693" y="456600"/>
                  <a:pt x="5332301" y="455997"/>
                  <a:pt x="5336664" y="457201"/>
                </a:cubicBezTo>
                <a:close/>
                <a:moveTo>
                  <a:pt x="1349764" y="453589"/>
                </a:moveTo>
                <a:cubicBezTo>
                  <a:pt x="1355372" y="451784"/>
                  <a:pt x="1362226" y="452988"/>
                  <a:pt x="1372820" y="456599"/>
                </a:cubicBezTo>
                <a:cubicBezTo>
                  <a:pt x="1375937" y="480677"/>
                  <a:pt x="1344156" y="486697"/>
                  <a:pt x="1333563" y="465629"/>
                </a:cubicBezTo>
                <a:cubicBezTo>
                  <a:pt x="1339170" y="459007"/>
                  <a:pt x="1344156" y="454794"/>
                  <a:pt x="1349764" y="453589"/>
                </a:cubicBezTo>
                <a:close/>
                <a:moveTo>
                  <a:pt x="5623312" y="439143"/>
                </a:moveTo>
                <a:cubicBezTo>
                  <a:pt x="5631413" y="454192"/>
                  <a:pt x="5622065" y="472250"/>
                  <a:pt x="5617703" y="487299"/>
                </a:cubicBezTo>
                <a:cubicBezTo>
                  <a:pt x="5612718" y="493318"/>
                  <a:pt x="5607733" y="494522"/>
                  <a:pt x="5603995" y="493920"/>
                </a:cubicBezTo>
                <a:lnTo>
                  <a:pt x="5598386" y="491512"/>
                </a:lnTo>
                <a:lnTo>
                  <a:pt x="5594023" y="496930"/>
                </a:lnTo>
                <a:lnTo>
                  <a:pt x="5580938" y="484891"/>
                </a:lnTo>
                <a:lnTo>
                  <a:pt x="5569099" y="493920"/>
                </a:lnTo>
                <a:cubicBezTo>
                  <a:pt x="5556012" y="481881"/>
                  <a:pt x="5553519" y="477065"/>
                  <a:pt x="5550404" y="472250"/>
                </a:cubicBezTo>
                <a:lnTo>
                  <a:pt x="5570344" y="463221"/>
                </a:lnTo>
                <a:lnTo>
                  <a:pt x="5569721" y="463221"/>
                </a:lnTo>
                <a:cubicBezTo>
                  <a:pt x="5579692" y="455395"/>
                  <a:pt x="5594024" y="442153"/>
                  <a:pt x="5611472" y="443958"/>
                </a:cubicBezTo>
                <a:lnTo>
                  <a:pt x="5611472" y="444561"/>
                </a:lnTo>
                <a:close/>
                <a:moveTo>
                  <a:pt x="1866976" y="439143"/>
                </a:moveTo>
                <a:cubicBezTo>
                  <a:pt x="1883179" y="434930"/>
                  <a:pt x="1899380" y="443959"/>
                  <a:pt x="1919322" y="459609"/>
                </a:cubicBezTo>
                <a:cubicBezTo>
                  <a:pt x="1936146" y="499940"/>
                  <a:pt x="1853267" y="497532"/>
                  <a:pt x="1843920" y="455998"/>
                </a:cubicBezTo>
                <a:cubicBezTo>
                  <a:pt x="1852022" y="455396"/>
                  <a:pt x="1847659" y="451784"/>
                  <a:pt x="1850775" y="447570"/>
                </a:cubicBezTo>
                <a:cubicBezTo>
                  <a:pt x="1856383" y="442755"/>
                  <a:pt x="1861369" y="440347"/>
                  <a:pt x="1866976" y="439143"/>
                </a:cubicBezTo>
                <a:close/>
                <a:moveTo>
                  <a:pt x="1217657" y="431317"/>
                </a:moveTo>
                <a:lnTo>
                  <a:pt x="1228250" y="440949"/>
                </a:lnTo>
                <a:lnTo>
                  <a:pt x="1238844" y="443356"/>
                </a:lnTo>
                <a:cubicBezTo>
                  <a:pt x="1255046" y="448774"/>
                  <a:pt x="1270001" y="455396"/>
                  <a:pt x="1289942" y="457804"/>
                </a:cubicBezTo>
                <a:cubicBezTo>
                  <a:pt x="1268755" y="494522"/>
                  <a:pt x="1184630" y="466833"/>
                  <a:pt x="1180891" y="434328"/>
                </a:cubicBezTo>
                <a:lnTo>
                  <a:pt x="1203948" y="436736"/>
                </a:lnTo>
                <a:close/>
                <a:moveTo>
                  <a:pt x="1134155" y="429512"/>
                </a:moveTo>
                <a:cubicBezTo>
                  <a:pt x="1146618" y="433123"/>
                  <a:pt x="1149111" y="444561"/>
                  <a:pt x="1157835" y="460813"/>
                </a:cubicBezTo>
                <a:cubicBezTo>
                  <a:pt x="1131039" y="477066"/>
                  <a:pt x="1111099" y="433726"/>
                  <a:pt x="1134155" y="429512"/>
                </a:cubicBezTo>
                <a:close/>
                <a:moveTo>
                  <a:pt x="1706205" y="423492"/>
                </a:moveTo>
                <a:cubicBezTo>
                  <a:pt x="1724277" y="432522"/>
                  <a:pt x="1754810" y="472251"/>
                  <a:pt x="1754187" y="500542"/>
                </a:cubicBezTo>
                <a:cubicBezTo>
                  <a:pt x="1753564" y="510172"/>
                  <a:pt x="1750447" y="518600"/>
                  <a:pt x="1741724" y="524619"/>
                </a:cubicBezTo>
                <a:cubicBezTo>
                  <a:pt x="1720537" y="499940"/>
                  <a:pt x="1711190" y="450580"/>
                  <a:pt x="1706205" y="423492"/>
                </a:cubicBezTo>
                <a:close/>
                <a:moveTo>
                  <a:pt x="1634542" y="417473"/>
                </a:moveTo>
                <a:cubicBezTo>
                  <a:pt x="1638281" y="416269"/>
                  <a:pt x="1642020" y="417473"/>
                  <a:pt x="1646383" y="421687"/>
                </a:cubicBezTo>
                <a:cubicBezTo>
                  <a:pt x="1642643" y="432522"/>
                  <a:pt x="1640774" y="437939"/>
                  <a:pt x="1638281" y="443357"/>
                </a:cubicBezTo>
                <a:cubicBezTo>
                  <a:pt x="1627064" y="442755"/>
                  <a:pt x="1624572" y="432522"/>
                  <a:pt x="1627065" y="425298"/>
                </a:cubicBezTo>
                <a:cubicBezTo>
                  <a:pt x="1628934" y="421686"/>
                  <a:pt x="1631427" y="418075"/>
                  <a:pt x="1634542" y="417473"/>
                </a:cubicBezTo>
                <a:close/>
                <a:moveTo>
                  <a:pt x="1861369" y="411454"/>
                </a:moveTo>
                <a:cubicBezTo>
                  <a:pt x="1906858" y="410852"/>
                  <a:pt x="1932407" y="434930"/>
                  <a:pt x="1971665" y="434929"/>
                </a:cubicBezTo>
                <a:cubicBezTo>
                  <a:pt x="1949232" y="476463"/>
                  <a:pt x="1866354" y="443958"/>
                  <a:pt x="1861369" y="411454"/>
                </a:cubicBezTo>
                <a:close/>
                <a:moveTo>
                  <a:pt x="2207215" y="410851"/>
                </a:moveTo>
                <a:cubicBezTo>
                  <a:pt x="2211577" y="410250"/>
                  <a:pt x="2216563" y="410851"/>
                  <a:pt x="2220302" y="412055"/>
                </a:cubicBezTo>
                <a:cubicBezTo>
                  <a:pt x="2228402" y="414464"/>
                  <a:pt x="2234634" y="419880"/>
                  <a:pt x="2238372" y="426502"/>
                </a:cubicBezTo>
                <a:cubicBezTo>
                  <a:pt x="2245850" y="439745"/>
                  <a:pt x="2244604" y="457201"/>
                  <a:pt x="2230895" y="462619"/>
                </a:cubicBezTo>
                <a:lnTo>
                  <a:pt x="2221548" y="463823"/>
                </a:lnTo>
                <a:lnTo>
                  <a:pt x="2222171" y="465027"/>
                </a:lnTo>
                <a:cubicBezTo>
                  <a:pt x="2225286" y="471648"/>
                  <a:pt x="2226533" y="478269"/>
                  <a:pt x="2225910" y="480075"/>
                </a:cubicBezTo>
                <a:cubicBezTo>
                  <a:pt x="2220302" y="482483"/>
                  <a:pt x="2202230" y="472250"/>
                  <a:pt x="2197869" y="460813"/>
                </a:cubicBezTo>
                <a:lnTo>
                  <a:pt x="2199115" y="450580"/>
                </a:lnTo>
                <a:lnTo>
                  <a:pt x="2191013" y="436133"/>
                </a:lnTo>
                <a:cubicBezTo>
                  <a:pt x="2189145" y="429512"/>
                  <a:pt x="2189144" y="422890"/>
                  <a:pt x="2191637" y="416269"/>
                </a:cubicBezTo>
                <a:cubicBezTo>
                  <a:pt x="2197245" y="413260"/>
                  <a:pt x="2202230" y="411454"/>
                  <a:pt x="2207215" y="410851"/>
                </a:cubicBezTo>
                <a:close/>
                <a:moveTo>
                  <a:pt x="5155951" y="403628"/>
                </a:moveTo>
                <a:cubicBezTo>
                  <a:pt x="5162183" y="408444"/>
                  <a:pt x="5165922" y="413861"/>
                  <a:pt x="5167167" y="419881"/>
                </a:cubicBezTo>
                <a:cubicBezTo>
                  <a:pt x="5168414" y="425900"/>
                  <a:pt x="5167168" y="433725"/>
                  <a:pt x="5162804" y="443357"/>
                </a:cubicBezTo>
                <a:cubicBezTo>
                  <a:pt x="5134765" y="442152"/>
                  <a:pt x="5129779" y="413861"/>
                  <a:pt x="5155951" y="403628"/>
                </a:cubicBezTo>
                <a:close/>
                <a:moveTo>
                  <a:pt x="1554780" y="403026"/>
                </a:moveTo>
                <a:cubicBezTo>
                  <a:pt x="1577213" y="427104"/>
                  <a:pt x="1540448" y="468037"/>
                  <a:pt x="1518013" y="426502"/>
                </a:cubicBezTo>
                <a:cubicBezTo>
                  <a:pt x="1521130" y="416268"/>
                  <a:pt x="1544185" y="400017"/>
                  <a:pt x="1554780" y="403026"/>
                </a:cubicBezTo>
                <a:close/>
                <a:moveTo>
                  <a:pt x="5276841" y="400618"/>
                </a:moveTo>
                <a:cubicBezTo>
                  <a:pt x="5283073" y="400618"/>
                  <a:pt x="5289928" y="403026"/>
                  <a:pt x="5295535" y="408444"/>
                </a:cubicBezTo>
                <a:cubicBezTo>
                  <a:pt x="5294913" y="433125"/>
                  <a:pt x="5248800" y="453590"/>
                  <a:pt x="5234468" y="435532"/>
                </a:cubicBezTo>
                <a:cubicBezTo>
                  <a:pt x="5235091" y="423492"/>
                  <a:pt x="5244438" y="411454"/>
                  <a:pt x="5256901" y="404832"/>
                </a:cubicBezTo>
                <a:cubicBezTo>
                  <a:pt x="5263133" y="401822"/>
                  <a:pt x="5269987" y="400016"/>
                  <a:pt x="5276841" y="400618"/>
                </a:cubicBezTo>
                <a:close/>
                <a:moveTo>
                  <a:pt x="5479988" y="390988"/>
                </a:moveTo>
                <a:cubicBezTo>
                  <a:pt x="5488089" y="389784"/>
                  <a:pt x="5496813" y="389783"/>
                  <a:pt x="5503043" y="394599"/>
                </a:cubicBezTo>
                <a:cubicBezTo>
                  <a:pt x="5500552" y="416871"/>
                  <a:pt x="5491204" y="429512"/>
                  <a:pt x="5462541" y="433124"/>
                </a:cubicBezTo>
                <a:cubicBezTo>
                  <a:pt x="5456308" y="428910"/>
                  <a:pt x="5460047" y="411454"/>
                  <a:pt x="5457554" y="395200"/>
                </a:cubicBezTo>
                <a:cubicBezTo>
                  <a:pt x="5463163" y="394599"/>
                  <a:pt x="5471264" y="392191"/>
                  <a:pt x="5479988" y="390988"/>
                </a:cubicBezTo>
                <a:close/>
                <a:moveTo>
                  <a:pt x="2126205" y="390988"/>
                </a:moveTo>
                <a:cubicBezTo>
                  <a:pt x="2126205" y="390988"/>
                  <a:pt x="2128076" y="390988"/>
                  <a:pt x="2130568" y="392191"/>
                </a:cubicBezTo>
                <a:cubicBezTo>
                  <a:pt x="2133061" y="392793"/>
                  <a:pt x="2135554" y="394599"/>
                  <a:pt x="2137424" y="396404"/>
                </a:cubicBezTo>
                <a:lnTo>
                  <a:pt x="2137423" y="397007"/>
                </a:lnTo>
                <a:lnTo>
                  <a:pt x="2138046" y="397008"/>
                </a:lnTo>
                <a:cubicBezTo>
                  <a:pt x="2149263" y="400016"/>
                  <a:pt x="2159234" y="406638"/>
                  <a:pt x="2165465" y="415065"/>
                </a:cubicBezTo>
                <a:cubicBezTo>
                  <a:pt x="2172319" y="424095"/>
                  <a:pt x="2174812" y="434328"/>
                  <a:pt x="2172319" y="443958"/>
                </a:cubicBezTo>
                <a:lnTo>
                  <a:pt x="2164218" y="457202"/>
                </a:lnTo>
                <a:lnTo>
                  <a:pt x="2182289" y="453590"/>
                </a:lnTo>
                <a:cubicBezTo>
                  <a:pt x="2190390" y="453590"/>
                  <a:pt x="2196622" y="457201"/>
                  <a:pt x="2201608" y="466833"/>
                </a:cubicBezTo>
                <a:cubicBezTo>
                  <a:pt x="2207839" y="493921"/>
                  <a:pt x="2164841" y="495726"/>
                  <a:pt x="2152378" y="483085"/>
                </a:cubicBezTo>
                <a:cubicBezTo>
                  <a:pt x="2153625" y="479473"/>
                  <a:pt x="2155494" y="475862"/>
                  <a:pt x="2156117" y="471649"/>
                </a:cubicBezTo>
                <a:lnTo>
                  <a:pt x="2154248" y="463221"/>
                </a:lnTo>
                <a:lnTo>
                  <a:pt x="2144900" y="468638"/>
                </a:lnTo>
                <a:lnTo>
                  <a:pt x="2139293" y="463221"/>
                </a:lnTo>
                <a:lnTo>
                  <a:pt x="2136799" y="471648"/>
                </a:lnTo>
                <a:lnTo>
                  <a:pt x="2146147" y="471046"/>
                </a:lnTo>
                <a:cubicBezTo>
                  <a:pt x="2151132" y="477066"/>
                  <a:pt x="2150509" y="487900"/>
                  <a:pt x="2144278" y="504154"/>
                </a:cubicBezTo>
                <a:cubicBezTo>
                  <a:pt x="2138046" y="505357"/>
                  <a:pt x="2133061" y="502949"/>
                  <a:pt x="2129323" y="498735"/>
                </a:cubicBezTo>
                <a:lnTo>
                  <a:pt x="2126830" y="490910"/>
                </a:lnTo>
                <a:lnTo>
                  <a:pt x="2096295" y="517396"/>
                </a:lnTo>
                <a:lnTo>
                  <a:pt x="2080093" y="521007"/>
                </a:lnTo>
                <a:lnTo>
                  <a:pt x="2080716" y="530639"/>
                </a:lnTo>
                <a:cubicBezTo>
                  <a:pt x="2078224" y="540271"/>
                  <a:pt x="2072615" y="548096"/>
                  <a:pt x="2063891" y="549902"/>
                </a:cubicBezTo>
                <a:cubicBezTo>
                  <a:pt x="2058283" y="546892"/>
                  <a:pt x="2053921" y="542076"/>
                  <a:pt x="2050806" y="536056"/>
                </a:cubicBezTo>
                <a:lnTo>
                  <a:pt x="2048936" y="527028"/>
                </a:lnTo>
                <a:lnTo>
                  <a:pt x="2044574" y="527629"/>
                </a:lnTo>
                <a:lnTo>
                  <a:pt x="2040835" y="513182"/>
                </a:lnTo>
                <a:lnTo>
                  <a:pt x="2022140" y="501745"/>
                </a:lnTo>
                <a:cubicBezTo>
                  <a:pt x="2015285" y="495124"/>
                  <a:pt x="2009678" y="486697"/>
                  <a:pt x="2008431" y="478269"/>
                </a:cubicBezTo>
                <a:cubicBezTo>
                  <a:pt x="2014663" y="472250"/>
                  <a:pt x="2020895" y="469240"/>
                  <a:pt x="2027126" y="468037"/>
                </a:cubicBezTo>
                <a:lnTo>
                  <a:pt x="2038965" y="470443"/>
                </a:lnTo>
                <a:lnTo>
                  <a:pt x="2048936" y="439143"/>
                </a:lnTo>
                <a:cubicBezTo>
                  <a:pt x="2065761" y="411454"/>
                  <a:pt x="2094425" y="390386"/>
                  <a:pt x="2126205" y="390988"/>
                </a:cubicBezTo>
                <a:close/>
                <a:moveTo>
                  <a:pt x="1875701" y="382560"/>
                </a:moveTo>
                <a:cubicBezTo>
                  <a:pt x="1880063" y="381356"/>
                  <a:pt x="1883179" y="381355"/>
                  <a:pt x="1886294" y="383162"/>
                </a:cubicBezTo>
                <a:cubicBezTo>
                  <a:pt x="1889411" y="384366"/>
                  <a:pt x="1891903" y="386774"/>
                  <a:pt x="1893148" y="389783"/>
                </a:cubicBezTo>
                <a:cubicBezTo>
                  <a:pt x="1896265" y="395803"/>
                  <a:pt x="1895642" y="403026"/>
                  <a:pt x="1888787" y="408444"/>
                </a:cubicBezTo>
                <a:cubicBezTo>
                  <a:pt x="1871962" y="413861"/>
                  <a:pt x="1873832" y="398211"/>
                  <a:pt x="1875701" y="382560"/>
                </a:cubicBezTo>
                <a:close/>
                <a:moveTo>
                  <a:pt x="2584220" y="382560"/>
                </a:moveTo>
                <a:lnTo>
                  <a:pt x="2583597" y="382560"/>
                </a:lnTo>
                <a:lnTo>
                  <a:pt x="2581104" y="384366"/>
                </a:lnTo>
                <a:lnTo>
                  <a:pt x="2581727" y="384366"/>
                </a:lnTo>
                <a:lnTo>
                  <a:pt x="2582351" y="384365"/>
                </a:lnTo>
                <a:close/>
                <a:moveTo>
                  <a:pt x="1814009" y="378346"/>
                </a:moveTo>
                <a:cubicBezTo>
                  <a:pt x="1820241" y="377745"/>
                  <a:pt x="1826472" y="378346"/>
                  <a:pt x="1831458" y="380152"/>
                </a:cubicBezTo>
                <a:cubicBezTo>
                  <a:pt x="1842050" y="384366"/>
                  <a:pt x="1849528" y="393395"/>
                  <a:pt x="1851398" y="404230"/>
                </a:cubicBezTo>
                <a:cubicBezTo>
                  <a:pt x="1852645" y="411453"/>
                  <a:pt x="1852021" y="419279"/>
                  <a:pt x="1847659" y="427104"/>
                </a:cubicBezTo>
                <a:cubicBezTo>
                  <a:pt x="1837066" y="428910"/>
                  <a:pt x="1826472" y="436134"/>
                  <a:pt x="1815878" y="438541"/>
                </a:cubicBezTo>
                <a:cubicBezTo>
                  <a:pt x="1798430" y="435531"/>
                  <a:pt x="1780360" y="400016"/>
                  <a:pt x="1794692" y="386172"/>
                </a:cubicBezTo>
                <a:cubicBezTo>
                  <a:pt x="1801546" y="381958"/>
                  <a:pt x="1807777" y="379550"/>
                  <a:pt x="1814009" y="378346"/>
                </a:cubicBezTo>
                <a:close/>
                <a:moveTo>
                  <a:pt x="1281842" y="371123"/>
                </a:moveTo>
                <a:cubicBezTo>
                  <a:pt x="1289942" y="369317"/>
                  <a:pt x="1298043" y="372327"/>
                  <a:pt x="1305521" y="376541"/>
                </a:cubicBezTo>
                <a:cubicBezTo>
                  <a:pt x="1312375" y="380754"/>
                  <a:pt x="1319230" y="386774"/>
                  <a:pt x="1326085" y="390987"/>
                </a:cubicBezTo>
                <a:cubicBezTo>
                  <a:pt x="1342287" y="416871"/>
                  <a:pt x="1295550" y="413861"/>
                  <a:pt x="1317360" y="438541"/>
                </a:cubicBezTo>
                <a:cubicBezTo>
                  <a:pt x="1301158" y="446968"/>
                  <a:pt x="1295549" y="447570"/>
                  <a:pt x="1289942" y="448775"/>
                </a:cubicBezTo>
                <a:cubicBezTo>
                  <a:pt x="1284956" y="421085"/>
                  <a:pt x="1286826" y="398211"/>
                  <a:pt x="1281842" y="371123"/>
                </a:cubicBezTo>
                <a:close/>
                <a:moveTo>
                  <a:pt x="4685475" y="363297"/>
                </a:moveTo>
                <a:lnTo>
                  <a:pt x="4671142" y="369919"/>
                </a:lnTo>
                <a:lnTo>
                  <a:pt x="4666157" y="370521"/>
                </a:lnTo>
                <a:lnTo>
                  <a:pt x="4680489" y="378347"/>
                </a:lnTo>
                <a:cubicBezTo>
                  <a:pt x="4692953" y="384967"/>
                  <a:pt x="4706662" y="392794"/>
                  <a:pt x="4722863" y="401221"/>
                </a:cubicBezTo>
                <a:lnTo>
                  <a:pt x="4727848" y="402424"/>
                </a:lnTo>
                <a:lnTo>
                  <a:pt x="4722239" y="395201"/>
                </a:lnTo>
                <a:cubicBezTo>
                  <a:pt x="4721617" y="392793"/>
                  <a:pt x="4721616" y="389784"/>
                  <a:pt x="4718501" y="384968"/>
                </a:cubicBezTo>
                <a:cubicBezTo>
                  <a:pt x="4724110" y="378948"/>
                  <a:pt x="4729718" y="377143"/>
                  <a:pt x="4734080" y="378949"/>
                </a:cubicBezTo>
                <a:cubicBezTo>
                  <a:pt x="4738442" y="380152"/>
                  <a:pt x="4742805" y="384365"/>
                  <a:pt x="4745296" y="389181"/>
                </a:cubicBezTo>
                <a:lnTo>
                  <a:pt x="4740934" y="395200"/>
                </a:lnTo>
                <a:lnTo>
                  <a:pt x="4743427" y="393997"/>
                </a:lnTo>
                <a:lnTo>
                  <a:pt x="4749036" y="407240"/>
                </a:lnTo>
                <a:lnTo>
                  <a:pt x="4758382" y="409046"/>
                </a:lnTo>
                <a:cubicBezTo>
                  <a:pt x="4771468" y="412055"/>
                  <a:pt x="4786425" y="416269"/>
                  <a:pt x="4804496" y="422891"/>
                </a:cubicBezTo>
                <a:cubicBezTo>
                  <a:pt x="4818204" y="409647"/>
                  <a:pt x="4780816" y="392191"/>
                  <a:pt x="4732210" y="376540"/>
                </a:cubicBezTo>
                <a:close/>
                <a:moveTo>
                  <a:pt x="5562244" y="350054"/>
                </a:moveTo>
                <a:cubicBezTo>
                  <a:pt x="5572214" y="352463"/>
                  <a:pt x="5579692" y="357278"/>
                  <a:pt x="5584677" y="363297"/>
                </a:cubicBezTo>
                <a:cubicBezTo>
                  <a:pt x="5599633" y="381355"/>
                  <a:pt x="5594647" y="412657"/>
                  <a:pt x="5594023" y="427104"/>
                </a:cubicBezTo>
                <a:cubicBezTo>
                  <a:pt x="5580314" y="436735"/>
                  <a:pt x="5569721" y="438541"/>
                  <a:pt x="5561620" y="435531"/>
                </a:cubicBezTo>
                <a:lnTo>
                  <a:pt x="5547912" y="416871"/>
                </a:lnTo>
                <a:lnTo>
                  <a:pt x="5544795" y="421084"/>
                </a:lnTo>
                <a:cubicBezTo>
                  <a:pt x="5536694" y="428910"/>
                  <a:pt x="5524231" y="430716"/>
                  <a:pt x="5511768" y="420482"/>
                </a:cubicBezTo>
                <a:cubicBezTo>
                  <a:pt x="5509898" y="409648"/>
                  <a:pt x="5521116" y="379550"/>
                  <a:pt x="5531709" y="377142"/>
                </a:cubicBezTo>
                <a:lnTo>
                  <a:pt x="5546664" y="387375"/>
                </a:lnTo>
                <a:lnTo>
                  <a:pt x="5546663" y="381356"/>
                </a:lnTo>
                <a:cubicBezTo>
                  <a:pt x="5549157" y="369317"/>
                  <a:pt x="5554143" y="358482"/>
                  <a:pt x="5562244" y="350054"/>
                </a:cubicBezTo>
                <a:close/>
                <a:moveTo>
                  <a:pt x="5400225" y="344035"/>
                </a:moveTo>
                <a:cubicBezTo>
                  <a:pt x="5408325" y="346443"/>
                  <a:pt x="5413311" y="351861"/>
                  <a:pt x="5415804" y="358482"/>
                </a:cubicBezTo>
                <a:cubicBezTo>
                  <a:pt x="5423905" y="377143"/>
                  <a:pt x="5410819" y="406638"/>
                  <a:pt x="5391501" y="418676"/>
                </a:cubicBezTo>
                <a:cubicBezTo>
                  <a:pt x="5387139" y="397007"/>
                  <a:pt x="5393993" y="372929"/>
                  <a:pt x="5400225" y="344035"/>
                </a:cubicBezTo>
                <a:close/>
                <a:moveTo>
                  <a:pt x="4916663" y="341628"/>
                </a:moveTo>
                <a:cubicBezTo>
                  <a:pt x="4945327" y="341628"/>
                  <a:pt x="4956544" y="386172"/>
                  <a:pt x="4950935" y="397007"/>
                </a:cubicBezTo>
                <a:cubicBezTo>
                  <a:pt x="4927878" y="386171"/>
                  <a:pt x="4905446" y="380754"/>
                  <a:pt x="4916663" y="341628"/>
                </a:cubicBezTo>
                <a:close/>
                <a:moveTo>
                  <a:pt x="5071826" y="330792"/>
                </a:moveTo>
                <a:cubicBezTo>
                  <a:pt x="5078058" y="330190"/>
                  <a:pt x="5084289" y="330191"/>
                  <a:pt x="5091144" y="331395"/>
                </a:cubicBezTo>
                <a:cubicBezTo>
                  <a:pt x="5096752" y="353667"/>
                  <a:pt x="5056870" y="386172"/>
                  <a:pt x="5039422" y="363900"/>
                </a:cubicBezTo>
                <a:cubicBezTo>
                  <a:pt x="5042538" y="343433"/>
                  <a:pt x="5054378" y="332598"/>
                  <a:pt x="5071826" y="330792"/>
                </a:cubicBezTo>
                <a:close/>
                <a:moveTo>
                  <a:pt x="1508043" y="324171"/>
                </a:moveTo>
                <a:cubicBezTo>
                  <a:pt x="1513652" y="324773"/>
                  <a:pt x="1519883" y="325977"/>
                  <a:pt x="1524869" y="328384"/>
                </a:cubicBezTo>
                <a:cubicBezTo>
                  <a:pt x="1535462" y="332598"/>
                  <a:pt x="1544808" y="341026"/>
                  <a:pt x="1553533" y="352463"/>
                </a:cubicBezTo>
                <a:cubicBezTo>
                  <a:pt x="1564127" y="394599"/>
                  <a:pt x="1485610" y="375938"/>
                  <a:pt x="1484364" y="342230"/>
                </a:cubicBezTo>
                <a:cubicBezTo>
                  <a:pt x="1491218" y="339220"/>
                  <a:pt x="1493087" y="333802"/>
                  <a:pt x="1489350" y="327181"/>
                </a:cubicBezTo>
                <a:cubicBezTo>
                  <a:pt x="1495581" y="325375"/>
                  <a:pt x="1501813" y="324171"/>
                  <a:pt x="1508043" y="324171"/>
                </a:cubicBezTo>
                <a:close/>
                <a:moveTo>
                  <a:pt x="4972746" y="315744"/>
                </a:moveTo>
                <a:cubicBezTo>
                  <a:pt x="4981470" y="318151"/>
                  <a:pt x="4987079" y="321161"/>
                  <a:pt x="4990193" y="325977"/>
                </a:cubicBezTo>
                <a:lnTo>
                  <a:pt x="4994555" y="346443"/>
                </a:lnTo>
                <a:lnTo>
                  <a:pt x="4997671" y="345239"/>
                </a:lnTo>
                <a:cubicBezTo>
                  <a:pt x="5001410" y="344035"/>
                  <a:pt x="5005149" y="341627"/>
                  <a:pt x="5008265" y="336812"/>
                </a:cubicBezTo>
                <a:cubicBezTo>
                  <a:pt x="5023221" y="354269"/>
                  <a:pt x="5036930" y="363900"/>
                  <a:pt x="5024467" y="381356"/>
                </a:cubicBezTo>
                <a:cubicBezTo>
                  <a:pt x="5008888" y="395201"/>
                  <a:pt x="4992686" y="378948"/>
                  <a:pt x="4987079" y="362696"/>
                </a:cubicBezTo>
                <a:lnTo>
                  <a:pt x="4986455" y="349453"/>
                </a:lnTo>
                <a:lnTo>
                  <a:pt x="4980223" y="350054"/>
                </a:lnTo>
                <a:cubicBezTo>
                  <a:pt x="4967138" y="346443"/>
                  <a:pt x="4960283" y="327783"/>
                  <a:pt x="4972746" y="315744"/>
                </a:cubicBezTo>
                <a:close/>
                <a:moveTo>
                  <a:pt x="5507406" y="315142"/>
                </a:moveTo>
                <a:cubicBezTo>
                  <a:pt x="5512392" y="314539"/>
                  <a:pt x="5516754" y="316346"/>
                  <a:pt x="5519246" y="321161"/>
                </a:cubicBezTo>
                <a:cubicBezTo>
                  <a:pt x="5519868" y="333802"/>
                  <a:pt x="5509898" y="339822"/>
                  <a:pt x="5496813" y="353064"/>
                </a:cubicBezTo>
                <a:cubicBezTo>
                  <a:pt x="5478742" y="338618"/>
                  <a:pt x="5494320" y="316948"/>
                  <a:pt x="5507406" y="315142"/>
                </a:cubicBezTo>
                <a:close/>
                <a:moveTo>
                  <a:pt x="857477" y="310928"/>
                </a:moveTo>
                <a:cubicBezTo>
                  <a:pt x="873055" y="310929"/>
                  <a:pt x="889258" y="317550"/>
                  <a:pt x="902966" y="321764"/>
                </a:cubicBezTo>
                <a:cubicBezTo>
                  <a:pt x="920416" y="378948"/>
                  <a:pt x="839406" y="371725"/>
                  <a:pt x="814480" y="335608"/>
                </a:cubicBezTo>
                <a:cubicBezTo>
                  <a:pt x="826943" y="316346"/>
                  <a:pt x="841898" y="310327"/>
                  <a:pt x="857477" y="310928"/>
                </a:cubicBezTo>
                <a:close/>
                <a:moveTo>
                  <a:pt x="1970418" y="308521"/>
                </a:moveTo>
                <a:cubicBezTo>
                  <a:pt x="1980390" y="311530"/>
                  <a:pt x="1992853" y="316948"/>
                  <a:pt x="2005316" y="324170"/>
                </a:cubicBezTo>
                <a:lnTo>
                  <a:pt x="2025880" y="343434"/>
                </a:lnTo>
                <a:lnTo>
                  <a:pt x="2040836" y="350054"/>
                </a:lnTo>
                <a:lnTo>
                  <a:pt x="2035850" y="352463"/>
                </a:lnTo>
                <a:lnTo>
                  <a:pt x="2037096" y="353667"/>
                </a:lnTo>
                <a:cubicBezTo>
                  <a:pt x="2043327" y="361492"/>
                  <a:pt x="2047690" y="371123"/>
                  <a:pt x="2049559" y="381356"/>
                </a:cubicBezTo>
                <a:cubicBezTo>
                  <a:pt x="2041458" y="381958"/>
                  <a:pt x="2032734" y="380152"/>
                  <a:pt x="2024010" y="376541"/>
                </a:cubicBezTo>
                <a:lnTo>
                  <a:pt x="2004069" y="363298"/>
                </a:lnTo>
                <a:lnTo>
                  <a:pt x="1999083" y="363900"/>
                </a:lnTo>
                <a:cubicBezTo>
                  <a:pt x="1994099" y="363298"/>
                  <a:pt x="1988491" y="360890"/>
                  <a:pt x="1984128" y="358482"/>
                </a:cubicBezTo>
                <a:lnTo>
                  <a:pt x="1981012" y="354871"/>
                </a:lnTo>
                <a:lnTo>
                  <a:pt x="1977896" y="354269"/>
                </a:lnTo>
                <a:cubicBezTo>
                  <a:pt x="1954841" y="344035"/>
                  <a:pt x="1936147" y="325375"/>
                  <a:pt x="1936770" y="309122"/>
                </a:cubicBezTo>
                <a:cubicBezTo>
                  <a:pt x="1948610" y="310928"/>
                  <a:pt x="1959202" y="313336"/>
                  <a:pt x="1967926" y="316948"/>
                </a:cubicBezTo>
                <a:lnTo>
                  <a:pt x="1974781" y="319958"/>
                </a:lnTo>
                <a:close/>
                <a:moveTo>
                  <a:pt x="5075564" y="301898"/>
                </a:moveTo>
                <a:cubicBezTo>
                  <a:pt x="5083665" y="300695"/>
                  <a:pt x="5089274" y="302500"/>
                  <a:pt x="5092389" y="306113"/>
                </a:cubicBezTo>
                <a:cubicBezTo>
                  <a:pt x="5096128" y="309724"/>
                  <a:pt x="5096128" y="315744"/>
                  <a:pt x="5094259" y="321161"/>
                </a:cubicBezTo>
                <a:cubicBezTo>
                  <a:pt x="5089274" y="321763"/>
                  <a:pt x="5079304" y="322968"/>
                  <a:pt x="5073695" y="324171"/>
                </a:cubicBezTo>
                <a:cubicBezTo>
                  <a:pt x="5072450" y="313336"/>
                  <a:pt x="5076188" y="307317"/>
                  <a:pt x="5075564" y="301898"/>
                </a:cubicBezTo>
                <a:close/>
                <a:moveTo>
                  <a:pt x="1036321" y="300093"/>
                </a:moveTo>
                <a:cubicBezTo>
                  <a:pt x="1041929" y="301297"/>
                  <a:pt x="1046915" y="304908"/>
                  <a:pt x="1048783" y="310928"/>
                </a:cubicBezTo>
                <a:cubicBezTo>
                  <a:pt x="1045668" y="325977"/>
                  <a:pt x="1019495" y="337414"/>
                  <a:pt x="1008902" y="312735"/>
                </a:cubicBezTo>
                <a:cubicBezTo>
                  <a:pt x="1010772" y="307919"/>
                  <a:pt x="1013887" y="304909"/>
                  <a:pt x="1017626" y="303103"/>
                </a:cubicBezTo>
                <a:cubicBezTo>
                  <a:pt x="1023235" y="299491"/>
                  <a:pt x="1030089" y="298288"/>
                  <a:pt x="1036321" y="300093"/>
                </a:cubicBezTo>
                <a:close/>
                <a:moveTo>
                  <a:pt x="4882389" y="295879"/>
                </a:moveTo>
                <a:cubicBezTo>
                  <a:pt x="4889244" y="296482"/>
                  <a:pt x="4894229" y="298288"/>
                  <a:pt x="4897345" y="300093"/>
                </a:cubicBezTo>
                <a:cubicBezTo>
                  <a:pt x="4919777" y="312132"/>
                  <a:pt x="4857463" y="342229"/>
                  <a:pt x="4882389" y="295879"/>
                </a:cubicBezTo>
                <a:close/>
                <a:moveTo>
                  <a:pt x="5435121" y="286248"/>
                </a:moveTo>
                <a:cubicBezTo>
                  <a:pt x="5440729" y="284443"/>
                  <a:pt x="5446961" y="284443"/>
                  <a:pt x="5453192" y="287452"/>
                </a:cubicBezTo>
                <a:cubicBezTo>
                  <a:pt x="5461293" y="301899"/>
                  <a:pt x="5443222" y="326579"/>
                  <a:pt x="5425151" y="331997"/>
                </a:cubicBezTo>
                <a:cubicBezTo>
                  <a:pt x="5418919" y="334404"/>
                  <a:pt x="5413311" y="333802"/>
                  <a:pt x="5407702" y="330191"/>
                </a:cubicBezTo>
                <a:cubicBezTo>
                  <a:pt x="5403340" y="313938"/>
                  <a:pt x="5417050" y="291666"/>
                  <a:pt x="5435121" y="286248"/>
                </a:cubicBezTo>
                <a:close/>
                <a:moveTo>
                  <a:pt x="2088194" y="276015"/>
                </a:moveTo>
                <a:cubicBezTo>
                  <a:pt x="2094425" y="275414"/>
                  <a:pt x="2100035" y="277219"/>
                  <a:pt x="2105643" y="280229"/>
                </a:cubicBezTo>
                <a:cubicBezTo>
                  <a:pt x="2116236" y="285044"/>
                  <a:pt x="2124960" y="295278"/>
                  <a:pt x="2128699" y="301898"/>
                </a:cubicBezTo>
                <a:cubicBezTo>
                  <a:pt x="2118729" y="304909"/>
                  <a:pt x="2107511" y="309123"/>
                  <a:pt x="2096919" y="307918"/>
                </a:cubicBezTo>
                <a:lnTo>
                  <a:pt x="2095048" y="307316"/>
                </a:lnTo>
                <a:lnTo>
                  <a:pt x="2115613" y="322967"/>
                </a:lnTo>
                <a:lnTo>
                  <a:pt x="2114989" y="323570"/>
                </a:lnTo>
                <a:lnTo>
                  <a:pt x="2119974" y="324171"/>
                </a:lnTo>
                <a:cubicBezTo>
                  <a:pt x="2124960" y="327181"/>
                  <a:pt x="2128699" y="332598"/>
                  <a:pt x="2132437" y="338618"/>
                </a:cubicBezTo>
                <a:cubicBezTo>
                  <a:pt x="2138669" y="350657"/>
                  <a:pt x="2143032" y="366307"/>
                  <a:pt x="2143031" y="376541"/>
                </a:cubicBezTo>
                <a:cubicBezTo>
                  <a:pt x="2129945" y="381958"/>
                  <a:pt x="2118728" y="374133"/>
                  <a:pt x="2112497" y="362094"/>
                </a:cubicBezTo>
                <a:lnTo>
                  <a:pt x="2107511" y="336812"/>
                </a:lnTo>
                <a:lnTo>
                  <a:pt x="2088816" y="331394"/>
                </a:lnTo>
                <a:cubicBezTo>
                  <a:pt x="2071993" y="319957"/>
                  <a:pt x="2068877" y="296482"/>
                  <a:pt x="2068877" y="283840"/>
                </a:cubicBezTo>
                <a:lnTo>
                  <a:pt x="2069499" y="284443"/>
                </a:lnTo>
                <a:cubicBezTo>
                  <a:pt x="2075731" y="279025"/>
                  <a:pt x="2081963" y="276618"/>
                  <a:pt x="2088194" y="276015"/>
                </a:cubicBezTo>
                <a:close/>
                <a:moveTo>
                  <a:pt x="2166711" y="269394"/>
                </a:moveTo>
                <a:cubicBezTo>
                  <a:pt x="2194129" y="304909"/>
                  <a:pt x="2190391" y="336812"/>
                  <a:pt x="2190391" y="371725"/>
                </a:cubicBezTo>
                <a:cubicBezTo>
                  <a:pt x="2168581" y="354870"/>
                  <a:pt x="2138669" y="303705"/>
                  <a:pt x="2166711" y="269394"/>
                </a:cubicBezTo>
                <a:close/>
                <a:moveTo>
                  <a:pt x="4763368" y="266385"/>
                </a:moveTo>
                <a:cubicBezTo>
                  <a:pt x="4767107" y="293472"/>
                  <a:pt x="4757760" y="305511"/>
                  <a:pt x="4735950" y="308521"/>
                </a:cubicBezTo>
                <a:cubicBezTo>
                  <a:pt x="4739065" y="291665"/>
                  <a:pt x="4735326" y="264578"/>
                  <a:pt x="4763368" y="266385"/>
                </a:cubicBezTo>
                <a:close/>
                <a:moveTo>
                  <a:pt x="1600892" y="266384"/>
                </a:moveTo>
                <a:cubicBezTo>
                  <a:pt x="1608370" y="265180"/>
                  <a:pt x="1613979" y="265783"/>
                  <a:pt x="1619587" y="266986"/>
                </a:cubicBezTo>
                <a:cubicBezTo>
                  <a:pt x="1655730" y="277821"/>
                  <a:pt x="1642643" y="342230"/>
                  <a:pt x="1592791" y="304307"/>
                </a:cubicBezTo>
                <a:cubicBezTo>
                  <a:pt x="1596531" y="294074"/>
                  <a:pt x="1587806" y="285044"/>
                  <a:pt x="1600892" y="266384"/>
                </a:cubicBezTo>
                <a:close/>
                <a:moveTo>
                  <a:pt x="5303638" y="265782"/>
                </a:moveTo>
                <a:cubicBezTo>
                  <a:pt x="5312984" y="263374"/>
                  <a:pt x="5323578" y="262773"/>
                  <a:pt x="5334172" y="265782"/>
                </a:cubicBezTo>
                <a:cubicBezTo>
                  <a:pt x="5310491" y="304306"/>
                  <a:pt x="5278712" y="312131"/>
                  <a:pt x="5245684" y="324773"/>
                </a:cubicBezTo>
                <a:cubicBezTo>
                  <a:pt x="5251293" y="305510"/>
                  <a:pt x="5274349" y="274811"/>
                  <a:pt x="5303638" y="265782"/>
                </a:cubicBezTo>
                <a:close/>
                <a:moveTo>
                  <a:pt x="2283239" y="264578"/>
                </a:moveTo>
                <a:cubicBezTo>
                  <a:pt x="2297572" y="263374"/>
                  <a:pt x="2310658" y="264578"/>
                  <a:pt x="2321251" y="268190"/>
                </a:cubicBezTo>
                <a:cubicBezTo>
                  <a:pt x="2397276" y="289258"/>
                  <a:pt x="2382320" y="404230"/>
                  <a:pt x="2312527" y="380152"/>
                </a:cubicBezTo>
                <a:cubicBezTo>
                  <a:pt x="2301934" y="377744"/>
                  <a:pt x="2293210" y="372327"/>
                  <a:pt x="2286355" y="364501"/>
                </a:cubicBezTo>
                <a:lnTo>
                  <a:pt x="2280123" y="352462"/>
                </a:lnTo>
                <a:lnTo>
                  <a:pt x="2263298" y="358482"/>
                </a:lnTo>
                <a:cubicBezTo>
                  <a:pt x="2252082" y="348850"/>
                  <a:pt x="2259560" y="340423"/>
                  <a:pt x="2271400" y="334404"/>
                </a:cubicBezTo>
                <a:lnTo>
                  <a:pt x="2272646" y="333201"/>
                </a:lnTo>
                <a:lnTo>
                  <a:pt x="2272023" y="300695"/>
                </a:lnTo>
                <a:cubicBezTo>
                  <a:pt x="2273892" y="288657"/>
                  <a:pt x="2277631" y="276015"/>
                  <a:pt x="2283239" y="264578"/>
                </a:cubicBezTo>
                <a:close/>
                <a:moveTo>
                  <a:pt x="1975405" y="233879"/>
                </a:moveTo>
                <a:cubicBezTo>
                  <a:pt x="1980390" y="232675"/>
                  <a:pt x="1985998" y="234481"/>
                  <a:pt x="1990360" y="238694"/>
                </a:cubicBezTo>
                <a:cubicBezTo>
                  <a:pt x="1988491" y="243510"/>
                  <a:pt x="1984752" y="253743"/>
                  <a:pt x="1982881" y="258559"/>
                </a:cubicBezTo>
                <a:cubicBezTo>
                  <a:pt x="1972912" y="254948"/>
                  <a:pt x="1969174" y="247723"/>
                  <a:pt x="1963564" y="245918"/>
                </a:cubicBezTo>
                <a:cubicBezTo>
                  <a:pt x="1966058" y="238694"/>
                  <a:pt x="1971042" y="234481"/>
                  <a:pt x="1975405" y="233879"/>
                </a:cubicBezTo>
                <a:close/>
                <a:moveTo>
                  <a:pt x="2239619" y="224850"/>
                </a:moveTo>
                <a:cubicBezTo>
                  <a:pt x="2249590" y="228461"/>
                  <a:pt x="2259560" y="232073"/>
                  <a:pt x="2265168" y="233879"/>
                </a:cubicBezTo>
                <a:cubicBezTo>
                  <a:pt x="2261429" y="244112"/>
                  <a:pt x="2259560" y="248928"/>
                  <a:pt x="2257690" y="254345"/>
                </a:cubicBezTo>
                <a:cubicBezTo>
                  <a:pt x="2237126" y="247122"/>
                  <a:pt x="2228403" y="238092"/>
                  <a:pt x="2239619" y="224850"/>
                </a:cubicBezTo>
                <a:close/>
                <a:moveTo>
                  <a:pt x="2113120" y="221238"/>
                </a:moveTo>
                <a:cubicBezTo>
                  <a:pt x="2119352" y="223044"/>
                  <a:pt x="2125583" y="227859"/>
                  <a:pt x="2132437" y="235685"/>
                </a:cubicBezTo>
                <a:cubicBezTo>
                  <a:pt x="2118729" y="259763"/>
                  <a:pt x="2090687" y="251335"/>
                  <a:pt x="2093179" y="223646"/>
                </a:cubicBezTo>
                <a:cubicBezTo>
                  <a:pt x="2100035" y="220034"/>
                  <a:pt x="2106888" y="219432"/>
                  <a:pt x="2113120" y="221238"/>
                </a:cubicBezTo>
                <a:close/>
                <a:moveTo>
                  <a:pt x="4552120" y="215821"/>
                </a:moveTo>
                <a:cubicBezTo>
                  <a:pt x="4556483" y="218830"/>
                  <a:pt x="4558351" y="223646"/>
                  <a:pt x="4558352" y="229665"/>
                </a:cubicBezTo>
                <a:cubicBezTo>
                  <a:pt x="4553367" y="232073"/>
                  <a:pt x="4544019" y="236287"/>
                  <a:pt x="4539035" y="238694"/>
                </a:cubicBezTo>
                <a:cubicBezTo>
                  <a:pt x="4534673" y="228462"/>
                  <a:pt x="4537165" y="221238"/>
                  <a:pt x="4534673" y="216423"/>
                </a:cubicBezTo>
                <a:cubicBezTo>
                  <a:pt x="4542150" y="212811"/>
                  <a:pt x="4547759" y="213413"/>
                  <a:pt x="4552120" y="215821"/>
                </a:cubicBezTo>
                <a:close/>
                <a:moveTo>
                  <a:pt x="4082268" y="214616"/>
                </a:moveTo>
                <a:lnTo>
                  <a:pt x="4089121" y="238695"/>
                </a:lnTo>
                <a:lnTo>
                  <a:pt x="4087875" y="244715"/>
                </a:lnTo>
                <a:lnTo>
                  <a:pt x="4103454" y="250132"/>
                </a:lnTo>
                <a:cubicBezTo>
                  <a:pt x="4107816" y="245316"/>
                  <a:pt x="4107816" y="245316"/>
                  <a:pt x="4112179" y="250131"/>
                </a:cubicBezTo>
                <a:cubicBezTo>
                  <a:pt x="4112179" y="250131"/>
                  <a:pt x="4116540" y="250132"/>
                  <a:pt x="4116540" y="250132"/>
                </a:cubicBezTo>
                <a:cubicBezTo>
                  <a:pt x="4112179" y="250131"/>
                  <a:pt x="4112179" y="250131"/>
                  <a:pt x="4107816" y="254346"/>
                </a:cubicBezTo>
                <a:cubicBezTo>
                  <a:pt x="4107816" y="254346"/>
                  <a:pt x="4107816" y="254346"/>
                  <a:pt x="4112178" y="254346"/>
                </a:cubicBezTo>
                <a:cubicBezTo>
                  <a:pt x="4121525" y="254345"/>
                  <a:pt x="4121525" y="254345"/>
                  <a:pt x="4121526" y="258559"/>
                </a:cubicBezTo>
                <a:cubicBezTo>
                  <a:pt x="4143960" y="262773"/>
                  <a:pt x="4167016" y="262772"/>
                  <a:pt x="4189450" y="266986"/>
                </a:cubicBezTo>
                <a:cubicBezTo>
                  <a:pt x="4198795" y="258559"/>
                  <a:pt x="4153306" y="245316"/>
                  <a:pt x="4198795" y="250132"/>
                </a:cubicBezTo>
                <a:cubicBezTo>
                  <a:pt x="4185086" y="236889"/>
                  <a:pt x="4158292" y="241103"/>
                  <a:pt x="4125888" y="232675"/>
                </a:cubicBezTo>
                <a:cubicBezTo>
                  <a:pt x="4124017" y="226054"/>
                  <a:pt x="4109686" y="220636"/>
                  <a:pt x="4089121" y="215821"/>
                </a:cubicBezTo>
                <a:close/>
                <a:moveTo>
                  <a:pt x="1821487" y="209801"/>
                </a:moveTo>
                <a:cubicBezTo>
                  <a:pt x="1839559" y="244112"/>
                  <a:pt x="1829588" y="274811"/>
                  <a:pt x="1818371" y="310928"/>
                </a:cubicBezTo>
                <a:cubicBezTo>
                  <a:pt x="1802169" y="289258"/>
                  <a:pt x="1785345" y="233278"/>
                  <a:pt x="1821487" y="209801"/>
                </a:cubicBezTo>
                <a:close/>
                <a:moveTo>
                  <a:pt x="4016213" y="203782"/>
                </a:moveTo>
                <a:lnTo>
                  <a:pt x="4018706" y="207995"/>
                </a:lnTo>
                <a:lnTo>
                  <a:pt x="4034285" y="230869"/>
                </a:lnTo>
                <a:lnTo>
                  <a:pt x="4047371" y="233879"/>
                </a:lnTo>
                <a:lnTo>
                  <a:pt x="4047994" y="233277"/>
                </a:lnTo>
                <a:lnTo>
                  <a:pt x="4081644" y="214617"/>
                </a:lnTo>
                <a:lnTo>
                  <a:pt x="4052356" y="208598"/>
                </a:lnTo>
                <a:close/>
                <a:moveTo>
                  <a:pt x="1369705" y="201976"/>
                </a:moveTo>
                <a:cubicBezTo>
                  <a:pt x="1379674" y="215821"/>
                  <a:pt x="1379674" y="215821"/>
                  <a:pt x="1376559" y="231471"/>
                </a:cubicBezTo>
                <a:cubicBezTo>
                  <a:pt x="1373444" y="226656"/>
                  <a:pt x="1369082" y="229665"/>
                  <a:pt x="1360981" y="228462"/>
                </a:cubicBezTo>
                <a:cubicBezTo>
                  <a:pt x="1355995" y="221238"/>
                  <a:pt x="1354126" y="215820"/>
                  <a:pt x="1355373" y="211607"/>
                </a:cubicBezTo>
                <a:cubicBezTo>
                  <a:pt x="1356619" y="207393"/>
                  <a:pt x="1360982" y="203781"/>
                  <a:pt x="1369705" y="201976"/>
                </a:cubicBezTo>
                <a:close/>
                <a:moveTo>
                  <a:pt x="4013721" y="198966"/>
                </a:moveTo>
                <a:lnTo>
                  <a:pt x="4013721" y="199567"/>
                </a:lnTo>
                <a:lnTo>
                  <a:pt x="4014343" y="199568"/>
                </a:lnTo>
                <a:close/>
                <a:moveTo>
                  <a:pt x="1582821" y="182714"/>
                </a:moveTo>
                <a:cubicBezTo>
                  <a:pt x="1585314" y="198364"/>
                  <a:pt x="1581575" y="210403"/>
                  <a:pt x="1564750" y="213413"/>
                </a:cubicBezTo>
                <a:cubicBezTo>
                  <a:pt x="1564127" y="207995"/>
                  <a:pt x="1552287" y="209801"/>
                  <a:pt x="1550418" y="199569"/>
                </a:cubicBezTo>
                <a:cubicBezTo>
                  <a:pt x="1554156" y="188131"/>
                  <a:pt x="1570359" y="179704"/>
                  <a:pt x="1582821" y="182714"/>
                </a:cubicBezTo>
                <a:close/>
                <a:moveTo>
                  <a:pt x="2409739" y="176092"/>
                </a:moveTo>
                <a:cubicBezTo>
                  <a:pt x="2435911" y="186927"/>
                  <a:pt x="2435910" y="209199"/>
                  <a:pt x="2426563" y="221840"/>
                </a:cubicBezTo>
                <a:lnTo>
                  <a:pt x="2410362" y="228462"/>
                </a:lnTo>
                <a:lnTo>
                  <a:pt x="2418463" y="244714"/>
                </a:lnTo>
                <a:cubicBezTo>
                  <a:pt x="2438403" y="224850"/>
                  <a:pt x="2448997" y="191141"/>
                  <a:pt x="2480154" y="196558"/>
                </a:cubicBezTo>
                <a:lnTo>
                  <a:pt x="2469561" y="238695"/>
                </a:lnTo>
                <a:lnTo>
                  <a:pt x="2477039" y="236287"/>
                </a:lnTo>
                <a:cubicBezTo>
                  <a:pt x="2483270" y="236888"/>
                  <a:pt x="2489502" y="239898"/>
                  <a:pt x="2498225" y="246520"/>
                </a:cubicBezTo>
                <a:cubicBezTo>
                  <a:pt x="2494487" y="264578"/>
                  <a:pt x="2475792" y="266384"/>
                  <a:pt x="2465198" y="256753"/>
                </a:cubicBezTo>
                <a:lnTo>
                  <a:pt x="2462705" y="251938"/>
                </a:lnTo>
                <a:lnTo>
                  <a:pt x="2439026" y="283841"/>
                </a:lnTo>
                <a:cubicBezTo>
                  <a:pt x="2442766" y="286850"/>
                  <a:pt x="2445882" y="291666"/>
                  <a:pt x="2448373" y="298287"/>
                </a:cubicBezTo>
                <a:lnTo>
                  <a:pt x="2449620" y="300093"/>
                </a:lnTo>
                <a:lnTo>
                  <a:pt x="2471430" y="292267"/>
                </a:lnTo>
                <a:cubicBezTo>
                  <a:pt x="2481400" y="292870"/>
                  <a:pt x="2491994" y="297083"/>
                  <a:pt x="2499472" y="301899"/>
                </a:cubicBezTo>
                <a:cubicBezTo>
                  <a:pt x="2505081" y="304908"/>
                  <a:pt x="2508819" y="307918"/>
                  <a:pt x="2510065" y="310929"/>
                </a:cubicBezTo>
                <a:cubicBezTo>
                  <a:pt x="2492618" y="318754"/>
                  <a:pt x="2477661" y="328385"/>
                  <a:pt x="2461461" y="318753"/>
                </a:cubicBezTo>
                <a:lnTo>
                  <a:pt x="2452736" y="310326"/>
                </a:lnTo>
                <a:lnTo>
                  <a:pt x="2455229" y="318754"/>
                </a:lnTo>
                <a:cubicBezTo>
                  <a:pt x="2458967" y="333802"/>
                  <a:pt x="2461460" y="348851"/>
                  <a:pt x="2462082" y="354871"/>
                </a:cubicBezTo>
                <a:cubicBezTo>
                  <a:pt x="2443389" y="347647"/>
                  <a:pt x="2424071" y="320560"/>
                  <a:pt x="2424071" y="300696"/>
                </a:cubicBezTo>
                <a:cubicBezTo>
                  <a:pt x="2414724" y="307317"/>
                  <a:pt x="2409739" y="310326"/>
                  <a:pt x="2401014" y="316346"/>
                </a:cubicBezTo>
                <a:cubicBezTo>
                  <a:pt x="2384813" y="294073"/>
                  <a:pt x="2399145" y="284443"/>
                  <a:pt x="2401637" y="269394"/>
                </a:cubicBezTo>
                <a:cubicBezTo>
                  <a:pt x="2387305" y="239296"/>
                  <a:pt x="2354901" y="221840"/>
                  <a:pt x="2368610" y="192345"/>
                </a:cubicBezTo>
                <a:cubicBezTo>
                  <a:pt x="2374842" y="189938"/>
                  <a:pt x="2380451" y="189937"/>
                  <a:pt x="2385436" y="191742"/>
                </a:cubicBezTo>
                <a:lnTo>
                  <a:pt x="2389174" y="195956"/>
                </a:lnTo>
                <a:lnTo>
                  <a:pt x="2391044" y="192345"/>
                </a:lnTo>
                <a:cubicBezTo>
                  <a:pt x="2394160" y="186927"/>
                  <a:pt x="2399145" y="181510"/>
                  <a:pt x="2409739" y="176092"/>
                </a:cubicBezTo>
                <a:close/>
                <a:moveTo>
                  <a:pt x="5308622" y="164656"/>
                </a:moveTo>
                <a:cubicBezTo>
                  <a:pt x="5312985" y="164655"/>
                  <a:pt x="5317347" y="167665"/>
                  <a:pt x="5322332" y="174888"/>
                </a:cubicBezTo>
                <a:cubicBezTo>
                  <a:pt x="5312361" y="188733"/>
                  <a:pt x="5312361" y="188733"/>
                  <a:pt x="5296783" y="191742"/>
                </a:cubicBezTo>
                <a:cubicBezTo>
                  <a:pt x="5299898" y="186928"/>
                  <a:pt x="5295535" y="183315"/>
                  <a:pt x="5294290" y="175491"/>
                </a:cubicBezTo>
                <a:cubicBezTo>
                  <a:pt x="5299276" y="168868"/>
                  <a:pt x="5304260" y="165257"/>
                  <a:pt x="5308622" y="164656"/>
                </a:cubicBezTo>
                <a:close/>
                <a:moveTo>
                  <a:pt x="4858087" y="163451"/>
                </a:moveTo>
                <a:cubicBezTo>
                  <a:pt x="4866187" y="164053"/>
                  <a:pt x="4872418" y="167664"/>
                  <a:pt x="4876781" y="172480"/>
                </a:cubicBezTo>
                <a:cubicBezTo>
                  <a:pt x="4889867" y="188732"/>
                  <a:pt x="4886128" y="220636"/>
                  <a:pt x="4871172" y="237490"/>
                </a:cubicBezTo>
                <a:cubicBezTo>
                  <a:pt x="4861202" y="217627"/>
                  <a:pt x="4860580" y="193548"/>
                  <a:pt x="4858087" y="163451"/>
                </a:cubicBezTo>
                <a:close/>
                <a:moveTo>
                  <a:pt x="5139125" y="161646"/>
                </a:moveTo>
                <a:cubicBezTo>
                  <a:pt x="5143488" y="165257"/>
                  <a:pt x="5145358" y="170072"/>
                  <a:pt x="5145980" y="175491"/>
                </a:cubicBezTo>
                <a:cubicBezTo>
                  <a:pt x="5147850" y="194151"/>
                  <a:pt x="5127910" y="218830"/>
                  <a:pt x="5105476" y="232073"/>
                </a:cubicBezTo>
                <a:lnTo>
                  <a:pt x="5096752" y="233879"/>
                </a:lnTo>
                <a:lnTo>
                  <a:pt x="5088651" y="253743"/>
                </a:lnTo>
                <a:cubicBezTo>
                  <a:pt x="5082420" y="254346"/>
                  <a:pt x="5077434" y="250734"/>
                  <a:pt x="5072450" y="245917"/>
                </a:cubicBezTo>
                <a:lnTo>
                  <a:pt x="5064348" y="238092"/>
                </a:lnTo>
                <a:lnTo>
                  <a:pt x="5058116" y="235685"/>
                </a:lnTo>
                <a:cubicBezTo>
                  <a:pt x="5053755" y="232675"/>
                  <a:pt x="5050639" y="228461"/>
                  <a:pt x="5048146" y="221840"/>
                </a:cubicBezTo>
                <a:cubicBezTo>
                  <a:pt x="5069957" y="185121"/>
                  <a:pt x="5106100" y="167063"/>
                  <a:pt x="5139125" y="161646"/>
                </a:cubicBezTo>
                <a:close/>
                <a:moveTo>
                  <a:pt x="3419238" y="159840"/>
                </a:moveTo>
                <a:cubicBezTo>
                  <a:pt x="3422353" y="164053"/>
                  <a:pt x="3425470" y="168868"/>
                  <a:pt x="3429209" y="173685"/>
                </a:cubicBezTo>
                <a:cubicBezTo>
                  <a:pt x="3427963" y="180908"/>
                  <a:pt x="3404906" y="196558"/>
                  <a:pt x="3394313" y="190539"/>
                </a:cubicBezTo>
                <a:cubicBezTo>
                  <a:pt x="3389950" y="179703"/>
                  <a:pt x="3391820" y="170675"/>
                  <a:pt x="3397428" y="165859"/>
                </a:cubicBezTo>
                <a:cubicBezTo>
                  <a:pt x="3403036" y="160442"/>
                  <a:pt x="3411137" y="158034"/>
                  <a:pt x="3419238" y="159840"/>
                </a:cubicBezTo>
                <a:close/>
                <a:moveTo>
                  <a:pt x="1799054" y="152616"/>
                </a:moveTo>
                <a:cubicBezTo>
                  <a:pt x="1811517" y="147800"/>
                  <a:pt x="1827096" y="153218"/>
                  <a:pt x="1828341" y="165859"/>
                </a:cubicBezTo>
                <a:cubicBezTo>
                  <a:pt x="1822733" y="180306"/>
                  <a:pt x="1794692" y="186927"/>
                  <a:pt x="1788460" y="160441"/>
                </a:cubicBezTo>
                <a:cubicBezTo>
                  <a:pt x="1791577" y="156829"/>
                  <a:pt x="1795314" y="153820"/>
                  <a:pt x="1799054" y="152616"/>
                </a:cubicBezTo>
                <a:close/>
                <a:moveTo>
                  <a:pt x="2042705" y="152014"/>
                </a:moveTo>
                <a:cubicBezTo>
                  <a:pt x="2047690" y="151412"/>
                  <a:pt x="2052051" y="152014"/>
                  <a:pt x="2058283" y="153820"/>
                </a:cubicBezTo>
                <a:cubicBezTo>
                  <a:pt x="2058905" y="159238"/>
                  <a:pt x="2060152" y="164655"/>
                  <a:pt x="2060776" y="170073"/>
                </a:cubicBezTo>
                <a:cubicBezTo>
                  <a:pt x="2057036" y="176694"/>
                  <a:pt x="2045821" y="178500"/>
                  <a:pt x="2035227" y="180306"/>
                </a:cubicBezTo>
                <a:cubicBezTo>
                  <a:pt x="2027748" y="170072"/>
                  <a:pt x="2028995" y="175490"/>
                  <a:pt x="2025879" y="159237"/>
                </a:cubicBezTo>
                <a:cubicBezTo>
                  <a:pt x="2033357" y="155024"/>
                  <a:pt x="2038342" y="152616"/>
                  <a:pt x="2042705" y="152014"/>
                </a:cubicBezTo>
                <a:close/>
                <a:moveTo>
                  <a:pt x="5712422" y="140577"/>
                </a:moveTo>
                <a:cubicBezTo>
                  <a:pt x="5716784" y="142383"/>
                  <a:pt x="5720523" y="144791"/>
                  <a:pt x="5723016" y="148402"/>
                </a:cubicBezTo>
                <a:cubicBezTo>
                  <a:pt x="5729870" y="159237"/>
                  <a:pt x="5727377" y="175490"/>
                  <a:pt x="5715537" y="179704"/>
                </a:cubicBezTo>
                <a:cubicBezTo>
                  <a:pt x="5699959" y="177296"/>
                  <a:pt x="5687496" y="152014"/>
                  <a:pt x="5712422" y="140577"/>
                </a:cubicBezTo>
                <a:close/>
                <a:moveTo>
                  <a:pt x="3358793" y="135761"/>
                </a:moveTo>
                <a:cubicBezTo>
                  <a:pt x="3365024" y="133956"/>
                  <a:pt x="3368139" y="136966"/>
                  <a:pt x="3369387" y="141781"/>
                </a:cubicBezTo>
                <a:cubicBezTo>
                  <a:pt x="3371879" y="154422"/>
                  <a:pt x="3355054" y="180305"/>
                  <a:pt x="3345083" y="142383"/>
                </a:cubicBezTo>
                <a:cubicBezTo>
                  <a:pt x="3350692" y="138170"/>
                  <a:pt x="3355676" y="136364"/>
                  <a:pt x="3358793" y="135761"/>
                </a:cubicBezTo>
                <a:close/>
                <a:moveTo>
                  <a:pt x="1865730" y="126130"/>
                </a:moveTo>
                <a:cubicBezTo>
                  <a:pt x="1871338" y="124325"/>
                  <a:pt x="1876948" y="124927"/>
                  <a:pt x="1881933" y="127334"/>
                </a:cubicBezTo>
                <a:cubicBezTo>
                  <a:pt x="1917451" y="141781"/>
                  <a:pt x="1933031" y="239297"/>
                  <a:pt x="1878817" y="233278"/>
                </a:cubicBezTo>
                <a:cubicBezTo>
                  <a:pt x="1855137" y="197762"/>
                  <a:pt x="1855760" y="158034"/>
                  <a:pt x="1865730" y="126130"/>
                </a:cubicBezTo>
                <a:close/>
                <a:moveTo>
                  <a:pt x="3260335" y="125528"/>
                </a:moveTo>
                <a:cubicBezTo>
                  <a:pt x="3264074" y="124325"/>
                  <a:pt x="3267813" y="124927"/>
                  <a:pt x="3272798" y="126131"/>
                </a:cubicBezTo>
                <a:cubicBezTo>
                  <a:pt x="3302710" y="159238"/>
                  <a:pt x="3249118" y="182112"/>
                  <a:pt x="3236656" y="144189"/>
                </a:cubicBezTo>
                <a:cubicBezTo>
                  <a:pt x="3241018" y="141180"/>
                  <a:pt x="3245380" y="134558"/>
                  <a:pt x="3250989" y="130344"/>
                </a:cubicBezTo>
                <a:cubicBezTo>
                  <a:pt x="3253481" y="127936"/>
                  <a:pt x="3257220" y="126130"/>
                  <a:pt x="3260335" y="125528"/>
                </a:cubicBezTo>
                <a:close/>
                <a:moveTo>
                  <a:pt x="4986454" y="121315"/>
                </a:moveTo>
                <a:cubicBezTo>
                  <a:pt x="4990193" y="121315"/>
                  <a:pt x="4993933" y="123120"/>
                  <a:pt x="4998295" y="124926"/>
                </a:cubicBezTo>
                <a:cubicBezTo>
                  <a:pt x="5007019" y="129140"/>
                  <a:pt x="5015119" y="135761"/>
                  <a:pt x="5018858" y="142383"/>
                </a:cubicBezTo>
                <a:cubicBezTo>
                  <a:pt x="5016366" y="150208"/>
                  <a:pt x="5010757" y="155626"/>
                  <a:pt x="5003904" y="158636"/>
                </a:cubicBezTo>
                <a:lnTo>
                  <a:pt x="4997672" y="159237"/>
                </a:lnTo>
                <a:lnTo>
                  <a:pt x="5002033" y="160442"/>
                </a:lnTo>
                <a:lnTo>
                  <a:pt x="5014496" y="155626"/>
                </a:lnTo>
                <a:cubicBezTo>
                  <a:pt x="5023844" y="154422"/>
                  <a:pt x="5033814" y="155626"/>
                  <a:pt x="5043162" y="161044"/>
                </a:cubicBezTo>
                <a:lnTo>
                  <a:pt x="5021974" y="177296"/>
                </a:lnTo>
                <a:lnTo>
                  <a:pt x="5023221" y="180305"/>
                </a:lnTo>
                <a:cubicBezTo>
                  <a:pt x="5023220" y="196559"/>
                  <a:pt x="5009511" y="214015"/>
                  <a:pt x="4987079" y="204383"/>
                </a:cubicBezTo>
                <a:lnTo>
                  <a:pt x="4986454" y="196559"/>
                </a:lnTo>
                <a:lnTo>
                  <a:pt x="4969629" y="200170"/>
                </a:lnTo>
                <a:lnTo>
                  <a:pt x="4969007" y="210403"/>
                </a:lnTo>
                <a:cubicBezTo>
                  <a:pt x="4964645" y="218831"/>
                  <a:pt x="4957167" y="225452"/>
                  <a:pt x="4944081" y="230869"/>
                </a:cubicBezTo>
                <a:cubicBezTo>
                  <a:pt x="4936603" y="228461"/>
                  <a:pt x="4934734" y="211607"/>
                  <a:pt x="4927255" y="196558"/>
                </a:cubicBezTo>
                <a:cubicBezTo>
                  <a:pt x="4932864" y="194151"/>
                  <a:pt x="4939719" y="189335"/>
                  <a:pt x="4947197" y="185723"/>
                </a:cubicBezTo>
                <a:lnTo>
                  <a:pt x="4966515" y="183316"/>
                </a:lnTo>
                <a:lnTo>
                  <a:pt x="4987079" y="166461"/>
                </a:lnTo>
                <a:lnTo>
                  <a:pt x="4987078" y="165859"/>
                </a:lnTo>
                <a:lnTo>
                  <a:pt x="4992064" y="159839"/>
                </a:lnTo>
                <a:lnTo>
                  <a:pt x="4982716" y="160441"/>
                </a:lnTo>
                <a:cubicBezTo>
                  <a:pt x="4969007" y="157432"/>
                  <a:pt x="4960906" y="145393"/>
                  <a:pt x="4976485" y="124325"/>
                </a:cubicBezTo>
                <a:cubicBezTo>
                  <a:pt x="4978977" y="121917"/>
                  <a:pt x="4982093" y="120713"/>
                  <a:pt x="4986454" y="121315"/>
                </a:cubicBezTo>
                <a:close/>
                <a:moveTo>
                  <a:pt x="4236184" y="117703"/>
                </a:moveTo>
                <a:cubicBezTo>
                  <a:pt x="4243039" y="116499"/>
                  <a:pt x="4249895" y="117101"/>
                  <a:pt x="4256126" y="118907"/>
                </a:cubicBezTo>
                <a:cubicBezTo>
                  <a:pt x="4274197" y="124325"/>
                  <a:pt x="4286660" y="141179"/>
                  <a:pt x="4291022" y="158034"/>
                </a:cubicBezTo>
                <a:cubicBezTo>
                  <a:pt x="4296008" y="180908"/>
                  <a:pt x="4285414" y="203782"/>
                  <a:pt x="4248025" y="203782"/>
                </a:cubicBezTo>
                <a:cubicBezTo>
                  <a:pt x="4233692" y="183316"/>
                  <a:pt x="4210636" y="142383"/>
                  <a:pt x="4236184" y="117703"/>
                </a:cubicBezTo>
                <a:close/>
                <a:moveTo>
                  <a:pt x="4128380" y="111683"/>
                </a:moveTo>
                <a:cubicBezTo>
                  <a:pt x="4158292" y="158636"/>
                  <a:pt x="4075414" y="185121"/>
                  <a:pt x="4087252" y="120713"/>
                </a:cubicBezTo>
                <a:cubicBezTo>
                  <a:pt x="4099715" y="118906"/>
                  <a:pt x="4105324" y="108072"/>
                  <a:pt x="4128380" y="111683"/>
                </a:cubicBezTo>
                <a:close/>
                <a:moveTo>
                  <a:pt x="2163595" y="111082"/>
                </a:moveTo>
                <a:cubicBezTo>
                  <a:pt x="2170450" y="126131"/>
                  <a:pt x="2170449" y="126733"/>
                  <a:pt x="2165465" y="141781"/>
                </a:cubicBezTo>
                <a:cubicBezTo>
                  <a:pt x="2162972" y="136363"/>
                  <a:pt x="2157987" y="138771"/>
                  <a:pt x="2150509" y="135761"/>
                </a:cubicBezTo>
                <a:cubicBezTo>
                  <a:pt x="2146771" y="127936"/>
                  <a:pt x="2145524" y="121916"/>
                  <a:pt x="2147394" y="118305"/>
                </a:cubicBezTo>
                <a:cubicBezTo>
                  <a:pt x="2149262" y="114091"/>
                  <a:pt x="2154248" y="111683"/>
                  <a:pt x="2163595" y="111082"/>
                </a:cubicBezTo>
                <a:close/>
                <a:moveTo>
                  <a:pt x="4770846" y="108072"/>
                </a:moveTo>
                <a:cubicBezTo>
                  <a:pt x="4759628" y="151412"/>
                  <a:pt x="4731588" y="168268"/>
                  <a:pt x="4703545" y="189937"/>
                </a:cubicBezTo>
                <a:cubicBezTo>
                  <a:pt x="4703545" y="162850"/>
                  <a:pt x="4725979" y="108072"/>
                  <a:pt x="4770846" y="108072"/>
                </a:cubicBezTo>
                <a:close/>
                <a:moveTo>
                  <a:pt x="4179479" y="106266"/>
                </a:moveTo>
                <a:cubicBezTo>
                  <a:pt x="4181971" y="108072"/>
                  <a:pt x="4184463" y="111683"/>
                  <a:pt x="4183840" y="117703"/>
                </a:cubicBezTo>
                <a:cubicBezTo>
                  <a:pt x="4173247" y="122519"/>
                  <a:pt x="4168262" y="124927"/>
                  <a:pt x="4163276" y="127334"/>
                </a:cubicBezTo>
                <a:cubicBezTo>
                  <a:pt x="4155799" y="118907"/>
                  <a:pt x="4161407" y="109878"/>
                  <a:pt x="4168885" y="106869"/>
                </a:cubicBezTo>
                <a:cubicBezTo>
                  <a:pt x="4172000" y="105062"/>
                  <a:pt x="4176362" y="105062"/>
                  <a:pt x="4179479" y="106266"/>
                </a:cubicBezTo>
                <a:close/>
                <a:moveTo>
                  <a:pt x="3953275" y="94227"/>
                </a:moveTo>
                <a:cubicBezTo>
                  <a:pt x="3958261" y="94227"/>
                  <a:pt x="3962622" y="96635"/>
                  <a:pt x="3966361" y="102655"/>
                </a:cubicBezTo>
                <a:cubicBezTo>
                  <a:pt x="3966984" y="110480"/>
                  <a:pt x="3960130" y="118907"/>
                  <a:pt x="3945175" y="128538"/>
                </a:cubicBezTo>
                <a:cubicBezTo>
                  <a:pt x="3932712" y="122519"/>
                  <a:pt x="3934581" y="109878"/>
                  <a:pt x="3940813" y="101451"/>
                </a:cubicBezTo>
                <a:cubicBezTo>
                  <a:pt x="3944552" y="97236"/>
                  <a:pt x="3948915" y="94828"/>
                  <a:pt x="3953275" y="94227"/>
                </a:cubicBezTo>
                <a:close/>
                <a:moveTo>
                  <a:pt x="4758382" y="91820"/>
                </a:moveTo>
                <a:cubicBezTo>
                  <a:pt x="4762746" y="91217"/>
                  <a:pt x="4766484" y="91819"/>
                  <a:pt x="4768977" y="94227"/>
                </a:cubicBezTo>
                <a:cubicBezTo>
                  <a:pt x="4771469" y="96635"/>
                  <a:pt x="4772091" y="100849"/>
                  <a:pt x="4770222" y="106869"/>
                </a:cubicBezTo>
                <a:cubicBezTo>
                  <a:pt x="4758383" y="108674"/>
                  <a:pt x="4752774" y="109276"/>
                  <a:pt x="4747165" y="109878"/>
                </a:cubicBezTo>
                <a:cubicBezTo>
                  <a:pt x="4742804" y="99645"/>
                  <a:pt x="4750905" y="93024"/>
                  <a:pt x="4758382" y="91820"/>
                </a:cubicBezTo>
                <a:close/>
                <a:moveTo>
                  <a:pt x="3442917" y="91820"/>
                </a:moveTo>
                <a:cubicBezTo>
                  <a:pt x="3457873" y="108674"/>
                  <a:pt x="3474074" y="150810"/>
                  <a:pt x="3455380" y="184519"/>
                </a:cubicBezTo>
                <a:lnTo>
                  <a:pt x="3440425" y="156227"/>
                </a:lnTo>
                <a:lnTo>
                  <a:pt x="3431701" y="167665"/>
                </a:lnTo>
                <a:cubicBezTo>
                  <a:pt x="3415499" y="162849"/>
                  <a:pt x="3419861" y="147801"/>
                  <a:pt x="3429831" y="134558"/>
                </a:cubicBezTo>
                <a:lnTo>
                  <a:pt x="3432947" y="135761"/>
                </a:lnTo>
                <a:lnTo>
                  <a:pt x="3432947" y="115897"/>
                </a:lnTo>
                <a:cubicBezTo>
                  <a:pt x="3434194" y="107470"/>
                  <a:pt x="3437309" y="99043"/>
                  <a:pt x="3442917" y="91820"/>
                </a:cubicBezTo>
                <a:close/>
                <a:moveTo>
                  <a:pt x="3675975" y="90014"/>
                </a:moveTo>
                <a:cubicBezTo>
                  <a:pt x="3679714" y="94829"/>
                  <a:pt x="3681584" y="100849"/>
                  <a:pt x="3681584" y="107470"/>
                </a:cubicBezTo>
                <a:lnTo>
                  <a:pt x="3680960" y="110480"/>
                </a:lnTo>
                <a:cubicBezTo>
                  <a:pt x="3687815" y="121314"/>
                  <a:pt x="3699655" y="130344"/>
                  <a:pt x="3685322" y="146597"/>
                </a:cubicBezTo>
                <a:cubicBezTo>
                  <a:pt x="3680337" y="143587"/>
                  <a:pt x="3677844" y="139976"/>
                  <a:pt x="3675975" y="136363"/>
                </a:cubicBezTo>
                <a:lnTo>
                  <a:pt x="3674105" y="129141"/>
                </a:lnTo>
                <a:lnTo>
                  <a:pt x="3662889" y="141781"/>
                </a:lnTo>
                <a:cubicBezTo>
                  <a:pt x="3657905" y="144189"/>
                  <a:pt x="3651673" y="144791"/>
                  <a:pt x="3644817" y="141781"/>
                </a:cubicBezTo>
                <a:cubicBezTo>
                  <a:pt x="3636093" y="115897"/>
                  <a:pt x="3649180" y="98441"/>
                  <a:pt x="3675975" y="90014"/>
                </a:cubicBezTo>
                <a:close/>
                <a:moveTo>
                  <a:pt x="5372806" y="73762"/>
                </a:moveTo>
                <a:cubicBezTo>
                  <a:pt x="5378415" y="72557"/>
                  <a:pt x="5385269" y="73761"/>
                  <a:pt x="5392124" y="76771"/>
                </a:cubicBezTo>
                <a:cubicBezTo>
                  <a:pt x="5405833" y="82790"/>
                  <a:pt x="5419543" y="94227"/>
                  <a:pt x="5423282" y="99042"/>
                </a:cubicBezTo>
                <a:cubicBezTo>
                  <a:pt x="5400225" y="124926"/>
                  <a:pt x="5389632" y="99644"/>
                  <a:pt x="5359098" y="88208"/>
                </a:cubicBezTo>
                <a:cubicBezTo>
                  <a:pt x="5361590" y="79781"/>
                  <a:pt x="5366575" y="74964"/>
                  <a:pt x="5372806" y="73762"/>
                </a:cubicBezTo>
                <a:close/>
                <a:moveTo>
                  <a:pt x="3475322" y="73761"/>
                </a:moveTo>
                <a:cubicBezTo>
                  <a:pt x="3500871" y="73159"/>
                  <a:pt x="3511463" y="88209"/>
                  <a:pt x="3512087" y="103257"/>
                </a:cubicBezTo>
                <a:cubicBezTo>
                  <a:pt x="3512711" y="118907"/>
                  <a:pt x="3503362" y="133956"/>
                  <a:pt x="3489030" y="132752"/>
                </a:cubicBezTo>
                <a:cubicBezTo>
                  <a:pt x="3466597" y="135762"/>
                  <a:pt x="3455380" y="93024"/>
                  <a:pt x="3475322" y="73761"/>
                </a:cubicBezTo>
                <a:close/>
                <a:moveTo>
                  <a:pt x="4407551" y="69547"/>
                </a:moveTo>
                <a:cubicBezTo>
                  <a:pt x="4416897" y="70751"/>
                  <a:pt x="4426868" y="74965"/>
                  <a:pt x="4432477" y="80382"/>
                </a:cubicBezTo>
                <a:cubicBezTo>
                  <a:pt x="4432476" y="112888"/>
                  <a:pt x="4369539" y="124324"/>
                  <a:pt x="4386987" y="75567"/>
                </a:cubicBezTo>
                <a:cubicBezTo>
                  <a:pt x="4389479" y="69547"/>
                  <a:pt x="4398203" y="68344"/>
                  <a:pt x="4407551" y="69547"/>
                </a:cubicBezTo>
                <a:close/>
                <a:moveTo>
                  <a:pt x="3894077" y="68343"/>
                </a:moveTo>
                <a:cubicBezTo>
                  <a:pt x="3904670" y="90616"/>
                  <a:pt x="3873513" y="129742"/>
                  <a:pt x="3852326" y="120111"/>
                </a:cubicBezTo>
                <a:cubicBezTo>
                  <a:pt x="3846718" y="108674"/>
                  <a:pt x="3849833" y="93625"/>
                  <a:pt x="3858557" y="82189"/>
                </a:cubicBezTo>
                <a:cubicBezTo>
                  <a:pt x="3866657" y="71353"/>
                  <a:pt x="3879121" y="63528"/>
                  <a:pt x="3894077" y="68343"/>
                </a:cubicBezTo>
                <a:close/>
                <a:moveTo>
                  <a:pt x="3131344" y="64130"/>
                </a:moveTo>
                <a:cubicBezTo>
                  <a:pt x="3153777" y="69547"/>
                  <a:pt x="3170602" y="69547"/>
                  <a:pt x="3170602" y="91218"/>
                </a:cubicBezTo>
                <a:cubicBezTo>
                  <a:pt x="3164994" y="117704"/>
                  <a:pt x="3125113" y="102053"/>
                  <a:pt x="3119504" y="85800"/>
                </a:cubicBezTo>
                <a:cubicBezTo>
                  <a:pt x="3125112" y="80383"/>
                  <a:pt x="3131344" y="74965"/>
                  <a:pt x="3131344" y="64130"/>
                </a:cubicBezTo>
                <a:close/>
                <a:moveTo>
                  <a:pt x="4553368" y="64130"/>
                </a:moveTo>
                <a:cubicBezTo>
                  <a:pt x="4558353" y="66538"/>
                  <a:pt x="4562091" y="70751"/>
                  <a:pt x="4563960" y="76169"/>
                </a:cubicBezTo>
                <a:lnTo>
                  <a:pt x="4562714" y="100247"/>
                </a:lnTo>
                <a:lnTo>
                  <a:pt x="4567700" y="90616"/>
                </a:lnTo>
                <a:cubicBezTo>
                  <a:pt x="4578916" y="109879"/>
                  <a:pt x="4582032" y="127936"/>
                  <a:pt x="4585148" y="145393"/>
                </a:cubicBezTo>
                <a:lnTo>
                  <a:pt x="4595118" y="179102"/>
                </a:lnTo>
                <a:lnTo>
                  <a:pt x="4605711" y="177898"/>
                </a:lnTo>
                <a:cubicBezTo>
                  <a:pt x="4618175" y="176693"/>
                  <a:pt x="4630638" y="174888"/>
                  <a:pt x="4644347" y="169470"/>
                </a:cubicBezTo>
                <a:cubicBezTo>
                  <a:pt x="4652447" y="190539"/>
                  <a:pt x="4638115" y="200170"/>
                  <a:pt x="4630014" y="218831"/>
                </a:cubicBezTo>
                <a:cubicBezTo>
                  <a:pt x="4606957" y="234481"/>
                  <a:pt x="4600103" y="185121"/>
                  <a:pt x="4575177" y="208597"/>
                </a:cubicBezTo>
                <a:cubicBezTo>
                  <a:pt x="4568945" y="199568"/>
                  <a:pt x="4565831" y="195354"/>
                  <a:pt x="4563961" y="183315"/>
                </a:cubicBezTo>
                <a:lnTo>
                  <a:pt x="4571439" y="182112"/>
                </a:lnTo>
                <a:lnTo>
                  <a:pt x="4555860" y="151413"/>
                </a:lnTo>
                <a:lnTo>
                  <a:pt x="4555860" y="148402"/>
                </a:lnTo>
                <a:lnTo>
                  <a:pt x="4552121" y="146597"/>
                </a:lnTo>
                <a:lnTo>
                  <a:pt x="4546513" y="132751"/>
                </a:lnTo>
                <a:lnTo>
                  <a:pt x="4542150" y="141179"/>
                </a:lnTo>
                <a:cubicBezTo>
                  <a:pt x="4524080" y="159839"/>
                  <a:pt x="4501023" y="169471"/>
                  <a:pt x="4484197" y="148403"/>
                </a:cubicBezTo>
                <a:cubicBezTo>
                  <a:pt x="4493545" y="106867"/>
                  <a:pt x="4523455" y="79179"/>
                  <a:pt x="4553368" y="64130"/>
                </a:cubicBezTo>
                <a:close/>
                <a:moveTo>
                  <a:pt x="2812292" y="58110"/>
                </a:moveTo>
                <a:cubicBezTo>
                  <a:pt x="2837218" y="70751"/>
                  <a:pt x="2829740" y="89412"/>
                  <a:pt x="2843449" y="103257"/>
                </a:cubicBezTo>
                <a:cubicBezTo>
                  <a:pt x="2855289" y="106868"/>
                  <a:pt x="2864637" y="94227"/>
                  <a:pt x="2880839" y="91217"/>
                </a:cubicBezTo>
                <a:lnTo>
                  <a:pt x="2896417" y="118305"/>
                </a:lnTo>
                <a:lnTo>
                  <a:pt x="2927575" y="112887"/>
                </a:lnTo>
                <a:cubicBezTo>
                  <a:pt x="2939415" y="115898"/>
                  <a:pt x="2950631" y="122519"/>
                  <a:pt x="2958109" y="131548"/>
                </a:cubicBezTo>
                <a:cubicBezTo>
                  <a:pt x="2973687" y="149004"/>
                  <a:pt x="2974311" y="174888"/>
                  <a:pt x="2941284" y="190538"/>
                </a:cubicBezTo>
                <a:lnTo>
                  <a:pt x="2930066" y="182714"/>
                </a:lnTo>
                <a:lnTo>
                  <a:pt x="2935676" y="197160"/>
                </a:lnTo>
                <a:cubicBezTo>
                  <a:pt x="2938791" y="209801"/>
                  <a:pt x="2939415" y="223645"/>
                  <a:pt x="2936298" y="238093"/>
                </a:cubicBezTo>
                <a:lnTo>
                  <a:pt x="2945646" y="248326"/>
                </a:lnTo>
                <a:lnTo>
                  <a:pt x="2951878" y="246520"/>
                </a:lnTo>
                <a:cubicBezTo>
                  <a:pt x="2963094" y="256753"/>
                  <a:pt x="2969948" y="265180"/>
                  <a:pt x="2973687" y="273005"/>
                </a:cubicBezTo>
                <a:lnTo>
                  <a:pt x="2974310" y="276016"/>
                </a:lnTo>
                <a:lnTo>
                  <a:pt x="2984904" y="285646"/>
                </a:lnTo>
                <a:cubicBezTo>
                  <a:pt x="2999237" y="271802"/>
                  <a:pt x="3014192" y="257957"/>
                  <a:pt x="3030394" y="254947"/>
                </a:cubicBezTo>
                <a:cubicBezTo>
                  <a:pt x="3029770" y="249530"/>
                  <a:pt x="3028525" y="244112"/>
                  <a:pt x="3026656" y="233277"/>
                </a:cubicBezTo>
                <a:cubicBezTo>
                  <a:pt x="3036625" y="226054"/>
                  <a:pt x="3059682" y="227258"/>
                  <a:pt x="3065914" y="232073"/>
                </a:cubicBezTo>
                <a:cubicBezTo>
                  <a:pt x="3067159" y="237491"/>
                  <a:pt x="3067783" y="242908"/>
                  <a:pt x="3062174" y="244112"/>
                </a:cubicBezTo>
                <a:cubicBezTo>
                  <a:pt x="3083984" y="239899"/>
                  <a:pt x="3100809" y="236889"/>
                  <a:pt x="3116388" y="228462"/>
                </a:cubicBezTo>
                <a:lnTo>
                  <a:pt x="3134460" y="242908"/>
                </a:lnTo>
                <a:lnTo>
                  <a:pt x="3131967" y="240500"/>
                </a:lnTo>
                <a:cubicBezTo>
                  <a:pt x="3130098" y="237491"/>
                  <a:pt x="3128851" y="234481"/>
                  <a:pt x="3126982" y="232675"/>
                </a:cubicBezTo>
                <a:cubicBezTo>
                  <a:pt x="3131967" y="226655"/>
                  <a:pt x="3136952" y="224248"/>
                  <a:pt x="3141937" y="224850"/>
                </a:cubicBezTo>
                <a:cubicBezTo>
                  <a:pt x="3146922" y="225452"/>
                  <a:pt x="3151907" y="229064"/>
                  <a:pt x="3154400" y="234481"/>
                </a:cubicBezTo>
                <a:lnTo>
                  <a:pt x="3143184" y="247724"/>
                </a:lnTo>
                <a:lnTo>
                  <a:pt x="3161255" y="251937"/>
                </a:lnTo>
                <a:lnTo>
                  <a:pt x="3173094" y="250733"/>
                </a:lnTo>
                <a:lnTo>
                  <a:pt x="3174341" y="233879"/>
                </a:lnTo>
                <a:cubicBezTo>
                  <a:pt x="3226063" y="237491"/>
                  <a:pt x="3260335" y="185121"/>
                  <a:pt x="3312680" y="223646"/>
                </a:cubicBezTo>
                <a:cubicBezTo>
                  <a:pt x="3328881" y="228462"/>
                  <a:pt x="3338852" y="214617"/>
                  <a:pt x="3355053" y="220034"/>
                </a:cubicBezTo>
                <a:cubicBezTo>
                  <a:pt x="3364401" y="228462"/>
                  <a:pt x="3365025" y="245316"/>
                  <a:pt x="3374370" y="253743"/>
                </a:cubicBezTo>
                <a:lnTo>
                  <a:pt x="3378733" y="254947"/>
                </a:lnTo>
                <a:lnTo>
                  <a:pt x="3386834" y="254947"/>
                </a:lnTo>
                <a:lnTo>
                  <a:pt x="3389326" y="246520"/>
                </a:lnTo>
                <a:lnTo>
                  <a:pt x="3387458" y="238093"/>
                </a:lnTo>
                <a:lnTo>
                  <a:pt x="3394936" y="228461"/>
                </a:lnTo>
                <a:lnTo>
                  <a:pt x="3395559" y="226655"/>
                </a:lnTo>
                <a:cubicBezTo>
                  <a:pt x="3403659" y="212208"/>
                  <a:pt x="3413630" y="200772"/>
                  <a:pt x="3426092" y="190539"/>
                </a:cubicBezTo>
                <a:cubicBezTo>
                  <a:pt x="3436685" y="194150"/>
                  <a:pt x="3441671" y="203781"/>
                  <a:pt x="3442294" y="214616"/>
                </a:cubicBezTo>
                <a:cubicBezTo>
                  <a:pt x="3442917" y="223044"/>
                  <a:pt x="3441048" y="233277"/>
                  <a:pt x="3437933" y="242306"/>
                </a:cubicBezTo>
                <a:lnTo>
                  <a:pt x="3434816" y="247724"/>
                </a:lnTo>
                <a:lnTo>
                  <a:pt x="3442294" y="244112"/>
                </a:lnTo>
                <a:cubicBezTo>
                  <a:pt x="3450396" y="239899"/>
                  <a:pt x="3456627" y="236889"/>
                  <a:pt x="3451641" y="236889"/>
                </a:cubicBezTo>
                <a:lnTo>
                  <a:pt x="3479683" y="235685"/>
                </a:lnTo>
                <a:lnTo>
                  <a:pt x="3479060" y="228461"/>
                </a:lnTo>
                <a:cubicBezTo>
                  <a:pt x="3480930" y="221238"/>
                  <a:pt x="3484669" y="214616"/>
                  <a:pt x="3490900" y="209801"/>
                </a:cubicBezTo>
                <a:cubicBezTo>
                  <a:pt x="3503363" y="207393"/>
                  <a:pt x="3514580" y="211608"/>
                  <a:pt x="3522680" y="218831"/>
                </a:cubicBezTo>
                <a:lnTo>
                  <a:pt x="3532651" y="233277"/>
                </a:lnTo>
                <a:lnTo>
                  <a:pt x="3551969" y="232676"/>
                </a:lnTo>
                <a:cubicBezTo>
                  <a:pt x="3579387" y="229063"/>
                  <a:pt x="3609297" y="226054"/>
                  <a:pt x="3630485" y="220636"/>
                </a:cubicBezTo>
                <a:lnTo>
                  <a:pt x="3642948" y="216423"/>
                </a:lnTo>
                <a:lnTo>
                  <a:pt x="3652295" y="220034"/>
                </a:lnTo>
                <a:cubicBezTo>
                  <a:pt x="3647310" y="215218"/>
                  <a:pt x="3647310" y="215218"/>
                  <a:pt x="3647310" y="215218"/>
                </a:cubicBezTo>
                <a:lnTo>
                  <a:pt x="3642948" y="216423"/>
                </a:lnTo>
                <a:lnTo>
                  <a:pt x="3638586" y="215218"/>
                </a:lnTo>
                <a:cubicBezTo>
                  <a:pt x="3634223" y="215219"/>
                  <a:pt x="3624877" y="215219"/>
                  <a:pt x="3620515" y="215219"/>
                </a:cubicBezTo>
                <a:cubicBezTo>
                  <a:pt x="3620515" y="215219"/>
                  <a:pt x="3616153" y="211005"/>
                  <a:pt x="3620515" y="210403"/>
                </a:cubicBezTo>
                <a:cubicBezTo>
                  <a:pt x="3624877" y="210403"/>
                  <a:pt x="3629238" y="210404"/>
                  <a:pt x="3634224" y="210403"/>
                </a:cubicBezTo>
                <a:cubicBezTo>
                  <a:pt x="3634224" y="210403"/>
                  <a:pt x="3638586" y="210404"/>
                  <a:pt x="3642948" y="210404"/>
                </a:cubicBezTo>
                <a:cubicBezTo>
                  <a:pt x="3652295" y="210403"/>
                  <a:pt x="3661642" y="215219"/>
                  <a:pt x="3666005" y="215219"/>
                </a:cubicBezTo>
                <a:cubicBezTo>
                  <a:pt x="3682207" y="212811"/>
                  <a:pt x="3695916" y="213413"/>
                  <a:pt x="3708379" y="214015"/>
                </a:cubicBezTo>
                <a:lnTo>
                  <a:pt x="3715233" y="214015"/>
                </a:lnTo>
                <a:lnTo>
                  <a:pt x="3713987" y="203782"/>
                </a:lnTo>
                <a:cubicBezTo>
                  <a:pt x="3715233" y="193548"/>
                  <a:pt x="3717726" y="183316"/>
                  <a:pt x="3722088" y="173684"/>
                </a:cubicBezTo>
                <a:lnTo>
                  <a:pt x="3743898" y="215219"/>
                </a:lnTo>
                <a:lnTo>
                  <a:pt x="3760723" y="212811"/>
                </a:lnTo>
                <a:cubicBezTo>
                  <a:pt x="3766954" y="211607"/>
                  <a:pt x="3772563" y="210403"/>
                  <a:pt x="3775055" y="210404"/>
                </a:cubicBezTo>
                <a:cubicBezTo>
                  <a:pt x="3793127" y="210403"/>
                  <a:pt x="3770693" y="215218"/>
                  <a:pt x="3775056" y="215219"/>
                </a:cubicBezTo>
                <a:cubicBezTo>
                  <a:pt x="3776302" y="215219"/>
                  <a:pt x="3780041" y="215219"/>
                  <a:pt x="3785026" y="215219"/>
                </a:cubicBezTo>
                <a:lnTo>
                  <a:pt x="3791880" y="215820"/>
                </a:lnTo>
                <a:lnTo>
                  <a:pt x="3794373" y="212811"/>
                </a:lnTo>
                <a:lnTo>
                  <a:pt x="3799982" y="215821"/>
                </a:lnTo>
                <a:lnTo>
                  <a:pt x="3803720" y="215821"/>
                </a:lnTo>
                <a:lnTo>
                  <a:pt x="3816183" y="216422"/>
                </a:lnTo>
                <a:lnTo>
                  <a:pt x="3816806" y="212209"/>
                </a:lnTo>
                <a:cubicBezTo>
                  <a:pt x="3826777" y="210404"/>
                  <a:pt x="3833631" y="212811"/>
                  <a:pt x="3838617" y="217626"/>
                </a:cubicBezTo>
                <a:lnTo>
                  <a:pt x="3839240" y="218830"/>
                </a:lnTo>
                <a:lnTo>
                  <a:pt x="3852326" y="220034"/>
                </a:lnTo>
                <a:lnTo>
                  <a:pt x="3841732" y="224850"/>
                </a:lnTo>
                <a:lnTo>
                  <a:pt x="3844225" y="230869"/>
                </a:lnTo>
                <a:lnTo>
                  <a:pt x="3888470" y="241102"/>
                </a:lnTo>
                <a:cubicBezTo>
                  <a:pt x="3907163" y="245316"/>
                  <a:pt x="3925234" y="250131"/>
                  <a:pt x="3938944" y="254345"/>
                </a:cubicBezTo>
                <a:cubicBezTo>
                  <a:pt x="3943928" y="254346"/>
                  <a:pt x="3948291" y="254345"/>
                  <a:pt x="3948291" y="254345"/>
                </a:cubicBezTo>
                <a:cubicBezTo>
                  <a:pt x="3948291" y="254345"/>
                  <a:pt x="3948291" y="254345"/>
                  <a:pt x="3952653" y="258558"/>
                </a:cubicBezTo>
                <a:cubicBezTo>
                  <a:pt x="3962000" y="257355"/>
                  <a:pt x="3967609" y="256151"/>
                  <a:pt x="3970724" y="254345"/>
                </a:cubicBezTo>
                <a:lnTo>
                  <a:pt x="3971970" y="253141"/>
                </a:lnTo>
                <a:lnTo>
                  <a:pt x="3974462" y="235685"/>
                </a:lnTo>
                <a:lnTo>
                  <a:pt x="3963869" y="241705"/>
                </a:lnTo>
                <a:cubicBezTo>
                  <a:pt x="3950783" y="242307"/>
                  <a:pt x="3937697" y="236287"/>
                  <a:pt x="3927727" y="221840"/>
                </a:cubicBezTo>
                <a:cubicBezTo>
                  <a:pt x="3920249" y="213413"/>
                  <a:pt x="3916510" y="203782"/>
                  <a:pt x="3915887" y="193549"/>
                </a:cubicBezTo>
                <a:lnTo>
                  <a:pt x="3917134" y="187529"/>
                </a:lnTo>
                <a:lnTo>
                  <a:pt x="3880367" y="184520"/>
                </a:lnTo>
                <a:cubicBezTo>
                  <a:pt x="3871019" y="184520"/>
                  <a:pt x="3861673" y="184519"/>
                  <a:pt x="3852326" y="184519"/>
                </a:cubicBezTo>
                <a:cubicBezTo>
                  <a:pt x="3843601" y="184519"/>
                  <a:pt x="3839239" y="184519"/>
                  <a:pt x="3834877" y="184519"/>
                </a:cubicBezTo>
                <a:cubicBezTo>
                  <a:pt x="3834877" y="184519"/>
                  <a:pt x="3829893" y="184519"/>
                  <a:pt x="3829893" y="184519"/>
                </a:cubicBezTo>
                <a:cubicBezTo>
                  <a:pt x="3825530" y="184520"/>
                  <a:pt x="3824907" y="184519"/>
                  <a:pt x="3820545" y="184519"/>
                </a:cubicBezTo>
                <a:cubicBezTo>
                  <a:pt x="3816183" y="184519"/>
                  <a:pt x="3816183" y="180908"/>
                  <a:pt x="3820545" y="180306"/>
                </a:cubicBezTo>
                <a:cubicBezTo>
                  <a:pt x="3829892" y="180306"/>
                  <a:pt x="3839239" y="180306"/>
                  <a:pt x="3847963" y="180305"/>
                </a:cubicBezTo>
                <a:cubicBezTo>
                  <a:pt x="3857311" y="180306"/>
                  <a:pt x="3861672" y="180306"/>
                  <a:pt x="3861672" y="180306"/>
                </a:cubicBezTo>
                <a:cubicBezTo>
                  <a:pt x="3861673" y="176092"/>
                  <a:pt x="3861672" y="171879"/>
                  <a:pt x="3871019" y="167665"/>
                </a:cubicBezTo>
                <a:lnTo>
                  <a:pt x="3920872" y="169470"/>
                </a:lnTo>
                <a:lnTo>
                  <a:pt x="3922118" y="162849"/>
                </a:lnTo>
                <a:cubicBezTo>
                  <a:pt x="3931465" y="142383"/>
                  <a:pt x="3950160" y="123121"/>
                  <a:pt x="3972593" y="111683"/>
                </a:cubicBezTo>
                <a:cubicBezTo>
                  <a:pt x="3985679" y="118907"/>
                  <a:pt x="3995027" y="126733"/>
                  <a:pt x="4001881" y="135761"/>
                </a:cubicBezTo>
                <a:cubicBezTo>
                  <a:pt x="4008112" y="142985"/>
                  <a:pt x="4011850" y="151412"/>
                  <a:pt x="4014344" y="159238"/>
                </a:cubicBezTo>
                <a:lnTo>
                  <a:pt x="4016213" y="176694"/>
                </a:lnTo>
                <a:lnTo>
                  <a:pt x="4082268" y="184519"/>
                </a:lnTo>
                <a:cubicBezTo>
                  <a:pt x="4104078" y="186926"/>
                  <a:pt x="4124017" y="189335"/>
                  <a:pt x="4139597" y="189335"/>
                </a:cubicBezTo>
                <a:cubicBezTo>
                  <a:pt x="4167016" y="193549"/>
                  <a:pt x="4180724" y="201976"/>
                  <a:pt x="4198795" y="210403"/>
                </a:cubicBezTo>
                <a:cubicBezTo>
                  <a:pt x="4226215" y="210403"/>
                  <a:pt x="4216868" y="206792"/>
                  <a:pt x="4226214" y="206791"/>
                </a:cubicBezTo>
                <a:cubicBezTo>
                  <a:pt x="4246778" y="208597"/>
                  <a:pt x="4263603" y="212811"/>
                  <a:pt x="4279804" y="217627"/>
                </a:cubicBezTo>
                <a:lnTo>
                  <a:pt x="4294760" y="222442"/>
                </a:lnTo>
                <a:lnTo>
                  <a:pt x="4303485" y="201373"/>
                </a:lnTo>
                <a:lnTo>
                  <a:pt x="4307223" y="198364"/>
                </a:lnTo>
                <a:lnTo>
                  <a:pt x="4301615" y="197762"/>
                </a:lnTo>
                <a:cubicBezTo>
                  <a:pt x="4307847" y="168869"/>
                  <a:pt x="4326542" y="176695"/>
                  <a:pt x="4337759" y="174286"/>
                </a:cubicBezTo>
                <a:cubicBezTo>
                  <a:pt x="4354582" y="143587"/>
                  <a:pt x="4353960" y="110480"/>
                  <a:pt x="4381379" y="105664"/>
                </a:cubicBezTo>
                <a:cubicBezTo>
                  <a:pt x="4393842" y="111683"/>
                  <a:pt x="4394464" y="121315"/>
                  <a:pt x="4390101" y="132150"/>
                </a:cubicBezTo>
                <a:lnTo>
                  <a:pt x="4385740" y="141179"/>
                </a:lnTo>
                <a:lnTo>
                  <a:pt x="4390726" y="149606"/>
                </a:lnTo>
                <a:lnTo>
                  <a:pt x="4408796" y="112286"/>
                </a:lnTo>
                <a:cubicBezTo>
                  <a:pt x="4422506" y="97236"/>
                  <a:pt x="4439953" y="87004"/>
                  <a:pt x="4461141" y="91218"/>
                </a:cubicBezTo>
                <a:cubicBezTo>
                  <a:pt x="4455533" y="109878"/>
                  <a:pt x="4444940" y="122519"/>
                  <a:pt x="4431853" y="133354"/>
                </a:cubicBezTo>
                <a:lnTo>
                  <a:pt x="4390725" y="157432"/>
                </a:lnTo>
                <a:lnTo>
                  <a:pt x="4388233" y="169470"/>
                </a:lnTo>
                <a:lnTo>
                  <a:pt x="4410666" y="170072"/>
                </a:lnTo>
                <a:cubicBezTo>
                  <a:pt x="4423752" y="171879"/>
                  <a:pt x="4434969" y="176694"/>
                  <a:pt x="4437462" y="190539"/>
                </a:cubicBezTo>
                <a:cubicBezTo>
                  <a:pt x="4419390" y="201976"/>
                  <a:pt x="4398203" y="208597"/>
                  <a:pt x="4374524" y="209801"/>
                </a:cubicBezTo>
                <a:lnTo>
                  <a:pt x="4336511" y="203782"/>
                </a:lnTo>
                <a:lnTo>
                  <a:pt x="4345236" y="211607"/>
                </a:lnTo>
                <a:cubicBezTo>
                  <a:pt x="4348351" y="218830"/>
                  <a:pt x="4349598" y="227859"/>
                  <a:pt x="4348974" y="235684"/>
                </a:cubicBezTo>
                <a:lnTo>
                  <a:pt x="4347105" y="239297"/>
                </a:lnTo>
                <a:lnTo>
                  <a:pt x="4376393" y="248326"/>
                </a:lnTo>
                <a:cubicBezTo>
                  <a:pt x="4394464" y="254345"/>
                  <a:pt x="4415027" y="260365"/>
                  <a:pt x="4440578" y="266985"/>
                </a:cubicBezTo>
                <a:cubicBezTo>
                  <a:pt x="4440578" y="266985"/>
                  <a:pt x="4439954" y="266986"/>
                  <a:pt x="4444939" y="266986"/>
                </a:cubicBezTo>
                <a:cubicBezTo>
                  <a:pt x="4449301" y="266986"/>
                  <a:pt x="4453664" y="266985"/>
                  <a:pt x="4458648" y="266986"/>
                </a:cubicBezTo>
                <a:cubicBezTo>
                  <a:pt x="4463010" y="271200"/>
                  <a:pt x="4463010" y="271802"/>
                  <a:pt x="4458648" y="271802"/>
                </a:cubicBezTo>
                <a:cubicBezTo>
                  <a:pt x="4453663" y="271802"/>
                  <a:pt x="4453663" y="271802"/>
                  <a:pt x="4449302" y="271801"/>
                </a:cubicBezTo>
                <a:cubicBezTo>
                  <a:pt x="4449302" y="284442"/>
                  <a:pt x="4458026" y="293472"/>
                  <a:pt x="4504138" y="306112"/>
                </a:cubicBezTo>
                <a:cubicBezTo>
                  <a:pt x="4508500" y="306113"/>
                  <a:pt x="4513486" y="306113"/>
                  <a:pt x="4513486" y="306113"/>
                </a:cubicBezTo>
                <a:cubicBezTo>
                  <a:pt x="4513486" y="301899"/>
                  <a:pt x="4513486" y="301899"/>
                  <a:pt x="4513486" y="301899"/>
                </a:cubicBezTo>
                <a:cubicBezTo>
                  <a:pt x="4513487" y="297685"/>
                  <a:pt x="4513487" y="297685"/>
                  <a:pt x="4513487" y="297685"/>
                </a:cubicBezTo>
                <a:cubicBezTo>
                  <a:pt x="4499776" y="288657"/>
                  <a:pt x="4504138" y="284443"/>
                  <a:pt x="4476720" y="280229"/>
                </a:cubicBezTo>
                <a:cubicBezTo>
                  <a:pt x="4486067" y="280229"/>
                  <a:pt x="4485444" y="271801"/>
                  <a:pt x="4494792" y="271802"/>
                </a:cubicBezTo>
                <a:cubicBezTo>
                  <a:pt x="4508500" y="276015"/>
                  <a:pt x="4504137" y="280229"/>
                  <a:pt x="4526571" y="284442"/>
                </a:cubicBezTo>
                <a:lnTo>
                  <a:pt x="4544644" y="288656"/>
                </a:lnTo>
                <a:lnTo>
                  <a:pt x="4552745" y="286248"/>
                </a:lnTo>
                <a:cubicBezTo>
                  <a:pt x="4556482" y="285647"/>
                  <a:pt x="4559599" y="285044"/>
                  <a:pt x="4563338" y="286248"/>
                </a:cubicBezTo>
                <a:cubicBezTo>
                  <a:pt x="4567076" y="286850"/>
                  <a:pt x="4570192" y="288656"/>
                  <a:pt x="4573931" y="292268"/>
                </a:cubicBezTo>
                <a:lnTo>
                  <a:pt x="4573307" y="295879"/>
                </a:lnTo>
                <a:lnTo>
                  <a:pt x="4585771" y="301898"/>
                </a:lnTo>
                <a:cubicBezTo>
                  <a:pt x="4590133" y="306113"/>
                  <a:pt x="4590133" y="306113"/>
                  <a:pt x="4585771" y="306113"/>
                </a:cubicBezTo>
                <a:lnTo>
                  <a:pt x="4572684" y="303103"/>
                </a:lnTo>
                <a:lnTo>
                  <a:pt x="4571439" y="315744"/>
                </a:lnTo>
                <a:lnTo>
                  <a:pt x="4557106" y="322365"/>
                </a:lnTo>
                <a:lnTo>
                  <a:pt x="4558976" y="323569"/>
                </a:lnTo>
                <a:lnTo>
                  <a:pt x="4572684" y="328385"/>
                </a:lnTo>
                <a:lnTo>
                  <a:pt x="4580785" y="316346"/>
                </a:lnTo>
                <a:lnTo>
                  <a:pt x="4580786" y="317550"/>
                </a:lnTo>
                <a:cubicBezTo>
                  <a:pt x="4588887" y="318151"/>
                  <a:pt x="4595118" y="320559"/>
                  <a:pt x="4600103" y="324171"/>
                </a:cubicBezTo>
                <a:lnTo>
                  <a:pt x="4606958" y="335608"/>
                </a:lnTo>
                <a:lnTo>
                  <a:pt x="4610696" y="334405"/>
                </a:lnTo>
                <a:cubicBezTo>
                  <a:pt x="4625652" y="304909"/>
                  <a:pt x="4619421" y="268792"/>
                  <a:pt x="4651201" y="260967"/>
                </a:cubicBezTo>
                <a:cubicBezTo>
                  <a:pt x="4663664" y="267588"/>
                  <a:pt x="4664910" y="277821"/>
                  <a:pt x="4661172" y="290462"/>
                </a:cubicBezTo>
                <a:lnTo>
                  <a:pt x="4655563" y="301899"/>
                </a:lnTo>
                <a:lnTo>
                  <a:pt x="4657432" y="303103"/>
                </a:lnTo>
                <a:cubicBezTo>
                  <a:pt x="4660549" y="309122"/>
                  <a:pt x="4661173" y="316346"/>
                  <a:pt x="4660548" y="326579"/>
                </a:cubicBezTo>
                <a:lnTo>
                  <a:pt x="4643724" y="326579"/>
                </a:lnTo>
                <a:lnTo>
                  <a:pt x="4640608" y="331996"/>
                </a:lnTo>
                <a:lnTo>
                  <a:pt x="4671142" y="331997"/>
                </a:lnTo>
                <a:lnTo>
                  <a:pt x="4668027" y="327783"/>
                </a:lnTo>
                <a:cubicBezTo>
                  <a:pt x="4686098" y="327783"/>
                  <a:pt x="4699807" y="327782"/>
                  <a:pt x="4713516" y="327783"/>
                </a:cubicBezTo>
                <a:cubicBezTo>
                  <a:pt x="4804496" y="353666"/>
                  <a:pt x="4904822" y="388580"/>
                  <a:pt x="4991440" y="431919"/>
                </a:cubicBezTo>
                <a:lnTo>
                  <a:pt x="5058740" y="466231"/>
                </a:lnTo>
                <a:lnTo>
                  <a:pt x="5055625" y="449376"/>
                </a:lnTo>
                <a:cubicBezTo>
                  <a:pt x="5058739" y="429512"/>
                  <a:pt x="5078057" y="416269"/>
                  <a:pt x="5089897" y="410250"/>
                </a:cubicBezTo>
                <a:lnTo>
                  <a:pt x="5089274" y="412055"/>
                </a:lnTo>
                <a:lnTo>
                  <a:pt x="5089897" y="411453"/>
                </a:lnTo>
                <a:cubicBezTo>
                  <a:pt x="5105477" y="416871"/>
                  <a:pt x="5110462" y="428308"/>
                  <a:pt x="5110461" y="440347"/>
                </a:cubicBezTo>
                <a:cubicBezTo>
                  <a:pt x="5110461" y="451784"/>
                  <a:pt x="5105477" y="463823"/>
                  <a:pt x="5100491" y="470444"/>
                </a:cubicBezTo>
                <a:cubicBezTo>
                  <a:pt x="5093637" y="463220"/>
                  <a:pt x="5084289" y="455395"/>
                  <a:pt x="5080551" y="445162"/>
                </a:cubicBezTo>
                <a:lnTo>
                  <a:pt x="5076188" y="468638"/>
                </a:lnTo>
                <a:lnTo>
                  <a:pt x="5066218" y="469843"/>
                </a:lnTo>
                <a:lnTo>
                  <a:pt x="5073695" y="474055"/>
                </a:lnTo>
                <a:cubicBezTo>
                  <a:pt x="5099245" y="487901"/>
                  <a:pt x="5123547" y="501143"/>
                  <a:pt x="5146604" y="509571"/>
                </a:cubicBezTo>
                <a:cubicBezTo>
                  <a:pt x="5160313" y="520406"/>
                  <a:pt x="5172777" y="529435"/>
                  <a:pt x="5185862" y="537261"/>
                </a:cubicBezTo>
                <a:lnTo>
                  <a:pt x="5203933" y="547494"/>
                </a:lnTo>
                <a:lnTo>
                  <a:pt x="5204557" y="536658"/>
                </a:lnTo>
                <a:lnTo>
                  <a:pt x="5205803" y="536659"/>
                </a:lnTo>
                <a:lnTo>
                  <a:pt x="5201440" y="527027"/>
                </a:lnTo>
                <a:cubicBezTo>
                  <a:pt x="5201441" y="524017"/>
                  <a:pt x="5202063" y="521007"/>
                  <a:pt x="5200818" y="515590"/>
                </a:cubicBezTo>
                <a:lnTo>
                  <a:pt x="5213281" y="514386"/>
                </a:lnTo>
                <a:lnTo>
                  <a:pt x="5215774" y="500541"/>
                </a:lnTo>
                <a:cubicBezTo>
                  <a:pt x="5226990" y="500541"/>
                  <a:pt x="5232598" y="489105"/>
                  <a:pt x="5255032" y="494522"/>
                </a:cubicBezTo>
                <a:cubicBezTo>
                  <a:pt x="5268741" y="519804"/>
                  <a:pt x="5253162" y="537862"/>
                  <a:pt x="5236960" y="541474"/>
                </a:cubicBezTo>
                <a:lnTo>
                  <a:pt x="5235714" y="540872"/>
                </a:lnTo>
                <a:lnTo>
                  <a:pt x="5240076" y="569164"/>
                </a:lnTo>
                <a:lnTo>
                  <a:pt x="5273103" y="589028"/>
                </a:lnTo>
                <a:lnTo>
                  <a:pt x="5321085" y="617921"/>
                </a:lnTo>
                <a:lnTo>
                  <a:pt x="5312984" y="589028"/>
                </a:lnTo>
                <a:cubicBezTo>
                  <a:pt x="5311115" y="564348"/>
                  <a:pt x="5319216" y="538464"/>
                  <a:pt x="5334172" y="530639"/>
                </a:cubicBezTo>
                <a:cubicBezTo>
                  <a:pt x="5342273" y="551707"/>
                  <a:pt x="5342273" y="569766"/>
                  <a:pt x="5342273" y="587824"/>
                </a:cubicBezTo>
                <a:lnTo>
                  <a:pt x="5346635" y="622737"/>
                </a:lnTo>
                <a:lnTo>
                  <a:pt x="5356605" y="623339"/>
                </a:lnTo>
                <a:cubicBezTo>
                  <a:pt x="5369068" y="623941"/>
                  <a:pt x="5382154" y="624542"/>
                  <a:pt x="5396486" y="620931"/>
                </a:cubicBezTo>
                <a:cubicBezTo>
                  <a:pt x="5398356" y="632369"/>
                  <a:pt x="5395863" y="639591"/>
                  <a:pt x="5390878" y="646213"/>
                </a:cubicBezTo>
                <a:lnTo>
                  <a:pt x="5382776" y="656446"/>
                </a:lnTo>
                <a:lnTo>
                  <a:pt x="5395239" y="661864"/>
                </a:lnTo>
                <a:cubicBezTo>
                  <a:pt x="5404588" y="665475"/>
                  <a:pt x="5412688" y="667883"/>
                  <a:pt x="5419543" y="670290"/>
                </a:cubicBezTo>
                <a:cubicBezTo>
                  <a:pt x="5451322" y="691961"/>
                  <a:pt x="5470017" y="704602"/>
                  <a:pt x="5488089" y="717243"/>
                </a:cubicBezTo>
                <a:cubicBezTo>
                  <a:pt x="5506161" y="730485"/>
                  <a:pt x="5524231" y="743729"/>
                  <a:pt x="5551650" y="765398"/>
                </a:cubicBezTo>
                <a:cubicBezTo>
                  <a:pt x="5556013" y="769612"/>
                  <a:pt x="5560997" y="773826"/>
                  <a:pt x="5556012" y="773825"/>
                </a:cubicBezTo>
                <a:cubicBezTo>
                  <a:pt x="5580938" y="795496"/>
                  <a:pt x="5602748" y="813554"/>
                  <a:pt x="5622065" y="829807"/>
                </a:cubicBezTo>
                <a:lnTo>
                  <a:pt x="5623935" y="831613"/>
                </a:lnTo>
                <a:lnTo>
                  <a:pt x="5632035" y="811146"/>
                </a:lnTo>
                <a:lnTo>
                  <a:pt x="5638267" y="806330"/>
                </a:lnTo>
                <a:lnTo>
                  <a:pt x="5632036" y="801515"/>
                </a:lnTo>
                <a:cubicBezTo>
                  <a:pt x="5628921" y="794292"/>
                  <a:pt x="5631413" y="782855"/>
                  <a:pt x="5641384" y="768408"/>
                </a:cubicBezTo>
                <a:cubicBezTo>
                  <a:pt x="5651977" y="772019"/>
                  <a:pt x="5660701" y="762991"/>
                  <a:pt x="5680642" y="774427"/>
                </a:cubicBezTo>
                <a:cubicBezTo>
                  <a:pt x="5686873" y="802719"/>
                  <a:pt x="5666310" y="815361"/>
                  <a:pt x="5650107" y="814156"/>
                </a:cubicBezTo>
                <a:lnTo>
                  <a:pt x="5648860" y="813554"/>
                </a:lnTo>
                <a:lnTo>
                  <a:pt x="5643876" y="845457"/>
                </a:lnTo>
                <a:lnTo>
                  <a:pt x="5643252" y="847264"/>
                </a:lnTo>
                <a:lnTo>
                  <a:pt x="5671918" y="870739"/>
                </a:lnTo>
                <a:lnTo>
                  <a:pt x="5707438" y="849671"/>
                </a:lnTo>
                <a:lnTo>
                  <a:pt x="5688742" y="885788"/>
                </a:lnTo>
                <a:lnTo>
                  <a:pt x="5707436" y="902040"/>
                </a:lnTo>
                <a:lnTo>
                  <a:pt x="5708061" y="880972"/>
                </a:lnTo>
                <a:cubicBezTo>
                  <a:pt x="5713668" y="856894"/>
                  <a:pt x="5729247" y="835225"/>
                  <a:pt x="5746071" y="832215"/>
                </a:cubicBezTo>
                <a:cubicBezTo>
                  <a:pt x="5747319" y="854486"/>
                  <a:pt x="5742333" y="871943"/>
                  <a:pt x="5736725" y="888798"/>
                </a:cubicBezTo>
                <a:lnTo>
                  <a:pt x="5729870" y="923108"/>
                </a:lnTo>
                <a:lnTo>
                  <a:pt x="5730493" y="923711"/>
                </a:lnTo>
                <a:lnTo>
                  <a:pt x="5739218" y="926721"/>
                </a:lnTo>
                <a:lnTo>
                  <a:pt x="5746071" y="927924"/>
                </a:lnTo>
                <a:lnTo>
                  <a:pt x="5757289" y="920099"/>
                </a:lnTo>
                <a:cubicBezTo>
                  <a:pt x="5762274" y="918293"/>
                  <a:pt x="5767258" y="918293"/>
                  <a:pt x="5771621" y="920700"/>
                </a:cubicBezTo>
                <a:cubicBezTo>
                  <a:pt x="5784084" y="930332"/>
                  <a:pt x="5789070" y="942371"/>
                  <a:pt x="5788446" y="953206"/>
                </a:cubicBezTo>
                <a:lnTo>
                  <a:pt x="5781591" y="964041"/>
                </a:lnTo>
                <a:lnTo>
                  <a:pt x="5784084" y="964041"/>
                </a:lnTo>
                <a:cubicBezTo>
                  <a:pt x="5792808" y="964041"/>
                  <a:pt x="5800909" y="965847"/>
                  <a:pt x="5806517" y="971264"/>
                </a:cubicBezTo>
                <a:cubicBezTo>
                  <a:pt x="5800909" y="992935"/>
                  <a:pt x="5789692" y="1004371"/>
                  <a:pt x="5761651" y="1004372"/>
                </a:cubicBezTo>
                <a:cubicBezTo>
                  <a:pt x="5758535" y="1001362"/>
                  <a:pt x="5758534" y="995342"/>
                  <a:pt x="5759158" y="988720"/>
                </a:cubicBezTo>
                <a:lnTo>
                  <a:pt x="5759782" y="980896"/>
                </a:lnTo>
                <a:lnTo>
                  <a:pt x="5748564" y="982701"/>
                </a:lnTo>
                <a:lnTo>
                  <a:pt x="5741087" y="973070"/>
                </a:lnTo>
                <a:lnTo>
                  <a:pt x="5728624" y="968856"/>
                </a:lnTo>
                <a:cubicBezTo>
                  <a:pt x="5719900" y="958021"/>
                  <a:pt x="5723016" y="933341"/>
                  <a:pt x="5698090" y="941166"/>
                </a:cubicBezTo>
                <a:lnTo>
                  <a:pt x="5699959" y="920099"/>
                </a:lnTo>
                <a:lnTo>
                  <a:pt x="5675656" y="900234"/>
                </a:lnTo>
                <a:lnTo>
                  <a:pt x="5671918" y="904448"/>
                </a:lnTo>
                <a:lnTo>
                  <a:pt x="5674410" y="909866"/>
                </a:lnTo>
                <a:cubicBezTo>
                  <a:pt x="5678149" y="915283"/>
                  <a:pt x="5681265" y="920700"/>
                  <a:pt x="5674410" y="920701"/>
                </a:cubicBezTo>
                <a:lnTo>
                  <a:pt x="5663193" y="911069"/>
                </a:lnTo>
                <a:lnTo>
                  <a:pt x="5647616" y="919497"/>
                </a:lnTo>
                <a:lnTo>
                  <a:pt x="5645746" y="918894"/>
                </a:lnTo>
                <a:lnTo>
                  <a:pt x="5693728" y="961032"/>
                </a:lnTo>
                <a:cubicBezTo>
                  <a:pt x="5711176" y="976682"/>
                  <a:pt x="5726755" y="990527"/>
                  <a:pt x="5737971" y="1003168"/>
                </a:cubicBezTo>
                <a:cubicBezTo>
                  <a:pt x="5747319" y="1012196"/>
                  <a:pt x="5756666" y="1016410"/>
                  <a:pt x="5770375" y="1029051"/>
                </a:cubicBezTo>
                <a:cubicBezTo>
                  <a:pt x="5792808" y="1050722"/>
                  <a:pt x="5815865" y="1072994"/>
                  <a:pt x="5833935" y="1085635"/>
                </a:cubicBezTo>
                <a:cubicBezTo>
                  <a:pt x="5838923" y="1085635"/>
                  <a:pt x="5829573" y="1077207"/>
                  <a:pt x="5829573" y="1077207"/>
                </a:cubicBezTo>
                <a:cubicBezTo>
                  <a:pt x="5829573" y="1077207"/>
                  <a:pt x="5829573" y="1077207"/>
                  <a:pt x="5833935" y="1077207"/>
                </a:cubicBezTo>
                <a:cubicBezTo>
                  <a:pt x="5829573" y="1072993"/>
                  <a:pt x="5829573" y="1068178"/>
                  <a:pt x="5824589" y="1063964"/>
                </a:cubicBezTo>
                <a:cubicBezTo>
                  <a:pt x="5824589" y="1059751"/>
                  <a:pt x="5825211" y="1059751"/>
                  <a:pt x="5829573" y="1063964"/>
                </a:cubicBezTo>
                <a:cubicBezTo>
                  <a:pt x="5833935" y="1068177"/>
                  <a:pt x="5843283" y="1072993"/>
                  <a:pt x="5843283" y="1077207"/>
                </a:cubicBezTo>
                <a:cubicBezTo>
                  <a:pt x="5847645" y="1081421"/>
                  <a:pt x="5847645" y="1085635"/>
                  <a:pt x="5847645" y="1089848"/>
                </a:cubicBezTo>
                <a:cubicBezTo>
                  <a:pt x="5847645" y="1089848"/>
                  <a:pt x="5847645" y="1089848"/>
                  <a:pt x="5852007" y="1089847"/>
                </a:cubicBezTo>
                <a:lnTo>
                  <a:pt x="5858863" y="1096469"/>
                </a:lnTo>
                <a:lnTo>
                  <a:pt x="5858861" y="1087440"/>
                </a:lnTo>
                <a:cubicBezTo>
                  <a:pt x="5860109" y="1082625"/>
                  <a:pt x="5862601" y="1078411"/>
                  <a:pt x="5866339" y="1076605"/>
                </a:cubicBezTo>
                <a:cubicBezTo>
                  <a:pt x="5874441" y="1078411"/>
                  <a:pt x="5881919" y="1080818"/>
                  <a:pt x="5886903" y="1077810"/>
                </a:cubicBezTo>
                <a:cubicBezTo>
                  <a:pt x="5890019" y="1088644"/>
                  <a:pt x="5891265" y="1097673"/>
                  <a:pt x="5890019" y="1104295"/>
                </a:cubicBezTo>
                <a:lnTo>
                  <a:pt x="5879425" y="1118740"/>
                </a:lnTo>
                <a:lnTo>
                  <a:pt x="5896875" y="1136800"/>
                </a:lnTo>
                <a:cubicBezTo>
                  <a:pt x="5910583" y="1151849"/>
                  <a:pt x="5923045" y="1165694"/>
                  <a:pt x="5934263" y="1180741"/>
                </a:cubicBezTo>
                <a:lnTo>
                  <a:pt x="5996579" y="1246956"/>
                </a:lnTo>
                <a:lnTo>
                  <a:pt x="6006547" y="1243946"/>
                </a:lnTo>
                <a:lnTo>
                  <a:pt x="6000939" y="1251772"/>
                </a:lnTo>
                <a:lnTo>
                  <a:pt x="6016517" y="1267423"/>
                </a:lnTo>
                <a:cubicBezTo>
                  <a:pt x="6020881" y="1271637"/>
                  <a:pt x="6020881" y="1271637"/>
                  <a:pt x="6025243" y="1275849"/>
                </a:cubicBezTo>
                <a:cubicBezTo>
                  <a:pt x="6034589" y="1280666"/>
                  <a:pt x="6043937" y="1289092"/>
                  <a:pt x="6052661" y="1302335"/>
                </a:cubicBezTo>
                <a:cubicBezTo>
                  <a:pt x="6057023" y="1306550"/>
                  <a:pt x="6057023" y="1310762"/>
                  <a:pt x="6057023" y="1310762"/>
                </a:cubicBezTo>
                <a:cubicBezTo>
                  <a:pt x="6052661" y="1310762"/>
                  <a:pt x="6048299" y="1306549"/>
                  <a:pt x="6048299" y="1302335"/>
                </a:cubicBezTo>
                <a:cubicBezTo>
                  <a:pt x="6043937" y="1297521"/>
                  <a:pt x="6038951" y="1297520"/>
                  <a:pt x="6034589" y="1293306"/>
                </a:cubicBezTo>
                <a:cubicBezTo>
                  <a:pt x="6029605" y="1289093"/>
                  <a:pt x="6025243" y="1284878"/>
                  <a:pt x="6016517" y="1275850"/>
                </a:cubicBezTo>
                <a:cubicBezTo>
                  <a:pt x="6011533" y="1280665"/>
                  <a:pt x="6018387" y="1293307"/>
                  <a:pt x="6028981" y="1309559"/>
                </a:cubicBezTo>
                <a:lnTo>
                  <a:pt x="6041443" y="1328219"/>
                </a:lnTo>
                <a:lnTo>
                  <a:pt x="6047053" y="1330025"/>
                </a:lnTo>
                <a:lnTo>
                  <a:pt x="6055153" y="1348685"/>
                </a:lnTo>
                <a:lnTo>
                  <a:pt x="6062007" y="1358316"/>
                </a:lnTo>
                <a:cubicBezTo>
                  <a:pt x="6062007" y="1358316"/>
                  <a:pt x="6062007" y="1358316"/>
                  <a:pt x="6070731" y="1362530"/>
                </a:cubicBezTo>
                <a:cubicBezTo>
                  <a:pt x="6070731" y="1362530"/>
                  <a:pt x="6080079" y="1375772"/>
                  <a:pt x="6080079" y="1375772"/>
                </a:cubicBezTo>
                <a:cubicBezTo>
                  <a:pt x="6084441" y="1379987"/>
                  <a:pt x="6084441" y="1384200"/>
                  <a:pt x="6089427" y="1388414"/>
                </a:cubicBezTo>
                <a:cubicBezTo>
                  <a:pt x="6103135" y="1401657"/>
                  <a:pt x="6116845" y="1419113"/>
                  <a:pt x="6130555" y="1444997"/>
                </a:cubicBezTo>
                <a:cubicBezTo>
                  <a:pt x="6148625" y="1466667"/>
                  <a:pt x="6166697" y="1497367"/>
                  <a:pt x="6184769" y="1519036"/>
                </a:cubicBezTo>
                <a:cubicBezTo>
                  <a:pt x="6184769" y="1519036"/>
                  <a:pt x="6184769" y="1519036"/>
                  <a:pt x="6180405" y="1519037"/>
                </a:cubicBezTo>
                <a:cubicBezTo>
                  <a:pt x="6184767" y="1523250"/>
                  <a:pt x="6189131" y="1531677"/>
                  <a:pt x="6194117" y="1535892"/>
                </a:cubicBezTo>
                <a:lnTo>
                  <a:pt x="6207201" y="1555153"/>
                </a:lnTo>
                <a:lnTo>
                  <a:pt x="6225273" y="1550940"/>
                </a:lnTo>
                <a:lnTo>
                  <a:pt x="6241475" y="1539503"/>
                </a:lnTo>
                <a:cubicBezTo>
                  <a:pt x="6247707" y="1538298"/>
                  <a:pt x="6253937" y="1544318"/>
                  <a:pt x="6258299" y="1552746"/>
                </a:cubicBezTo>
                <a:lnTo>
                  <a:pt x="6263285" y="1573212"/>
                </a:lnTo>
                <a:lnTo>
                  <a:pt x="6263907" y="1574416"/>
                </a:lnTo>
                <a:lnTo>
                  <a:pt x="6271385" y="1578027"/>
                </a:lnTo>
                <a:lnTo>
                  <a:pt x="6263283" y="1559969"/>
                </a:lnTo>
                <a:cubicBezTo>
                  <a:pt x="6273255" y="1552745"/>
                  <a:pt x="6268271" y="1553949"/>
                  <a:pt x="6285095" y="1550337"/>
                </a:cubicBezTo>
                <a:cubicBezTo>
                  <a:pt x="6293819" y="1564785"/>
                  <a:pt x="6294441" y="1570202"/>
                  <a:pt x="6291327" y="1581638"/>
                </a:cubicBezTo>
                <a:lnTo>
                  <a:pt x="6288833" y="1582241"/>
                </a:lnTo>
                <a:lnTo>
                  <a:pt x="6305035" y="1581639"/>
                </a:lnTo>
                <a:cubicBezTo>
                  <a:pt x="6311891" y="1593677"/>
                  <a:pt x="6321237" y="1603911"/>
                  <a:pt x="6331209" y="1613542"/>
                </a:cubicBezTo>
                <a:lnTo>
                  <a:pt x="6333077" y="1615347"/>
                </a:lnTo>
                <a:lnTo>
                  <a:pt x="6338061" y="1603309"/>
                </a:lnTo>
                <a:cubicBezTo>
                  <a:pt x="6341179" y="1599697"/>
                  <a:pt x="6346163" y="1596687"/>
                  <a:pt x="6351773" y="1596085"/>
                </a:cubicBezTo>
                <a:cubicBezTo>
                  <a:pt x="6356755" y="1602707"/>
                  <a:pt x="6359873" y="1608727"/>
                  <a:pt x="6359873" y="1614144"/>
                </a:cubicBezTo>
                <a:lnTo>
                  <a:pt x="6351149" y="1632804"/>
                </a:lnTo>
                <a:lnTo>
                  <a:pt x="6361119" y="1642436"/>
                </a:lnTo>
                <a:lnTo>
                  <a:pt x="6382307" y="1675542"/>
                </a:lnTo>
                <a:lnTo>
                  <a:pt x="6403493" y="1681562"/>
                </a:lnTo>
                <a:cubicBezTo>
                  <a:pt x="6403493" y="1692398"/>
                  <a:pt x="6399131" y="1699019"/>
                  <a:pt x="6394145" y="1705640"/>
                </a:cubicBezTo>
                <a:lnTo>
                  <a:pt x="6385423" y="1720689"/>
                </a:lnTo>
                <a:lnTo>
                  <a:pt x="6386045" y="1724903"/>
                </a:lnTo>
                <a:cubicBezTo>
                  <a:pt x="6384175" y="1744766"/>
                  <a:pt x="6407231" y="1751388"/>
                  <a:pt x="6412217" y="1761019"/>
                </a:cubicBezTo>
                <a:cubicBezTo>
                  <a:pt x="6408477" y="1788107"/>
                  <a:pt x="6388537" y="1786301"/>
                  <a:pt x="6379189" y="1803757"/>
                </a:cubicBezTo>
                <a:cubicBezTo>
                  <a:pt x="6379189" y="1815796"/>
                  <a:pt x="6394769" y="1820011"/>
                  <a:pt x="6402869" y="1834457"/>
                </a:cubicBezTo>
                <a:lnTo>
                  <a:pt x="6396015" y="1841680"/>
                </a:lnTo>
                <a:lnTo>
                  <a:pt x="6420941" y="1841680"/>
                </a:lnTo>
                <a:cubicBezTo>
                  <a:pt x="6430913" y="1845291"/>
                  <a:pt x="6439637" y="1850710"/>
                  <a:pt x="6446489" y="1859739"/>
                </a:cubicBezTo>
                <a:cubicBezTo>
                  <a:pt x="6425303" y="1868166"/>
                  <a:pt x="6407231" y="1869971"/>
                  <a:pt x="6389785" y="1868166"/>
                </a:cubicBezTo>
                <a:lnTo>
                  <a:pt x="6381061" y="1865758"/>
                </a:lnTo>
                <a:lnTo>
                  <a:pt x="6397885" y="1898263"/>
                </a:lnTo>
                <a:lnTo>
                  <a:pt x="6410347" y="1927157"/>
                </a:lnTo>
                <a:lnTo>
                  <a:pt x="6414711" y="1921739"/>
                </a:lnTo>
                <a:lnTo>
                  <a:pt x="6422811" y="1919332"/>
                </a:lnTo>
                <a:lnTo>
                  <a:pt x="6417825" y="1912709"/>
                </a:lnTo>
                <a:cubicBezTo>
                  <a:pt x="6417825" y="1904885"/>
                  <a:pt x="6423433" y="1894651"/>
                  <a:pt x="6437765" y="1884418"/>
                </a:cubicBezTo>
                <a:cubicBezTo>
                  <a:pt x="6447113" y="1891040"/>
                  <a:pt x="6458329" y="1885020"/>
                  <a:pt x="6473285" y="1902477"/>
                </a:cubicBezTo>
                <a:lnTo>
                  <a:pt x="6458329" y="1925953"/>
                </a:lnTo>
                <a:lnTo>
                  <a:pt x="6467677" y="1924749"/>
                </a:lnTo>
                <a:cubicBezTo>
                  <a:pt x="6506935" y="1930166"/>
                  <a:pt x="6529369" y="1968089"/>
                  <a:pt x="6549931" y="1995779"/>
                </a:cubicBezTo>
                <a:cubicBezTo>
                  <a:pt x="6526253" y="2065003"/>
                  <a:pt x="6464563" y="2034303"/>
                  <a:pt x="6437143" y="1984943"/>
                </a:cubicBezTo>
                <a:lnTo>
                  <a:pt x="6424679" y="1939195"/>
                </a:lnTo>
                <a:lnTo>
                  <a:pt x="6419071" y="1949429"/>
                </a:lnTo>
                <a:lnTo>
                  <a:pt x="6432159" y="1984341"/>
                </a:lnTo>
                <a:cubicBezTo>
                  <a:pt x="6435275" y="1996981"/>
                  <a:pt x="6437765" y="2007817"/>
                  <a:pt x="6439637" y="2016245"/>
                </a:cubicBezTo>
                <a:cubicBezTo>
                  <a:pt x="6476403" y="2086070"/>
                  <a:pt x="6499457" y="2167935"/>
                  <a:pt x="6517529" y="2246189"/>
                </a:cubicBezTo>
                <a:lnTo>
                  <a:pt x="6518153" y="2249198"/>
                </a:lnTo>
                <a:lnTo>
                  <a:pt x="6516905" y="2222111"/>
                </a:lnTo>
                <a:cubicBezTo>
                  <a:pt x="6531237" y="2216091"/>
                  <a:pt x="6546817" y="2215489"/>
                  <a:pt x="6562395" y="2219101"/>
                </a:cubicBezTo>
                <a:cubicBezTo>
                  <a:pt x="6608509" y="2228732"/>
                  <a:pt x="6650883" y="2275082"/>
                  <a:pt x="6642783" y="2321433"/>
                </a:cubicBezTo>
                <a:cubicBezTo>
                  <a:pt x="6642783" y="2321433"/>
                  <a:pt x="6640911" y="2328655"/>
                  <a:pt x="6635927" y="2331665"/>
                </a:cubicBezTo>
                <a:cubicBezTo>
                  <a:pt x="6619103" y="2335878"/>
                  <a:pt x="6602277" y="2335878"/>
                  <a:pt x="6586697" y="2332869"/>
                </a:cubicBezTo>
                <a:lnTo>
                  <a:pt x="6544947" y="2312404"/>
                </a:lnTo>
                <a:lnTo>
                  <a:pt x="6544325" y="2314209"/>
                </a:lnTo>
                <a:lnTo>
                  <a:pt x="6531237" y="2311199"/>
                </a:lnTo>
                <a:lnTo>
                  <a:pt x="6543079" y="2368384"/>
                </a:lnTo>
                <a:lnTo>
                  <a:pt x="6562395" y="2447239"/>
                </a:lnTo>
                <a:lnTo>
                  <a:pt x="6573613" y="2445433"/>
                </a:lnTo>
                <a:cubicBezTo>
                  <a:pt x="6593553" y="2446035"/>
                  <a:pt x="6613495" y="2448443"/>
                  <a:pt x="6627827" y="2449647"/>
                </a:cubicBezTo>
                <a:cubicBezTo>
                  <a:pt x="6620347" y="2457473"/>
                  <a:pt x="6604769" y="2465297"/>
                  <a:pt x="6587945" y="2470113"/>
                </a:cubicBezTo>
                <a:lnTo>
                  <a:pt x="6569251" y="2473123"/>
                </a:lnTo>
                <a:lnTo>
                  <a:pt x="6571743" y="2483958"/>
                </a:lnTo>
                <a:cubicBezTo>
                  <a:pt x="6574235" y="2503822"/>
                  <a:pt x="6576729" y="2526697"/>
                  <a:pt x="6579221" y="2551376"/>
                </a:cubicBezTo>
                <a:lnTo>
                  <a:pt x="6581089" y="2564017"/>
                </a:lnTo>
                <a:lnTo>
                  <a:pt x="6580469" y="2548366"/>
                </a:lnTo>
                <a:cubicBezTo>
                  <a:pt x="6586075" y="2536327"/>
                  <a:pt x="6610377" y="2530308"/>
                  <a:pt x="6625957" y="2535124"/>
                </a:cubicBezTo>
                <a:cubicBezTo>
                  <a:pt x="6631565" y="2536930"/>
                  <a:pt x="6635303" y="2539336"/>
                  <a:pt x="6637797" y="2544153"/>
                </a:cubicBezTo>
                <a:cubicBezTo>
                  <a:pt x="6642159" y="2559201"/>
                  <a:pt x="6639043" y="2571240"/>
                  <a:pt x="6632189" y="2579667"/>
                </a:cubicBezTo>
                <a:lnTo>
                  <a:pt x="6619101" y="2585085"/>
                </a:lnTo>
                <a:lnTo>
                  <a:pt x="6621595" y="2586289"/>
                </a:lnTo>
                <a:cubicBezTo>
                  <a:pt x="6628449" y="2591104"/>
                  <a:pt x="6634681" y="2597125"/>
                  <a:pt x="6635927" y="2604950"/>
                </a:cubicBezTo>
                <a:cubicBezTo>
                  <a:pt x="6627203" y="2612173"/>
                  <a:pt x="6618477" y="2616386"/>
                  <a:pt x="6609755" y="2616387"/>
                </a:cubicBezTo>
                <a:lnTo>
                  <a:pt x="6586697" y="2608562"/>
                </a:lnTo>
                <a:lnTo>
                  <a:pt x="6589815" y="2631434"/>
                </a:lnTo>
                <a:lnTo>
                  <a:pt x="6595421" y="2678387"/>
                </a:lnTo>
                <a:lnTo>
                  <a:pt x="6597293" y="2675377"/>
                </a:lnTo>
                <a:cubicBezTo>
                  <a:pt x="6599161" y="2673571"/>
                  <a:pt x="6601655" y="2671766"/>
                  <a:pt x="6604769" y="2666950"/>
                </a:cubicBezTo>
                <a:cubicBezTo>
                  <a:pt x="6613493" y="2668755"/>
                  <a:pt x="6617233" y="2672970"/>
                  <a:pt x="6617857" y="2677785"/>
                </a:cubicBezTo>
                <a:cubicBezTo>
                  <a:pt x="6618479" y="2681999"/>
                  <a:pt x="6616609" y="2688018"/>
                  <a:pt x="6613495" y="2692833"/>
                </a:cubicBezTo>
                <a:cubicBezTo>
                  <a:pt x="6609755" y="2693435"/>
                  <a:pt x="6605393" y="2692232"/>
                  <a:pt x="6601655" y="2690426"/>
                </a:cubicBezTo>
                <a:lnTo>
                  <a:pt x="6596669" y="2688019"/>
                </a:lnTo>
                <a:lnTo>
                  <a:pt x="6598539" y="2707882"/>
                </a:lnTo>
                <a:lnTo>
                  <a:pt x="6601031" y="2738582"/>
                </a:lnTo>
                <a:lnTo>
                  <a:pt x="6608509" y="2728950"/>
                </a:lnTo>
                <a:cubicBezTo>
                  <a:pt x="6612247" y="2725941"/>
                  <a:pt x="6617233" y="2724135"/>
                  <a:pt x="6620971" y="2724736"/>
                </a:cubicBezTo>
                <a:lnTo>
                  <a:pt x="6632811" y="2733766"/>
                </a:lnTo>
                <a:lnTo>
                  <a:pt x="6631565" y="2730154"/>
                </a:lnTo>
                <a:cubicBezTo>
                  <a:pt x="6630941" y="2721727"/>
                  <a:pt x="6629695" y="2713300"/>
                  <a:pt x="6613493" y="2715707"/>
                </a:cubicBezTo>
                <a:cubicBezTo>
                  <a:pt x="6615363" y="2698251"/>
                  <a:pt x="6617857" y="2692833"/>
                  <a:pt x="6620347" y="2688018"/>
                </a:cubicBezTo>
                <a:cubicBezTo>
                  <a:pt x="6645897" y="2698853"/>
                  <a:pt x="6663971" y="2713299"/>
                  <a:pt x="6690141" y="2724737"/>
                </a:cubicBezTo>
                <a:cubicBezTo>
                  <a:pt x="6683287" y="2739785"/>
                  <a:pt x="6662723" y="2742795"/>
                  <a:pt x="6647765" y="2748815"/>
                </a:cubicBezTo>
                <a:cubicBezTo>
                  <a:pt x="6640289" y="2748213"/>
                  <a:pt x="6636549" y="2746407"/>
                  <a:pt x="6634681" y="2742795"/>
                </a:cubicBezTo>
                <a:lnTo>
                  <a:pt x="6634059" y="2742194"/>
                </a:lnTo>
                <a:lnTo>
                  <a:pt x="6624085" y="2760854"/>
                </a:lnTo>
                <a:cubicBezTo>
                  <a:pt x="6619103" y="2765669"/>
                  <a:pt x="6612871" y="2767475"/>
                  <a:pt x="6604771" y="2766873"/>
                </a:cubicBezTo>
                <a:lnTo>
                  <a:pt x="6602901" y="2765067"/>
                </a:lnTo>
                <a:lnTo>
                  <a:pt x="6604147" y="2774698"/>
                </a:lnTo>
                <a:cubicBezTo>
                  <a:pt x="6604147" y="2774698"/>
                  <a:pt x="6604147" y="2774698"/>
                  <a:pt x="6599161" y="2774698"/>
                </a:cubicBezTo>
                <a:cubicBezTo>
                  <a:pt x="6604145" y="2778912"/>
                  <a:pt x="6604145" y="2778912"/>
                  <a:pt x="6604147" y="2783125"/>
                </a:cubicBezTo>
                <a:cubicBezTo>
                  <a:pt x="6604147" y="2787339"/>
                  <a:pt x="6604147" y="2791552"/>
                  <a:pt x="6604147" y="2796368"/>
                </a:cubicBezTo>
                <a:cubicBezTo>
                  <a:pt x="6604147" y="2796368"/>
                  <a:pt x="6599159" y="2796369"/>
                  <a:pt x="6599161" y="2792155"/>
                </a:cubicBezTo>
                <a:cubicBezTo>
                  <a:pt x="6599159" y="2787339"/>
                  <a:pt x="6599159" y="2787339"/>
                  <a:pt x="6599161" y="2783125"/>
                </a:cubicBezTo>
                <a:cubicBezTo>
                  <a:pt x="6590439" y="2787339"/>
                  <a:pt x="6589813" y="2769883"/>
                  <a:pt x="6585453" y="2761456"/>
                </a:cubicBezTo>
                <a:cubicBezTo>
                  <a:pt x="6581089" y="2765670"/>
                  <a:pt x="6581089" y="2783126"/>
                  <a:pt x="6585451" y="2800583"/>
                </a:cubicBezTo>
                <a:cubicBezTo>
                  <a:pt x="6585453" y="2822251"/>
                  <a:pt x="6585451" y="2843923"/>
                  <a:pt x="6585451" y="2864991"/>
                </a:cubicBezTo>
                <a:cubicBezTo>
                  <a:pt x="6585451" y="2886660"/>
                  <a:pt x="6585453" y="2908932"/>
                  <a:pt x="6589813" y="2930603"/>
                </a:cubicBezTo>
                <a:lnTo>
                  <a:pt x="6586075" y="2946855"/>
                </a:lnTo>
                <a:lnTo>
                  <a:pt x="6611623" y="2917360"/>
                </a:lnTo>
                <a:lnTo>
                  <a:pt x="6610377" y="2915554"/>
                </a:lnTo>
                <a:cubicBezTo>
                  <a:pt x="6610379" y="2901108"/>
                  <a:pt x="6627827" y="2883049"/>
                  <a:pt x="6647767" y="2877030"/>
                </a:cubicBezTo>
                <a:cubicBezTo>
                  <a:pt x="6657737" y="2874622"/>
                  <a:pt x="6667707" y="2874621"/>
                  <a:pt x="6677055" y="2880040"/>
                </a:cubicBezTo>
                <a:cubicBezTo>
                  <a:pt x="6672693" y="2886059"/>
                  <a:pt x="6678301" y="2885457"/>
                  <a:pt x="6678923" y="2890272"/>
                </a:cubicBezTo>
                <a:cubicBezTo>
                  <a:pt x="6678923" y="2904117"/>
                  <a:pt x="6673939" y="2913146"/>
                  <a:pt x="6664591" y="2919768"/>
                </a:cubicBezTo>
                <a:lnTo>
                  <a:pt x="6638419" y="2928797"/>
                </a:lnTo>
                <a:lnTo>
                  <a:pt x="6635927" y="2934215"/>
                </a:lnTo>
                <a:lnTo>
                  <a:pt x="6635303" y="2935418"/>
                </a:lnTo>
                <a:lnTo>
                  <a:pt x="6641535" y="2944448"/>
                </a:lnTo>
                <a:lnTo>
                  <a:pt x="6642159" y="2946855"/>
                </a:lnTo>
                <a:lnTo>
                  <a:pt x="6642783" y="2945049"/>
                </a:lnTo>
                <a:cubicBezTo>
                  <a:pt x="6661475" y="2951069"/>
                  <a:pt x="6677055" y="2955885"/>
                  <a:pt x="6687025" y="2963710"/>
                </a:cubicBezTo>
                <a:cubicBezTo>
                  <a:pt x="6697619" y="2970933"/>
                  <a:pt x="6702605" y="2981166"/>
                  <a:pt x="6700735" y="2997419"/>
                </a:cubicBezTo>
                <a:cubicBezTo>
                  <a:pt x="6695125" y="3016079"/>
                  <a:pt x="6675809" y="3018487"/>
                  <a:pt x="6657115" y="3012467"/>
                </a:cubicBezTo>
                <a:lnTo>
                  <a:pt x="6634681" y="2999826"/>
                </a:lnTo>
                <a:lnTo>
                  <a:pt x="6630319" y="3003438"/>
                </a:lnTo>
                <a:lnTo>
                  <a:pt x="6599161" y="3001633"/>
                </a:lnTo>
                <a:lnTo>
                  <a:pt x="6598539" y="3017283"/>
                </a:lnTo>
                <a:cubicBezTo>
                  <a:pt x="6592307" y="3029924"/>
                  <a:pt x="6582959" y="3039555"/>
                  <a:pt x="6571743" y="3045574"/>
                </a:cubicBezTo>
                <a:lnTo>
                  <a:pt x="6566757" y="3046778"/>
                </a:lnTo>
                <a:lnTo>
                  <a:pt x="6569875" y="3051594"/>
                </a:lnTo>
                <a:cubicBezTo>
                  <a:pt x="6570495" y="3055807"/>
                  <a:pt x="6568627" y="3060623"/>
                  <a:pt x="6562395" y="3064235"/>
                </a:cubicBezTo>
                <a:cubicBezTo>
                  <a:pt x="6558033" y="3064838"/>
                  <a:pt x="6553671" y="3063633"/>
                  <a:pt x="6549309" y="3060021"/>
                </a:cubicBezTo>
                <a:lnTo>
                  <a:pt x="6549307" y="3085905"/>
                </a:lnTo>
                <a:cubicBezTo>
                  <a:pt x="6549309" y="3100352"/>
                  <a:pt x="6549309" y="3114197"/>
                  <a:pt x="6549309" y="3129245"/>
                </a:cubicBezTo>
                <a:lnTo>
                  <a:pt x="6548687" y="3131051"/>
                </a:lnTo>
                <a:lnTo>
                  <a:pt x="6560525" y="3139478"/>
                </a:lnTo>
                <a:cubicBezTo>
                  <a:pt x="6574857" y="3157537"/>
                  <a:pt x="6571743" y="3178605"/>
                  <a:pt x="6588569" y="3196062"/>
                </a:cubicBezTo>
                <a:cubicBezTo>
                  <a:pt x="6607885" y="3201478"/>
                  <a:pt x="6621595" y="3181012"/>
                  <a:pt x="6647767" y="3176198"/>
                </a:cubicBezTo>
                <a:lnTo>
                  <a:pt x="6655867" y="3190042"/>
                </a:lnTo>
                <a:lnTo>
                  <a:pt x="6691387" y="3174993"/>
                </a:lnTo>
                <a:lnTo>
                  <a:pt x="6698863" y="3176197"/>
                </a:lnTo>
                <a:lnTo>
                  <a:pt x="6698243" y="3168372"/>
                </a:lnTo>
                <a:cubicBezTo>
                  <a:pt x="6701359" y="3161148"/>
                  <a:pt x="6711327" y="3154527"/>
                  <a:pt x="6728775" y="3152119"/>
                </a:cubicBezTo>
                <a:cubicBezTo>
                  <a:pt x="6733761" y="3161750"/>
                  <a:pt x="6746225" y="3161750"/>
                  <a:pt x="6751833" y="3183421"/>
                </a:cubicBezTo>
                <a:cubicBezTo>
                  <a:pt x="6735631" y="3207498"/>
                  <a:pt x="6712575" y="3202081"/>
                  <a:pt x="6701981" y="3189441"/>
                </a:cubicBezTo>
                <a:lnTo>
                  <a:pt x="6701359" y="3188236"/>
                </a:lnTo>
                <a:lnTo>
                  <a:pt x="6674561" y="3207498"/>
                </a:lnTo>
                <a:lnTo>
                  <a:pt x="6667709" y="3211110"/>
                </a:lnTo>
                <a:lnTo>
                  <a:pt x="6673317" y="3220138"/>
                </a:lnTo>
                <a:lnTo>
                  <a:pt x="6722543" y="3211712"/>
                </a:lnTo>
                <a:lnTo>
                  <a:pt x="6758063" y="3233382"/>
                </a:lnTo>
                <a:lnTo>
                  <a:pt x="6751211" y="3187633"/>
                </a:lnTo>
                <a:cubicBezTo>
                  <a:pt x="6781121" y="3183421"/>
                  <a:pt x="6779251" y="3203284"/>
                  <a:pt x="6784237" y="3212916"/>
                </a:cubicBezTo>
                <a:cubicBezTo>
                  <a:pt x="6802307" y="3215926"/>
                  <a:pt x="6819133" y="3214721"/>
                  <a:pt x="6833465" y="3215324"/>
                </a:cubicBezTo>
                <a:lnTo>
                  <a:pt x="6849043" y="3223751"/>
                </a:lnTo>
                <a:lnTo>
                  <a:pt x="6843435" y="3155129"/>
                </a:lnTo>
                <a:cubicBezTo>
                  <a:pt x="6841567" y="3132255"/>
                  <a:pt x="6844059" y="3113595"/>
                  <a:pt x="6862129" y="3099749"/>
                </a:cubicBezTo>
                <a:cubicBezTo>
                  <a:pt x="6906995" y="3099750"/>
                  <a:pt x="6892663" y="3155129"/>
                  <a:pt x="6892663" y="3200275"/>
                </a:cubicBezTo>
                <a:cubicBezTo>
                  <a:pt x="6926939" y="3185828"/>
                  <a:pt x="6976789" y="3147905"/>
                  <a:pt x="7003585" y="3183421"/>
                </a:cubicBezTo>
                <a:lnTo>
                  <a:pt x="6986759" y="3200275"/>
                </a:lnTo>
                <a:lnTo>
                  <a:pt x="6999847" y="3229771"/>
                </a:lnTo>
                <a:lnTo>
                  <a:pt x="6999223" y="3234586"/>
                </a:lnTo>
                <a:lnTo>
                  <a:pt x="7023523" y="3244217"/>
                </a:lnTo>
                <a:cubicBezTo>
                  <a:pt x="7027887" y="3248431"/>
                  <a:pt x="7031003" y="3254451"/>
                  <a:pt x="7031625" y="3261072"/>
                </a:cubicBezTo>
                <a:cubicBezTo>
                  <a:pt x="7027263" y="3267693"/>
                  <a:pt x="7016671" y="3270101"/>
                  <a:pt x="7006077" y="3268898"/>
                </a:cubicBezTo>
                <a:lnTo>
                  <a:pt x="6997353" y="3265286"/>
                </a:lnTo>
                <a:lnTo>
                  <a:pt x="6995483" y="3292373"/>
                </a:lnTo>
                <a:lnTo>
                  <a:pt x="6994237" y="3294781"/>
                </a:lnTo>
                <a:lnTo>
                  <a:pt x="7003585" y="3290567"/>
                </a:lnTo>
                <a:lnTo>
                  <a:pt x="7008571" y="3314043"/>
                </a:lnTo>
                <a:lnTo>
                  <a:pt x="7010439" y="3312237"/>
                </a:lnTo>
                <a:cubicBezTo>
                  <a:pt x="7018541" y="3311635"/>
                  <a:pt x="7027263" y="3315247"/>
                  <a:pt x="7031003" y="3320665"/>
                </a:cubicBezTo>
                <a:cubicBezTo>
                  <a:pt x="7033497" y="3324878"/>
                  <a:pt x="7034119" y="3329092"/>
                  <a:pt x="7031003" y="3333907"/>
                </a:cubicBezTo>
                <a:cubicBezTo>
                  <a:pt x="7025395" y="3336917"/>
                  <a:pt x="7019787" y="3336917"/>
                  <a:pt x="7013555" y="3335713"/>
                </a:cubicBezTo>
                <a:lnTo>
                  <a:pt x="7012309" y="3335111"/>
                </a:lnTo>
                <a:lnTo>
                  <a:pt x="7012309" y="3335713"/>
                </a:lnTo>
                <a:cubicBezTo>
                  <a:pt x="7009193" y="3349558"/>
                  <a:pt x="7000469" y="3363402"/>
                  <a:pt x="6986759" y="3377247"/>
                </a:cubicBezTo>
                <a:lnTo>
                  <a:pt x="6965571" y="3360995"/>
                </a:lnTo>
                <a:lnTo>
                  <a:pt x="6961209" y="3365208"/>
                </a:lnTo>
                <a:cubicBezTo>
                  <a:pt x="6953733" y="3365811"/>
                  <a:pt x="6945631" y="3362199"/>
                  <a:pt x="6938155" y="3357383"/>
                </a:cubicBezTo>
                <a:lnTo>
                  <a:pt x="6928183" y="3346548"/>
                </a:lnTo>
                <a:lnTo>
                  <a:pt x="6918213" y="3344742"/>
                </a:lnTo>
                <a:lnTo>
                  <a:pt x="6918213" y="3334509"/>
                </a:lnTo>
                <a:lnTo>
                  <a:pt x="6908243" y="3310432"/>
                </a:lnTo>
                <a:cubicBezTo>
                  <a:pt x="6906373" y="3302004"/>
                  <a:pt x="6907619" y="3292975"/>
                  <a:pt x="6911359" y="3285752"/>
                </a:cubicBezTo>
                <a:lnTo>
                  <a:pt x="6918213" y="3283343"/>
                </a:lnTo>
                <a:lnTo>
                  <a:pt x="6918213" y="3260470"/>
                </a:lnTo>
                <a:lnTo>
                  <a:pt x="6843435" y="3283344"/>
                </a:lnTo>
                <a:lnTo>
                  <a:pt x="6832219" y="3360393"/>
                </a:lnTo>
                <a:cubicBezTo>
                  <a:pt x="6821003" y="3385072"/>
                  <a:pt x="6804801" y="3408549"/>
                  <a:pt x="6786105" y="3433831"/>
                </a:cubicBezTo>
                <a:cubicBezTo>
                  <a:pt x="6781743" y="3418179"/>
                  <a:pt x="6779251" y="3394704"/>
                  <a:pt x="6781743" y="3370626"/>
                </a:cubicBezTo>
                <a:lnTo>
                  <a:pt x="6804177" y="3306820"/>
                </a:lnTo>
                <a:lnTo>
                  <a:pt x="6801063" y="3310431"/>
                </a:lnTo>
                <a:lnTo>
                  <a:pt x="6786729" y="3291771"/>
                </a:lnTo>
                <a:lnTo>
                  <a:pt x="6774265" y="3316451"/>
                </a:lnTo>
                <a:cubicBezTo>
                  <a:pt x="6767411" y="3324879"/>
                  <a:pt x="6757439" y="3332703"/>
                  <a:pt x="6743733" y="3338723"/>
                </a:cubicBezTo>
                <a:lnTo>
                  <a:pt x="6726285" y="3325480"/>
                </a:lnTo>
                <a:lnTo>
                  <a:pt x="6735631" y="3348957"/>
                </a:lnTo>
                <a:cubicBezTo>
                  <a:pt x="6740615" y="3370024"/>
                  <a:pt x="6741239" y="3392296"/>
                  <a:pt x="6736877" y="3415771"/>
                </a:cubicBezTo>
                <a:lnTo>
                  <a:pt x="6751833" y="3432025"/>
                </a:lnTo>
                <a:lnTo>
                  <a:pt x="6761801" y="3430219"/>
                </a:lnTo>
                <a:cubicBezTo>
                  <a:pt x="6779251" y="3445869"/>
                  <a:pt x="6789845" y="3459714"/>
                  <a:pt x="6796077" y="3472356"/>
                </a:cubicBezTo>
                <a:lnTo>
                  <a:pt x="6796701" y="3477171"/>
                </a:lnTo>
                <a:lnTo>
                  <a:pt x="6814147" y="3492821"/>
                </a:lnTo>
                <a:cubicBezTo>
                  <a:pt x="6837205" y="3470549"/>
                  <a:pt x="6860261" y="3447675"/>
                  <a:pt x="6886431" y="3442860"/>
                </a:cubicBezTo>
                <a:cubicBezTo>
                  <a:pt x="6884563" y="3434432"/>
                  <a:pt x="6883317" y="3425403"/>
                  <a:pt x="6880201" y="3407946"/>
                </a:cubicBezTo>
                <a:cubicBezTo>
                  <a:pt x="6895781" y="3395908"/>
                  <a:pt x="6932545" y="3398316"/>
                  <a:pt x="6943139" y="3405540"/>
                </a:cubicBezTo>
                <a:cubicBezTo>
                  <a:pt x="6944385" y="3414568"/>
                  <a:pt x="6946255" y="3423597"/>
                  <a:pt x="6937531" y="3424801"/>
                </a:cubicBezTo>
                <a:cubicBezTo>
                  <a:pt x="6972427" y="3418782"/>
                  <a:pt x="6998599" y="3413966"/>
                  <a:pt x="7023525" y="3400122"/>
                </a:cubicBezTo>
                <a:lnTo>
                  <a:pt x="7052189" y="3424199"/>
                </a:lnTo>
                <a:lnTo>
                  <a:pt x="7049075" y="3419985"/>
                </a:lnTo>
                <a:cubicBezTo>
                  <a:pt x="7045959" y="3414568"/>
                  <a:pt x="7044087" y="3410355"/>
                  <a:pt x="7040349" y="3407345"/>
                </a:cubicBezTo>
                <a:cubicBezTo>
                  <a:pt x="7048451" y="3397714"/>
                  <a:pt x="7057175" y="3393501"/>
                  <a:pt x="7064653" y="3394704"/>
                </a:cubicBezTo>
                <a:cubicBezTo>
                  <a:pt x="7072753" y="3395305"/>
                  <a:pt x="7079607" y="3401325"/>
                  <a:pt x="7083971" y="3410354"/>
                </a:cubicBezTo>
                <a:lnTo>
                  <a:pt x="7067145" y="3431423"/>
                </a:lnTo>
                <a:lnTo>
                  <a:pt x="7095187" y="3438647"/>
                </a:lnTo>
                <a:lnTo>
                  <a:pt x="7113881" y="3436239"/>
                </a:lnTo>
                <a:lnTo>
                  <a:pt x="7115751" y="3408549"/>
                </a:lnTo>
                <a:cubicBezTo>
                  <a:pt x="7198629" y="3415170"/>
                  <a:pt x="7252843" y="3329694"/>
                  <a:pt x="7336967" y="3392898"/>
                </a:cubicBezTo>
                <a:cubicBezTo>
                  <a:pt x="7362517" y="3400723"/>
                  <a:pt x="7379343" y="3377849"/>
                  <a:pt x="7404893" y="3385675"/>
                </a:cubicBezTo>
                <a:cubicBezTo>
                  <a:pt x="7419225" y="3399520"/>
                  <a:pt x="7420469" y="3427209"/>
                  <a:pt x="7434803" y="3441054"/>
                </a:cubicBezTo>
                <a:lnTo>
                  <a:pt x="7442281" y="3443462"/>
                </a:lnTo>
                <a:lnTo>
                  <a:pt x="7454745" y="3442859"/>
                </a:lnTo>
                <a:lnTo>
                  <a:pt x="7459105" y="3430219"/>
                </a:lnTo>
                <a:lnTo>
                  <a:pt x="7455989" y="3416374"/>
                </a:lnTo>
                <a:lnTo>
                  <a:pt x="7467829" y="3400122"/>
                </a:lnTo>
                <a:lnTo>
                  <a:pt x="7469077" y="3397111"/>
                </a:lnTo>
                <a:cubicBezTo>
                  <a:pt x="7481539" y="3374238"/>
                  <a:pt x="7498365" y="3354975"/>
                  <a:pt x="7517681" y="3338121"/>
                </a:cubicBezTo>
                <a:cubicBezTo>
                  <a:pt x="7534505" y="3344141"/>
                  <a:pt x="7541985" y="3359189"/>
                  <a:pt x="7543231" y="3377849"/>
                </a:cubicBezTo>
                <a:cubicBezTo>
                  <a:pt x="7544477" y="3391694"/>
                  <a:pt x="7541361" y="3407345"/>
                  <a:pt x="7536375" y="3422393"/>
                </a:cubicBezTo>
                <a:lnTo>
                  <a:pt x="7531391" y="3430820"/>
                </a:lnTo>
                <a:lnTo>
                  <a:pt x="7543855" y="3424802"/>
                </a:lnTo>
                <a:cubicBezTo>
                  <a:pt x="7556941" y="3418782"/>
                  <a:pt x="7566287" y="3413966"/>
                  <a:pt x="7558807" y="3413967"/>
                </a:cubicBezTo>
                <a:lnTo>
                  <a:pt x="7602431" y="3411558"/>
                </a:lnTo>
                <a:lnTo>
                  <a:pt x="7602431" y="3400121"/>
                </a:lnTo>
                <a:cubicBezTo>
                  <a:pt x="7604921" y="3388082"/>
                  <a:pt x="7611153" y="3377849"/>
                  <a:pt x="7621747" y="3370024"/>
                </a:cubicBezTo>
                <a:cubicBezTo>
                  <a:pt x="7641065" y="3366413"/>
                  <a:pt x="7658513" y="3372432"/>
                  <a:pt x="7672223" y="3383869"/>
                </a:cubicBezTo>
                <a:lnTo>
                  <a:pt x="7688425" y="3407946"/>
                </a:lnTo>
                <a:lnTo>
                  <a:pt x="7718959" y="3406742"/>
                </a:lnTo>
                <a:cubicBezTo>
                  <a:pt x="7761955" y="3401326"/>
                  <a:pt x="7809939" y="3395908"/>
                  <a:pt x="7842965" y="3388082"/>
                </a:cubicBezTo>
                <a:lnTo>
                  <a:pt x="7864151" y="3380859"/>
                </a:lnTo>
                <a:lnTo>
                  <a:pt x="7878485" y="3385675"/>
                </a:lnTo>
                <a:cubicBezTo>
                  <a:pt x="7871005" y="3378452"/>
                  <a:pt x="7871005" y="3378452"/>
                  <a:pt x="7871005" y="3378452"/>
                </a:cubicBezTo>
                <a:lnTo>
                  <a:pt x="7864151" y="3380859"/>
                </a:lnTo>
                <a:lnTo>
                  <a:pt x="7856673" y="3378452"/>
                </a:lnTo>
                <a:cubicBezTo>
                  <a:pt x="7849197" y="3378452"/>
                  <a:pt x="7834863" y="3378452"/>
                  <a:pt x="7828009" y="3378451"/>
                </a:cubicBezTo>
                <a:cubicBezTo>
                  <a:pt x="7828009" y="3378451"/>
                  <a:pt x="7820531" y="3371228"/>
                  <a:pt x="7828009" y="3371228"/>
                </a:cubicBezTo>
                <a:cubicBezTo>
                  <a:pt x="7834865" y="3371228"/>
                  <a:pt x="7842341" y="3371228"/>
                  <a:pt x="7849819" y="3371228"/>
                </a:cubicBezTo>
                <a:cubicBezTo>
                  <a:pt x="7849819" y="3371228"/>
                  <a:pt x="7856673" y="3371227"/>
                  <a:pt x="7864153" y="3371228"/>
                </a:cubicBezTo>
                <a:cubicBezTo>
                  <a:pt x="7878485" y="3371228"/>
                  <a:pt x="7892817" y="3378451"/>
                  <a:pt x="7900293" y="3378452"/>
                </a:cubicBezTo>
                <a:cubicBezTo>
                  <a:pt x="7925843" y="3374840"/>
                  <a:pt x="7947655" y="3374840"/>
                  <a:pt x="7967595" y="3376043"/>
                </a:cubicBezTo>
                <a:lnTo>
                  <a:pt x="7978809" y="3376646"/>
                </a:lnTo>
                <a:lnTo>
                  <a:pt x="7977565" y="3360393"/>
                </a:lnTo>
                <a:cubicBezTo>
                  <a:pt x="7978811" y="3343538"/>
                  <a:pt x="7982549" y="3326683"/>
                  <a:pt x="7989403" y="3311033"/>
                </a:cubicBezTo>
                <a:lnTo>
                  <a:pt x="8024299" y="3378451"/>
                </a:lnTo>
                <a:lnTo>
                  <a:pt x="8051719" y="3374839"/>
                </a:lnTo>
                <a:cubicBezTo>
                  <a:pt x="8061689" y="3373033"/>
                  <a:pt x="8071037" y="3371228"/>
                  <a:pt x="8074775" y="3371228"/>
                </a:cubicBezTo>
                <a:cubicBezTo>
                  <a:pt x="8103439" y="3371228"/>
                  <a:pt x="8067299" y="3378451"/>
                  <a:pt x="8074775" y="3378451"/>
                </a:cubicBezTo>
                <a:cubicBezTo>
                  <a:pt x="8076645" y="3378451"/>
                  <a:pt x="8082251" y="3378451"/>
                  <a:pt x="8089731" y="3379054"/>
                </a:cubicBezTo>
                <a:lnTo>
                  <a:pt x="8100949" y="3379053"/>
                </a:lnTo>
                <a:lnTo>
                  <a:pt x="8105311" y="3374237"/>
                </a:lnTo>
                <a:lnTo>
                  <a:pt x="8113411" y="3379053"/>
                </a:lnTo>
                <a:lnTo>
                  <a:pt x="8120265" y="3379654"/>
                </a:lnTo>
                <a:lnTo>
                  <a:pt x="8139583" y="3380859"/>
                </a:lnTo>
                <a:lnTo>
                  <a:pt x="8140829" y="3373636"/>
                </a:lnTo>
                <a:cubicBezTo>
                  <a:pt x="8156409" y="3370626"/>
                  <a:pt x="8168247" y="3374840"/>
                  <a:pt x="8175725" y="3382063"/>
                </a:cubicBezTo>
                <a:lnTo>
                  <a:pt x="8176347" y="3383869"/>
                </a:lnTo>
                <a:lnTo>
                  <a:pt x="8198157" y="3385675"/>
                </a:lnTo>
                <a:lnTo>
                  <a:pt x="8180711" y="3394101"/>
                </a:lnTo>
                <a:lnTo>
                  <a:pt x="8185073" y="3403733"/>
                </a:lnTo>
                <a:lnTo>
                  <a:pt x="8255489" y="3421189"/>
                </a:lnTo>
                <a:cubicBezTo>
                  <a:pt x="8285397" y="3427812"/>
                  <a:pt x="8314065" y="3435034"/>
                  <a:pt x="8335873" y="3442258"/>
                </a:cubicBezTo>
                <a:cubicBezTo>
                  <a:pt x="8343353" y="3442258"/>
                  <a:pt x="8350829" y="3442258"/>
                  <a:pt x="8350829" y="3442258"/>
                </a:cubicBezTo>
                <a:cubicBezTo>
                  <a:pt x="8350829" y="3442258"/>
                  <a:pt x="8350829" y="3442258"/>
                  <a:pt x="8357685" y="3448879"/>
                </a:cubicBezTo>
                <a:cubicBezTo>
                  <a:pt x="8372639" y="3447675"/>
                  <a:pt x="8381363" y="3444665"/>
                  <a:pt x="8386349" y="3442258"/>
                </a:cubicBezTo>
                <a:lnTo>
                  <a:pt x="8388843" y="3440452"/>
                </a:lnTo>
                <a:lnTo>
                  <a:pt x="8392581" y="3412160"/>
                </a:lnTo>
                <a:lnTo>
                  <a:pt x="8375133" y="3421791"/>
                </a:lnTo>
                <a:cubicBezTo>
                  <a:pt x="8354571" y="3422393"/>
                  <a:pt x="8334007" y="3413364"/>
                  <a:pt x="8317803" y="3388683"/>
                </a:cubicBezTo>
                <a:cubicBezTo>
                  <a:pt x="8305339" y="3375441"/>
                  <a:pt x="8299733" y="3359791"/>
                  <a:pt x="8298485" y="3343539"/>
                </a:cubicBezTo>
                <a:lnTo>
                  <a:pt x="8300977" y="3333305"/>
                </a:lnTo>
                <a:lnTo>
                  <a:pt x="8241779" y="3329092"/>
                </a:lnTo>
                <a:cubicBezTo>
                  <a:pt x="8226823" y="3329092"/>
                  <a:pt x="8213115" y="3329092"/>
                  <a:pt x="8198157" y="3329092"/>
                </a:cubicBezTo>
                <a:cubicBezTo>
                  <a:pt x="8183827" y="3329091"/>
                  <a:pt x="8176349" y="3329092"/>
                  <a:pt x="8168871" y="3329092"/>
                </a:cubicBezTo>
                <a:cubicBezTo>
                  <a:pt x="8168871" y="3329092"/>
                  <a:pt x="8162015" y="3329091"/>
                  <a:pt x="8162015" y="3329091"/>
                </a:cubicBezTo>
                <a:cubicBezTo>
                  <a:pt x="8154539" y="3329091"/>
                  <a:pt x="8154539" y="3329091"/>
                  <a:pt x="8147061" y="3329091"/>
                </a:cubicBezTo>
                <a:cubicBezTo>
                  <a:pt x="8140203" y="3329092"/>
                  <a:pt x="8140205" y="3321868"/>
                  <a:pt x="8147063" y="3321868"/>
                </a:cubicBezTo>
                <a:cubicBezTo>
                  <a:pt x="8161393" y="3321868"/>
                  <a:pt x="8176347" y="3321869"/>
                  <a:pt x="8190681" y="3321869"/>
                </a:cubicBezTo>
                <a:cubicBezTo>
                  <a:pt x="8205637" y="3321868"/>
                  <a:pt x="8212491" y="3321868"/>
                  <a:pt x="8212491" y="3321868"/>
                </a:cubicBezTo>
                <a:cubicBezTo>
                  <a:pt x="8212491" y="3315247"/>
                  <a:pt x="8212491" y="3308024"/>
                  <a:pt x="8227445" y="3300800"/>
                </a:cubicBezTo>
                <a:lnTo>
                  <a:pt x="8306585" y="3304412"/>
                </a:lnTo>
                <a:lnTo>
                  <a:pt x="8309081" y="3292975"/>
                </a:lnTo>
                <a:cubicBezTo>
                  <a:pt x="8324035" y="3259868"/>
                  <a:pt x="8353945" y="3228566"/>
                  <a:pt x="8389463" y="3209305"/>
                </a:cubicBezTo>
                <a:cubicBezTo>
                  <a:pt x="8410029" y="3220742"/>
                  <a:pt x="8424985" y="3234586"/>
                  <a:pt x="8436201" y="3248431"/>
                </a:cubicBezTo>
                <a:cubicBezTo>
                  <a:pt x="8445549" y="3261072"/>
                  <a:pt x="8452403" y="3273712"/>
                  <a:pt x="8456141" y="3286955"/>
                </a:cubicBezTo>
                <a:lnTo>
                  <a:pt x="8458635" y="3315848"/>
                </a:lnTo>
                <a:lnTo>
                  <a:pt x="8565193" y="3328490"/>
                </a:lnTo>
                <a:cubicBezTo>
                  <a:pt x="8599467" y="3332703"/>
                  <a:pt x="8630623" y="3336315"/>
                  <a:pt x="8655547" y="3336315"/>
                </a:cubicBezTo>
                <a:cubicBezTo>
                  <a:pt x="8699171" y="3343539"/>
                  <a:pt x="8720981" y="3357383"/>
                  <a:pt x="8750269" y="3371228"/>
                </a:cubicBezTo>
                <a:cubicBezTo>
                  <a:pt x="8793889" y="3371228"/>
                  <a:pt x="8779555" y="3364607"/>
                  <a:pt x="8793889" y="3364607"/>
                </a:cubicBezTo>
                <a:cubicBezTo>
                  <a:pt x="8826291" y="3368219"/>
                  <a:pt x="8853711" y="3374839"/>
                  <a:pt x="8879259" y="3382665"/>
                </a:cubicBezTo>
                <a:lnTo>
                  <a:pt x="8903563" y="3391092"/>
                </a:lnTo>
                <a:lnTo>
                  <a:pt x="8917893" y="3356179"/>
                </a:lnTo>
                <a:lnTo>
                  <a:pt x="8923503" y="3351364"/>
                </a:lnTo>
                <a:lnTo>
                  <a:pt x="8914779" y="3350160"/>
                </a:lnTo>
                <a:cubicBezTo>
                  <a:pt x="8924125" y="3303208"/>
                  <a:pt x="8954037" y="3315849"/>
                  <a:pt x="8971485" y="3312840"/>
                </a:cubicBezTo>
                <a:cubicBezTo>
                  <a:pt x="8998903" y="3262275"/>
                  <a:pt x="8997659" y="3207498"/>
                  <a:pt x="9041899" y="3199673"/>
                </a:cubicBezTo>
                <a:cubicBezTo>
                  <a:pt x="9061841" y="3209907"/>
                  <a:pt x="9062463" y="3225557"/>
                  <a:pt x="9055611" y="3243615"/>
                </a:cubicBezTo>
                <a:lnTo>
                  <a:pt x="9048133" y="3258062"/>
                </a:lnTo>
                <a:lnTo>
                  <a:pt x="9056235" y="3271907"/>
                </a:lnTo>
                <a:lnTo>
                  <a:pt x="9086143" y="3211711"/>
                </a:lnTo>
                <a:cubicBezTo>
                  <a:pt x="9106709" y="3187032"/>
                  <a:pt x="9135375" y="3170177"/>
                  <a:pt x="9169025" y="3177402"/>
                </a:cubicBezTo>
                <a:cubicBezTo>
                  <a:pt x="9159677" y="3206896"/>
                  <a:pt x="9142851" y="3227964"/>
                  <a:pt x="9121663" y="3244819"/>
                </a:cubicBezTo>
                <a:lnTo>
                  <a:pt x="9056235" y="3283946"/>
                </a:lnTo>
                <a:lnTo>
                  <a:pt x="9052495" y="3303810"/>
                </a:lnTo>
                <a:lnTo>
                  <a:pt x="9088637" y="3305014"/>
                </a:lnTo>
                <a:cubicBezTo>
                  <a:pt x="9109201" y="3308023"/>
                  <a:pt x="9126649" y="3316451"/>
                  <a:pt x="9130389" y="3338121"/>
                </a:cubicBezTo>
                <a:cubicBezTo>
                  <a:pt x="9102347" y="3356781"/>
                  <a:pt x="9068073" y="3367617"/>
                  <a:pt x="9030685" y="3370024"/>
                </a:cubicBezTo>
                <a:lnTo>
                  <a:pt x="8970239" y="3359791"/>
                </a:lnTo>
                <a:lnTo>
                  <a:pt x="8983947" y="3371830"/>
                </a:lnTo>
                <a:cubicBezTo>
                  <a:pt x="8988933" y="3384471"/>
                  <a:pt x="8990803" y="3398315"/>
                  <a:pt x="8989557" y="3412161"/>
                </a:cubicBezTo>
                <a:lnTo>
                  <a:pt x="8987065" y="3417578"/>
                </a:lnTo>
                <a:lnTo>
                  <a:pt x="9033799" y="3432025"/>
                </a:lnTo>
                <a:cubicBezTo>
                  <a:pt x="9062463" y="3441656"/>
                  <a:pt x="9095491" y="3452490"/>
                  <a:pt x="9135373" y="3463326"/>
                </a:cubicBezTo>
                <a:cubicBezTo>
                  <a:pt x="9135373" y="3463326"/>
                  <a:pt x="9135373" y="3463326"/>
                  <a:pt x="9142851" y="3463326"/>
                </a:cubicBezTo>
                <a:cubicBezTo>
                  <a:pt x="9149705" y="3463326"/>
                  <a:pt x="9157183" y="3463326"/>
                  <a:pt x="9164663" y="3463325"/>
                </a:cubicBezTo>
                <a:cubicBezTo>
                  <a:pt x="9171515" y="3469947"/>
                  <a:pt x="9171515" y="3470549"/>
                  <a:pt x="9164663" y="3470550"/>
                </a:cubicBezTo>
                <a:cubicBezTo>
                  <a:pt x="9157183" y="3470549"/>
                  <a:pt x="9157183" y="3470549"/>
                  <a:pt x="9149705" y="3470550"/>
                </a:cubicBezTo>
                <a:cubicBezTo>
                  <a:pt x="9149705" y="3491618"/>
                  <a:pt x="9164663" y="3505463"/>
                  <a:pt x="9236945" y="3526530"/>
                </a:cubicBezTo>
                <a:cubicBezTo>
                  <a:pt x="9244425" y="3526530"/>
                  <a:pt x="9251903" y="3526531"/>
                  <a:pt x="9251903" y="3526531"/>
                </a:cubicBezTo>
                <a:cubicBezTo>
                  <a:pt x="9251903" y="3519908"/>
                  <a:pt x="9251903" y="3519307"/>
                  <a:pt x="9251903" y="3519307"/>
                </a:cubicBezTo>
                <a:cubicBezTo>
                  <a:pt x="9251903" y="3512685"/>
                  <a:pt x="9251903" y="3512685"/>
                  <a:pt x="9251903" y="3512685"/>
                </a:cubicBezTo>
                <a:cubicBezTo>
                  <a:pt x="9230091" y="3498840"/>
                  <a:pt x="9236945" y="3491617"/>
                  <a:pt x="9193327" y="3484395"/>
                </a:cubicBezTo>
                <a:cubicBezTo>
                  <a:pt x="9208281" y="3484395"/>
                  <a:pt x="9207657" y="3470550"/>
                  <a:pt x="9222615" y="3470549"/>
                </a:cubicBezTo>
                <a:cubicBezTo>
                  <a:pt x="9244423" y="3477170"/>
                  <a:pt x="9236945" y="3484394"/>
                  <a:pt x="9273713" y="3491015"/>
                </a:cubicBezTo>
                <a:lnTo>
                  <a:pt x="9301755" y="3498239"/>
                </a:lnTo>
                <a:lnTo>
                  <a:pt x="9314839" y="3494627"/>
                </a:lnTo>
                <a:cubicBezTo>
                  <a:pt x="9320447" y="3492821"/>
                  <a:pt x="9326057" y="3492220"/>
                  <a:pt x="9331665" y="3493423"/>
                </a:cubicBezTo>
                <a:cubicBezTo>
                  <a:pt x="9337273" y="3494627"/>
                  <a:pt x="9342883" y="3498239"/>
                  <a:pt x="9348491" y="3504258"/>
                </a:cubicBezTo>
                <a:lnTo>
                  <a:pt x="9347867" y="3510278"/>
                </a:lnTo>
                <a:lnTo>
                  <a:pt x="9367807" y="3519307"/>
                </a:lnTo>
                <a:cubicBezTo>
                  <a:pt x="9375285" y="3526530"/>
                  <a:pt x="9375285" y="3526530"/>
                  <a:pt x="9367809" y="3526530"/>
                </a:cubicBezTo>
                <a:lnTo>
                  <a:pt x="9347245" y="3521113"/>
                </a:lnTo>
                <a:lnTo>
                  <a:pt x="9344749" y="3542181"/>
                </a:lnTo>
                <a:lnTo>
                  <a:pt x="9321695" y="3553015"/>
                </a:lnTo>
                <a:lnTo>
                  <a:pt x="9324185" y="3554822"/>
                </a:lnTo>
                <a:lnTo>
                  <a:pt x="9346621" y="3562647"/>
                </a:lnTo>
                <a:lnTo>
                  <a:pt x="9359083" y="3543385"/>
                </a:lnTo>
                <a:lnTo>
                  <a:pt x="9359083" y="3545793"/>
                </a:lnTo>
                <a:lnTo>
                  <a:pt x="9359707" y="3545190"/>
                </a:lnTo>
                <a:cubicBezTo>
                  <a:pt x="9372793" y="3545792"/>
                  <a:pt x="9382761" y="3550006"/>
                  <a:pt x="9389617" y="3556628"/>
                </a:cubicBezTo>
                <a:lnTo>
                  <a:pt x="9401459" y="3574686"/>
                </a:lnTo>
                <a:lnTo>
                  <a:pt x="9407065" y="3572881"/>
                </a:lnTo>
                <a:cubicBezTo>
                  <a:pt x="9431369" y="3524725"/>
                  <a:pt x="9421399" y="3465734"/>
                  <a:pt x="9471873" y="3453093"/>
                </a:cubicBezTo>
                <a:cubicBezTo>
                  <a:pt x="9491813" y="3463928"/>
                  <a:pt x="9493683" y="3480783"/>
                  <a:pt x="9487451" y="3501248"/>
                </a:cubicBezTo>
                <a:lnTo>
                  <a:pt x="9478727" y="3519307"/>
                </a:lnTo>
                <a:lnTo>
                  <a:pt x="9481843" y="3521714"/>
                </a:lnTo>
                <a:cubicBezTo>
                  <a:pt x="9486205" y="3531346"/>
                  <a:pt x="9488075" y="3543987"/>
                  <a:pt x="9486203" y="3560239"/>
                </a:cubicBezTo>
                <a:lnTo>
                  <a:pt x="9459411" y="3560240"/>
                </a:lnTo>
                <a:lnTo>
                  <a:pt x="9455049" y="3569269"/>
                </a:lnTo>
                <a:lnTo>
                  <a:pt x="9504277" y="3568667"/>
                </a:lnTo>
                <a:lnTo>
                  <a:pt x="9498667" y="3562046"/>
                </a:lnTo>
                <a:cubicBezTo>
                  <a:pt x="9527331" y="3562045"/>
                  <a:pt x="9549143" y="3562045"/>
                  <a:pt x="9570953" y="3562046"/>
                </a:cubicBezTo>
                <a:cubicBezTo>
                  <a:pt x="9716771" y="3604182"/>
                  <a:pt x="9876295" y="3660765"/>
                  <a:pt x="10014635" y="3731193"/>
                </a:cubicBezTo>
                <a:lnTo>
                  <a:pt x="10122439" y="3787775"/>
                </a:lnTo>
                <a:lnTo>
                  <a:pt x="10116831" y="3759485"/>
                </a:lnTo>
                <a:cubicBezTo>
                  <a:pt x="10121193" y="3727581"/>
                  <a:pt x="10152975" y="3705910"/>
                  <a:pt x="10171667" y="3696881"/>
                </a:cubicBezTo>
                <a:lnTo>
                  <a:pt x="10171045" y="3698086"/>
                </a:lnTo>
                <a:cubicBezTo>
                  <a:pt x="10195971" y="3707114"/>
                  <a:pt x="10204071" y="3726376"/>
                  <a:pt x="10204073" y="3745037"/>
                </a:cubicBezTo>
                <a:cubicBezTo>
                  <a:pt x="10204073" y="3764299"/>
                  <a:pt x="10195971" y="3783561"/>
                  <a:pt x="10188493" y="3794397"/>
                </a:cubicBezTo>
                <a:cubicBezTo>
                  <a:pt x="10177277" y="3782959"/>
                  <a:pt x="10163565" y="3769717"/>
                  <a:pt x="10156713" y="3754067"/>
                </a:cubicBezTo>
                <a:lnTo>
                  <a:pt x="10156713" y="3752260"/>
                </a:lnTo>
                <a:lnTo>
                  <a:pt x="10149235" y="3791387"/>
                </a:lnTo>
                <a:lnTo>
                  <a:pt x="10134279" y="3793794"/>
                </a:lnTo>
                <a:lnTo>
                  <a:pt x="10146119" y="3800417"/>
                </a:lnTo>
                <a:cubicBezTo>
                  <a:pt x="10186625" y="3823291"/>
                  <a:pt x="10225259" y="3844359"/>
                  <a:pt x="10261403" y="3858203"/>
                </a:cubicBezTo>
                <a:cubicBezTo>
                  <a:pt x="10283213" y="3876262"/>
                  <a:pt x="10303775" y="3890106"/>
                  <a:pt x="10324339" y="3903349"/>
                </a:cubicBezTo>
                <a:lnTo>
                  <a:pt x="10353627" y="3920806"/>
                </a:lnTo>
                <a:lnTo>
                  <a:pt x="10355497" y="3902748"/>
                </a:lnTo>
                <a:lnTo>
                  <a:pt x="10356119" y="3902146"/>
                </a:lnTo>
                <a:lnTo>
                  <a:pt x="10349265" y="3886495"/>
                </a:lnTo>
                <a:cubicBezTo>
                  <a:pt x="10349887" y="3881680"/>
                  <a:pt x="10351135" y="3876261"/>
                  <a:pt x="10349265" y="3867835"/>
                </a:cubicBezTo>
                <a:lnTo>
                  <a:pt x="10367959" y="3866631"/>
                </a:lnTo>
                <a:lnTo>
                  <a:pt x="10372321" y="3843154"/>
                </a:lnTo>
                <a:cubicBezTo>
                  <a:pt x="10389771" y="3843155"/>
                  <a:pt x="10399117" y="3825096"/>
                  <a:pt x="10434637" y="3834126"/>
                </a:cubicBezTo>
                <a:cubicBezTo>
                  <a:pt x="10457069" y="3875058"/>
                  <a:pt x="10432767" y="3904553"/>
                  <a:pt x="10406597" y="3909970"/>
                </a:cubicBezTo>
                <a:lnTo>
                  <a:pt x="10404725" y="3909370"/>
                </a:lnTo>
                <a:lnTo>
                  <a:pt x="10410959" y="3954514"/>
                </a:lnTo>
                <a:lnTo>
                  <a:pt x="10463925" y="3987020"/>
                </a:lnTo>
                <a:lnTo>
                  <a:pt x="10539947" y="4033973"/>
                </a:lnTo>
                <a:lnTo>
                  <a:pt x="10526863" y="3987622"/>
                </a:lnTo>
                <a:cubicBezTo>
                  <a:pt x="10524991" y="3947291"/>
                  <a:pt x="10538079" y="3905154"/>
                  <a:pt x="10561135" y="3893117"/>
                </a:cubicBezTo>
                <a:cubicBezTo>
                  <a:pt x="10573599" y="3926826"/>
                  <a:pt x="10574843" y="3956321"/>
                  <a:pt x="10574845" y="3985213"/>
                </a:cubicBezTo>
                <a:lnTo>
                  <a:pt x="10581077" y="4043001"/>
                </a:lnTo>
                <a:lnTo>
                  <a:pt x="10596655" y="4043001"/>
                </a:lnTo>
                <a:cubicBezTo>
                  <a:pt x="10617219" y="4044806"/>
                  <a:pt x="10637783" y="4045409"/>
                  <a:pt x="10660217" y="4039991"/>
                </a:cubicBezTo>
                <a:cubicBezTo>
                  <a:pt x="10663957" y="4058050"/>
                  <a:pt x="10658971" y="4070089"/>
                  <a:pt x="10651493" y="4080924"/>
                </a:cubicBezTo>
                <a:lnTo>
                  <a:pt x="10639029" y="4097177"/>
                </a:lnTo>
                <a:lnTo>
                  <a:pt x="10658969" y="4107409"/>
                </a:lnTo>
                <a:cubicBezTo>
                  <a:pt x="10673923" y="4112225"/>
                  <a:pt x="10686387" y="4115836"/>
                  <a:pt x="10697605" y="4119448"/>
                </a:cubicBezTo>
                <a:cubicBezTo>
                  <a:pt x="10748701" y="4154964"/>
                  <a:pt x="10777367" y="4176031"/>
                  <a:pt x="10806033" y="4197099"/>
                </a:cubicBezTo>
                <a:cubicBezTo>
                  <a:pt x="10835321" y="4218167"/>
                  <a:pt x="10864607" y="4239236"/>
                  <a:pt x="10908229" y="4274751"/>
                </a:cubicBezTo>
                <a:cubicBezTo>
                  <a:pt x="10915707" y="4281372"/>
                  <a:pt x="10922561" y="4289197"/>
                  <a:pt x="10915707" y="4289198"/>
                </a:cubicBezTo>
                <a:cubicBezTo>
                  <a:pt x="10955589" y="4324110"/>
                  <a:pt x="10989861" y="4354209"/>
                  <a:pt x="11021019" y="4380693"/>
                </a:cubicBezTo>
                <a:lnTo>
                  <a:pt x="11023511" y="4383101"/>
                </a:lnTo>
                <a:lnTo>
                  <a:pt x="11035973" y="4349392"/>
                </a:lnTo>
                <a:lnTo>
                  <a:pt x="11046567" y="4341566"/>
                </a:lnTo>
                <a:lnTo>
                  <a:pt x="11035973" y="4333740"/>
                </a:lnTo>
                <a:cubicBezTo>
                  <a:pt x="11032235" y="4321703"/>
                  <a:pt x="11035349" y="4303644"/>
                  <a:pt x="11051553" y="4280168"/>
                </a:cubicBezTo>
                <a:cubicBezTo>
                  <a:pt x="11068377" y="4285586"/>
                  <a:pt x="11082711" y="4271140"/>
                  <a:pt x="11113867" y="4289799"/>
                </a:cubicBezTo>
                <a:cubicBezTo>
                  <a:pt x="11123213" y="4335547"/>
                  <a:pt x="11091435" y="4356615"/>
                  <a:pt x="11065261" y="4354209"/>
                </a:cubicBezTo>
                <a:lnTo>
                  <a:pt x="11062771" y="4353005"/>
                </a:lnTo>
                <a:lnTo>
                  <a:pt x="11054669" y="4405373"/>
                </a:lnTo>
                <a:lnTo>
                  <a:pt x="11054045" y="4408985"/>
                </a:lnTo>
                <a:lnTo>
                  <a:pt x="11099535" y="4447508"/>
                </a:lnTo>
                <a:lnTo>
                  <a:pt x="11156865" y="4413197"/>
                </a:lnTo>
                <a:lnTo>
                  <a:pt x="11126331" y="4471587"/>
                </a:lnTo>
                <a:lnTo>
                  <a:pt x="11156865" y="4498676"/>
                </a:lnTo>
                <a:lnTo>
                  <a:pt x="11157489" y="4463763"/>
                </a:lnTo>
                <a:cubicBezTo>
                  <a:pt x="11166837" y="4424636"/>
                  <a:pt x="11191763" y="4388518"/>
                  <a:pt x="11217931" y="4383704"/>
                </a:cubicBezTo>
                <a:cubicBezTo>
                  <a:pt x="11219803" y="4419219"/>
                  <a:pt x="11211703" y="4448111"/>
                  <a:pt x="11202977" y="4475802"/>
                </a:cubicBezTo>
                <a:lnTo>
                  <a:pt x="11192383" y="4532385"/>
                </a:lnTo>
                <a:lnTo>
                  <a:pt x="11193007" y="4532385"/>
                </a:lnTo>
                <a:lnTo>
                  <a:pt x="11207963" y="4537801"/>
                </a:lnTo>
                <a:lnTo>
                  <a:pt x="11217309" y="4540209"/>
                </a:lnTo>
                <a:lnTo>
                  <a:pt x="11235381" y="4526968"/>
                </a:lnTo>
                <a:cubicBezTo>
                  <a:pt x="11244105" y="4524558"/>
                  <a:pt x="11252205" y="4523957"/>
                  <a:pt x="11259061" y="4527568"/>
                </a:cubicBezTo>
                <a:cubicBezTo>
                  <a:pt x="11279625" y="4543219"/>
                  <a:pt x="11287103" y="4562481"/>
                  <a:pt x="11286481" y="4580540"/>
                </a:cubicBezTo>
                <a:lnTo>
                  <a:pt x="11274641" y="4599200"/>
                </a:lnTo>
                <a:lnTo>
                  <a:pt x="11279003" y="4598599"/>
                </a:lnTo>
                <a:cubicBezTo>
                  <a:pt x="11292087" y="4598598"/>
                  <a:pt x="11305795" y="4601007"/>
                  <a:pt x="11315145" y="4610034"/>
                </a:cubicBezTo>
                <a:cubicBezTo>
                  <a:pt x="11305795" y="4646153"/>
                  <a:pt x="11287727" y="4664211"/>
                  <a:pt x="11242857" y="4664211"/>
                </a:cubicBezTo>
                <a:cubicBezTo>
                  <a:pt x="11238497" y="4659395"/>
                  <a:pt x="11238497" y="4650366"/>
                  <a:pt x="11239119" y="4638930"/>
                </a:cubicBezTo>
                <a:lnTo>
                  <a:pt x="11240367" y="4626288"/>
                </a:lnTo>
                <a:lnTo>
                  <a:pt x="11222917" y="4629298"/>
                </a:lnTo>
                <a:lnTo>
                  <a:pt x="11210455" y="4613646"/>
                </a:lnTo>
                <a:lnTo>
                  <a:pt x="11190515" y="4607026"/>
                </a:lnTo>
                <a:cubicBezTo>
                  <a:pt x="11176805" y="4588968"/>
                  <a:pt x="11181791" y="4549239"/>
                  <a:pt x="11142533" y="4561278"/>
                </a:cubicBezTo>
                <a:lnTo>
                  <a:pt x="11144401" y="4527569"/>
                </a:lnTo>
                <a:lnTo>
                  <a:pt x="11106389" y="4495063"/>
                </a:lnTo>
                <a:lnTo>
                  <a:pt x="11099535" y="4501684"/>
                </a:lnTo>
                <a:lnTo>
                  <a:pt x="11104521" y="4511316"/>
                </a:lnTo>
                <a:cubicBezTo>
                  <a:pt x="11109505" y="4520346"/>
                  <a:pt x="11115113" y="4528773"/>
                  <a:pt x="11104521" y="4528773"/>
                </a:cubicBezTo>
                <a:lnTo>
                  <a:pt x="11085825" y="4511918"/>
                </a:lnTo>
                <a:lnTo>
                  <a:pt x="11061523" y="4525764"/>
                </a:lnTo>
                <a:lnTo>
                  <a:pt x="11058407" y="4525763"/>
                </a:lnTo>
                <a:lnTo>
                  <a:pt x="11134431" y="4593782"/>
                </a:lnTo>
                <a:cubicBezTo>
                  <a:pt x="11162473" y="4618463"/>
                  <a:pt x="11188021" y="4641938"/>
                  <a:pt x="11206093" y="4663007"/>
                </a:cubicBezTo>
                <a:cubicBezTo>
                  <a:pt x="11221049" y="4676851"/>
                  <a:pt x="11235381" y="4684075"/>
                  <a:pt x="11257191" y="4705143"/>
                </a:cubicBezTo>
                <a:cubicBezTo>
                  <a:pt x="11293333" y="4740056"/>
                  <a:pt x="11329477" y="4775570"/>
                  <a:pt x="11358763" y="4796639"/>
                </a:cubicBezTo>
                <a:cubicBezTo>
                  <a:pt x="11365619" y="4796638"/>
                  <a:pt x="11351287" y="4782795"/>
                  <a:pt x="11351287" y="4782795"/>
                </a:cubicBezTo>
                <a:cubicBezTo>
                  <a:pt x="11351287" y="4782795"/>
                  <a:pt x="11351287" y="4782795"/>
                  <a:pt x="11358763" y="4782794"/>
                </a:cubicBezTo>
                <a:cubicBezTo>
                  <a:pt x="11351285" y="4775571"/>
                  <a:pt x="11351285" y="4768950"/>
                  <a:pt x="11343809" y="4761727"/>
                </a:cubicBezTo>
                <a:cubicBezTo>
                  <a:pt x="11343809" y="4754503"/>
                  <a:pt x="11344433" y="4754502"/>
                  <a:pt x="11351287" y="4761726"/>
                </a:cubicBezTo>
                <a:cubicBezTo>
                  <a:pt x="11358765" y="4768950"/>
                  <a:pt x="11373097" y="4775570"/>
                  <a:pt x="11373097" y="4782794"/>
                </a:cubicBezTo>
                <a:cubicBezTo>
                  <a:pt x="11380573" y="4790018"/>
                  <a:pt x="11380575" y="4796639"/>
                  <a:pt x="11380573" y="4803863"/>
                </a:cubicBezTo>
                <a:cubicBezTo>
                  <a:pt x="11380573" y="4803863"/>
                  <a:pt x="11380573" y="4803863"/>
                  <a:pt x="11387429" y="4803863"/>
                </a:cubicBezTo>
                <a:lnTo>
                  <a:pt x="11398023" y="4814697"/>
                </a:lnTo>
                <a:lnTo>
                  <a:pt x="11398023" y="4799648"/>
                </a:lnTo>
                <a:cubicBezTo>
                  <a:pt x="11400515" y="4791823"/>
                  <a:pt x="11404255" y="4785202"/>
                  <a:pt x="11409861" y="4781589"/>
                </a:cubicBezTo>
                <a:cubicBezTo>
                  <a:pt x="11422325" y="4785202"/>
                  <a:pt x="11434787" y="4788813"/>
                  <a:pt x="11442265" y="4784600"/>
                </a:cubicBezTo>
                <a:cubicBezTo>
                  <a:pt x="11447251" y="4802056"/>
                  <a:pt x="11449743" y="4815901"/>
                  <a:pt x="11447875" y="4827339"/>
                </a:cubicBezTo>
                <a:lnTo>
                  <a:pt x="11431049" y="4850814"/>
                </a:lnTo>
                <a:lnTo>
                  <a:pt x="11458467" y="4880911"/>
                </a:lnTo>
                <a:cubicBezTo>
                  <a:pt x="11480277" y="4904387"/>
                  <a:pt x="11500219" y="4927262"/>
                  <a:pt x="11518291" y="4951941"/>
                </a:cubicBezTo>
                <a:lnTo>
                  <a:pt x="11617993" y="5059690"/>
                </a:lnTo>
                <a:lnTo>
                  <a:pt x="11634195" y="5055475"/>
                </a:lnTo>
                <a:lnTo>
                  <a:pt x="11625471" y="5067515"/>
                </a:lnTo>
                <a:lnTo>
                  <a:pt x="11649151" y="5093399"/>
                </a:lnTo>
                <a:cubicBezTo>
                  <a:pt x="11656631" y="5100020"/>
                  <a:pt x="11656631" y="5100623"/>
                  <a:pt x="11663483" y="5107846"/>
                </a:cubicBezTo>
                <a:cubicBezTo>
                  <a:pt x="11678439" y="5114468"/>
                  <a:pt x="11692771" y="5128312"/>
                  <a:pt x="11707105" y="5149983"/>
                </a:cubicBezTo>
                <a:cubicBezTo>
                  <a:pt x="11714583" y="5156604"/>
                  <a:pt x="11714583" y="5163827"/>
                  <a:pt x="11714583" y="5163827"/>
                </a:cubicBezTo>
                <a:cubicBezTo>
                  <a:pt x="11707103" y="5163828"/>
                  <a:pt x="11700249" y="5156604"/>
                  <a:pt x="11700249" y="5149983"/>
                </a:cubicBezTo>
                <a:cubicBezTo>
                  <a:pt x="11692771" y="5142758"/>
                  <a:pt x="11685919" y="5142758"/>
                  <a:pt x="11678439" y="5135536"/>
                </a:cubicBezTo>
                <a:cubicBezTo>
                  <a:pt x="11670961" y="5128914"/>
                  <a:pt x="11664107" y="5121690"/>
                  <a:pt x="11649151" y="5107846"/>
                </a:cubicBezTo>
                <a:cubicBezTo>
                  <a:pt x="11642295" y="5114467"/>
                  <a:pt x="11652891" y="5135536"/>
                  <a:pt x="11669093" y="5161418"/>
                </a:cubicBezTo>
                <a:lnTo>
                  <a:pt x="11689657" y="5192118"/>
                </a:lnTo>
                <a:lnTo>
                  <a:pt x="11698381" y="5195731"/>
                </a:lnTo>
                <a:lnTo>
                  <a:pt x="11711465" y="5225226"/>
                </a:lnTo>
                <a:lnTo>
                  <a:pt x="11722059" y="5241478"/>
                </a:lnTo>
                <a:cubicBezTo>
                  <a:pt x="11722059" y="5241478"/>
                  <a:pt x="11722059" y="5241478"/>
                  <a:pt x="11736391" y="5248701"/>
                </a:cubicBezTo>
                <a:cubicBezTo>
                  <a:pt x="11736391" y="5248701"/>
                  <a:pt x="11750725" y="5269770"/>
                  <a:pt x="11750725" y="5269770"/>
                </a:cubicBezTo>
                <a:cubicBezTo>
                  <a:pt x="11758201" y="5276993"/>
                  <a:pt x="11758201" y="5283614"/>
                  <a:pt x="11765681" y="5290838"/>
                </a:cubicBezTo>
                <a:cubicBezTo>
                  <a:pt x="11787489" y="5311905"/>
                  <a:pt x="11808677" y="5340197"/>
                  <a:pt x="11830487" y="5382333"/>
                </a:cubicBezTo>
                <a:cubicBezTo>
                  <a:pt x="11859775" y="5417848"/>
                  <a:pt x="11889065" y="5467208"/>
                  <a:pt x="11917729" y="5502722"/>
                </a:cubicBezTo>
                <a:cubicBezTo>
                  <a:pt x="11917729" y="5502722"/>
                  <a:pt x="11918351" y="5502722"/>
                  <a:pt x="11910873" y="5502723"/>
                </a:cubicBezTo>
                <a:lnTo>
                  <a:pt x="11916481" y="5509946"/>
                </a:lnTo>
                <a:lnTo>
                  <a:pt x="11935799" y="5512354"/>
                </a:lnTo>
                <a:cubicBezTo>
                  <a:pt x="11955741" y="5517772"/>
                  <a:pt x="11973811" y="5524995"/>
                  <a:pt x="11983783" y="5528004"/>
                </a:cubicBezTo>
                <a:cubicBezTo>
                  <a:pt x="11980043" y="5540044"/>
                  <a:pt x="11972565" y="5545461"/>
                  <a:pt x="11963219" y="5547868"/>
                </a:cubicBezTo>
                <a:lnTo>
                  <a:pt x="11942655" y="5546665"/>
                </a:lnTo>
                <a:lnTo>
                  <a:pt x="11953247" y="5562316"/>
                </a:lnTo>
                <a:lnTo>
                  <a:pt x="11983159" y="5555092"/>
                </a:lnTo>
                <a:lnTo>
                  <a:pt x="12008085" y="5537033"/>
                </a:lnTo>
                <a:cubicBezTo>
                  <a:pt x="12018057" y="5535228"/>
                  <a:pt x="12028023" y="5544859"/>
                  <a:pt x="12034881" y="5558103"/>
                </a:cubicBezTo>
                <a:lnTo>
                  <a:pt x="12042981" y="5591210"/>
                </a:lnTo>
                <a:lnTo>
                  <a:pt x="12044849" y="5593015"/>
                </a:lnTo>
                <a:lnTo>
                  <a:pt x="12049211" y="5583384"/>
                </a:lnTo>
                <a:lnTo>
                  <a:pt x="12043603" y="5570141"/>
                </a:lnTo>
                <a:cubicBezTo>
                  <a:pt x="12051707" y="5564122"/>
                  <a:pt x="12053573" y="5561715"/>
                  <a:pt x="12056689" y="5559908"/>
                </a:cubicBezTo>
                <a:lnTo>
                  <a:pt x="12059183" y="5559306"/>
                </a:lnTo>
                <a:lnTo>
                  <a:pt x="12079123" y="5512956"/>
                </a:lnTo>
                <a:cubicBezTo>
                  <a:pt x="12021171" y="5470218"/>
                  <a:pt x="12051705" y="5384742"/>
                  <a:pt x="12027403" y="5336587"/>
                </a:cubicBezTo>
                <a:cubicBezTo>
                  <a:pt x="12056065" y="5284216"/>
                  <a:pt x="12097819" y="5252313"/>
                  <a:pt x="12119627" y="5206565"/>
                </a:cubicBezTo>
                <a:cubicBezTo>
                  <a:pt x="12143307" y="5204158"/>
                  <a:pt x="12168233" y="5203556"/>
                  <a:pt x="12192537" y="5202351"/>
                </a:cubicBezTo>
                <a:lnTo>
                  <a:pt x="12233041" y="5196934"/>
                </a:lnTo>
                <a:lnTo>
                  <a:pt x="12230547" y="5191516"/>
                </a:lnTo>
                <a:cubicBezTo>
                  <a:pt x="12229925" y="5186700"/>
                  <a:pt x="12232417" y="5181284"/>
                  <a:pt x="12238027" y="5178875"/>
                </a:cubicBezTo>
                <a:lnTo>
                  <a:pt x="12244257" y="5181885"/>
                </a:lnTo>
                <a:lnTo>
                  <a:pt x="12264197" y="5158409"/>
                </a:lnTo>
                <a:cubicBezTo>
                  <a:pt x="12271053" y="5149380"/>
                  <a:pt x="12278531" y="5137943"/>
                  <a:pt x="12285385" y="5126506"/>
                </a:cubicBezTo>
                <a:lnTo>
                  <a:pt x="12238027" y="5083769"/>
                </a:lnTo>
                <a:cubicBezTo>
                  <a:pt x="12249867" y="5077749"/>
                  <a:pt x="12261081" y="5077748"/>
                  <a:pt x="12272299" y="5081361"/>
                </a:cubicBezTo>
                <a:cubicBezTo>
                  <a:pt x="12281023" y="5083769"/>
                  <a:pt x="12288503" y="5087980"/>
                  <a:pt x="12297225" y="5093400"/>
                </a:cubicBezTo>
                <a:lnTo>
                  <a:pt x="12302209" y="5096409"/>
                </a:lnTo>
                <a:lnTo>
                  <a:pt x="12323397" y="5056680"/>
                </a:lnTo>
                <a:lnTo>
                  <a:pt x="12323397" y="5056078"/>
                </a:lnTo>
                <a:lnTo>
                  <a:pt x="12302209" y="5062700"/>
                </a:lnTo>
                <a:cubicBezTo>
                  <a:pt x="12275415" y="5055476"/>
                  <a:pt x="12246751" y="5009729"/>
                  <a:pt x="12226811" y="4994079"/>
                </a:cubicBezTo>
                <a:cubicBezTo>
                  <a:pt x="12233041" y="4987456"/>
                  <a:pt x="12242389" y="4986855"/>
                  <a:pt x="12251113" y="4989864"/>
                </a:cubicBezTo>
                <a:cubicBezTo>
                  <a:pt x="12265445" y="4994078"/>
                  <a:pt x="12281023" y="5006719"/>
                  <a:pt x="12294733" y="5019960"/>
                </a:cubicBezTo>
                <a:lnTo>
                  <a:pt x="12327135" y="5053068"/>
                </a:lnTo>
                <a:lnTo>
                  <a:pt x="12363903" y="5010331"/>
                </a:lnTo>
                <a:lnTo>
                  <a:pt x="12348323" y="5007923"/>
                </a:lnTo>
                <a:cubicBezTo>
                  <a:pt x="12355801" y="5001902"/>
                  <a:pt x="12355801" y="4995281"/>
                  <a:pt x="12356423" y="4982039"/>
                </a:cubicBezTo>
                <a:cubicBezTo>
                  <a:pt x="12363281" y="4982641"/>
                  <a:pt x="12368265" y="4985651"/>
                  <a:pt x="12370757" y="4989261"/>
                </a:cubicBezTo>
                <a:lnTo>
                  <a:pt x="12372625" y="5000097"/>
                </a:lnTo>
                <a:lnTo>
                  <a:pt x="12373871" y="4998893"/>
                </a:lnTo>
                <a:cubicBezTo>
                  <a:pt x="12393811" y="4970000"/>
                  <a:pt x="12388827" y="4964582"/>
                  <a:pt x="12393813" y="4954952"/>
                </a:cubicBezTo>
                <a:lnTo>
                  <a:pt x="12414999" y="4921242"/>
                </a:lnTo>
                <a:lnTo>
                  <a:pt x="12408145" y="4891145"/>
                </a:lnTo>
                <a:lnTo>
                  <a:pt x="12408145" y="4889941"/>
                </a:lnTo>
                <a:lnTo>
                  <a:pt x="12406899" y="4888736"/>
                </a:lnTo>
                <a:lnTo>
                  <a:pt x="12403161" y="4892950"/>
                </a:lnTo>
                <a:cubicBezTo>
                  <a:pt x="12393191" y="4904388"/>
                  <a:pt x="12383845" y="4916426"/>
                  <a:pt x="12373873" y="4930873"/>
                </a:cubicBezTo>
                <a:lnTo>
                  <a:pt x="12359541" y="4949535"/>
                </a:lnTo>
                <a:lnTo>
                  <a:pt x="12368265" y="4955553"/>
                </a:lnTo>
                <a:cubicBezTo>
                  <a:pt x="12373249" y="4965184"/>
                  <a:pt x="12363279" y="4982039"/>
                  <a:pt x="12348945" y="4982039"/>
                </a:cubicBezTo>
                <a:lnTo>
                  <a:pt x="12339599" y="4977224"/>
                </a:lnTo>
                <a:lnTo>
                  <a:pt x="12338355" y="4979028"/>
                </a:lnTo>
                <a:cubicBezTo>
                  <a:pt x="12335859" y="4979028"/>
                  <a:pt x="12335859" y="4977825"/>
                  <a:pt x="12336483" y="4976019"/>
                </a:cubicBezTo>
                <a:lnTo>
                  <a:pt x="12333991" y="4974816"/>
                </a:lnTo>
                <a:cubicBezTo>
                  <a:pt x="12333991" y="4970000"/>
                  <a:pt x="12337107" y="4963378"/>
                  <a:pt x="12341469" y="4957961"/>
                </a:cubicBezTo>
                <a:lnTo>
                  <a:pt x="12350817" y="4951943"/>
                </a:lnTo>
                <a:lnTo>
                  <a:pt x="12368885" y="4926058"/>
                </a:lnTo>
                <a:cubicBezTo>
                  <a:pt x="12368885" y="4926058"/>
                  <a:pt x="12368887" y="4921242"/>
                  <a:pt x="12368887" y="4921242"/>
                </a:cubicBezTo>
                <a:lnTo>
                  <a:pt x="12397553" y="4875494"/>
                </a:lnTo>
                <a:lnTo>
                  <a:pt x="12397553" y="4874892"/>
                </a:lnTo>
                <a:lnTo>
                  <a:pt x="12400045" y="4871882"/>
                </a:lnTo>
                <a:lnTo>
                  <a:pt x="12428711" y="4827339"/>
                </a:lnTo>
                <a:lnTo>
                  <a:pt x="12428087" y="4818911"/>
                </a:lnTo>
                <a:cubicBezTo>
                  <a:pt x="12424971" y="4811688"/>
                  <a:pt x="12419985" y="4804464"/>
                  <a:pt x="12411885" y="4797241"/>
                </a:cubicBezTo>
                <a:cubicBezTo>
                  <a:pt x="12418739" y="4790620"/>
                  <a:pt x="12428709" y="4787610"/>
                  <a:pt x="12440549" y="4786406"/>
                </a:cubicBezTo>
                <a:lnTo>
                  <a:pt x="12456127" y="4786406"/>
                </a:lnTo>
                <a:lnTo>
                  <a:pt x="12484169" y="4752697"/>
                </a:lnTo>
                <a:lnTo>
                  <a:pt x="12486037" y="4740056"/>
                </a:lnTo>
                <a:cubicBezTo>
                  <a:pt x="12493515" y="4723803"/>
                  <a:pt x="12505979" y="4707551"/>
                  <a:pt x="12523427" y="4694910"/>
                </a:cubicBezTo>
                <a:lnTo>
                  <a:pt x="12535891" y="4696715"/>
                </a:lnTo>
                <a:lnTo>
                  <a:pt x="12553339" y="4679862"/>
                </a:lnTo>
                <a:cubicBezTo>
                  <a:pt x="12568293" y="4665415"/>
                  <a:pt x="12563309" y="4660599"/>
                  <a:pt x="12583251" y="4646152"/>
                </a:cubicBezTo>
                <a:lnTo>
                  <a:pt x="12600697" y="4629900"/>
                </a:lnTo>
                <a:lnTo>
                  <a:pt x="12580135" y="4628696"/>
                </a:lnTo>
                <a:cubicBezTo>
                  <a:pt x="12580757" y="4615453"/>
                  <a:pt x="12588235" y="4602210"/>
                  <a:pt x="12608177" y="4610035"/>
                </a:cubicBezTo>
                <a:lnTo>
                  <a:pt x="12604437" y="4626288"/>
                </a:lnTo>
                <a:lnTo>
                  <a:pt x="12621883" y="4610036"/>
                </a:lnTo>
                <a:lnTo>
                  <a:pt x="12616901" y="4607628"/>
                </a:lnTo>
                <a:cubicBezTo>
                  <a:pt x="12620017" y="4596190"/>
                  <a:pt x="12625625" y="4588366"/>
                  <a:pt x="12633103" y="4583551"/>
                </a:cubicBezTo>
                <a:lnTo>
                  <a:pt x="12657405" y="4576928"/>
                </a:lnTo>
                <a:lnTo>
                  <a:pt x="12663635" y="4571510"/>
                </a:lnTo>
                <a:lnTo>
                  <a:pt x="12660521" y="4566696"/>
                </a:lnTo>
                <a:cubicBezTo>
                  <a:pt x="12645565" y="4557667"/>
                  <a:pt x="12612539" y="4559472"/>
                  <a:pt x="12603191" y="4543821"/>
                </a:cubicBezTo>
                <a:cubicBezTo>
                  <a:pt x="12611915" y="4510714"/>
                  <a:pt x="12625625" y="4491451"/>
                  <a:pt x="12640581" y="4465568"/>
                </a:cubicBezTo>
                <a:cubicBezTo>
                  <a:pt x="12666751" y="4466773"/>
                  <a:pt x="12672983" y="4486636"/>
                  <a:pt x="12693547" y="4467374"/>
                </a:cubicBezTo>
                <a:cubicBezTo>
                  <a:pt x="12709749" y="4414403"/>
                  <a:pt x="12669245" y="4426443"/>
                  <a:pt x="12649303" y="4425238"/>
                </a:cubicBezTo>
                <a:cubicBezTo>
                  <a:pt x="12638087" y="4378285"/>
                  <a:pt x="12665507" y="4352402"/>
                  <a:pt x="12699157" y="4340362"/>
                </a:cubicBezTo>
                <a:cubicBezTo>
                  <a:pt x="12726573" y="4334946"/>
                  <a:pt x="12704765" y="4367450"/>
                  <a:pt x="12731559" y="4368655"/>
                </a:cubicBezTo>
                <a:cubicBezTo>
                  <a:pt x="12742153" y="4359024"/>
                  <a:pt x="12727197" y="4329529"/>
                  <a:pt x="12739037" y="4307858"/>
                </a:cubicBezTo>
                <a:lnTo>
                  <a:pt x="12741529" y="4306052"/>
                </a:lnTo>
                <a:lnTo>
                  <a:pt x="12734675" y="4301839"/>
                </a:lnTo>
                <a:cubicBezTo>
                  <a:pt x="12729065" y="4292810"/>
                  <a:pt x="12727197" y="4280168"/>
                  <a:pt x="12732183" y="4265722"/>
                </a:cubicBezTo>
                <a:cubicBezTo>
                  <a:pt x="12737167" y="4262111"/>
                  <a:pt x="12741529" y="4260905"/>
                  <a:pt x="12746513" y="4260905"/>
                </a:cubicBezTo>
                <a:lnTo>
                  <a:pt x="12762093" y="4265119"/>
                </a:lnTo>
                <a:lnTo>
                  <a:pt x="12755237" y="4235022"/>
                </a:lnTo>
                <a:cubicBezTo>
                  <a:pt x="12757109" y="4222381"/>
                  <a:pt x="12762093" y="4210342"/>
                  <a:pt x="12772687" y="4207333"/>
                </a:cubicBezTo>
                <a:cubicBezTo>
                  <a:pt x="12826901" y="4209739"/>
                  <a:pt x="12838739" y="4256692"/>
                  <a:pt x="12807585" y="4269936"/>
                </a:cubicBezTo>
                <a:lnTo>
                  <a:pt x="12784527" y="4269334"/>
                </a:lnTo>
                <a:lnTo>
                  <a:pt x="12800105" y="4271741"/>
                </a:lnTo>
                <a:lnTo>
                  <a:pt x="12792625" y="4298227"/>
                </a:lnTo>
                <a:lnTo>
                  <a:pt x="12793251" y="4298828"/>
                </a:lnTo>
                <a:cubicBezTo>
                  <a:pt x="12801351" y="4303042"/>
                  <a:pt x="12807585" y="4308459"/>
                  <a:pt x="12814439" y="4312072"/>
                </a:cubicBezTo>
                <a:cubicBezTo>
                  <a:pt x="12847465" y="4313275"/>
                  <a:pt x="12848713" y="4280168"/>
                  <a:pt x="12863667" y="4253683"/>
                </a:cubicBezTo>
                <a:cubicBezTo>
                  <a:pt x="12896693" y="4255488"/>
                  <a:pt x="12923489" y="4256692"/>
                  <a:pt x="12944053" y="4244052"/>
                </a:cubicBezTo>
                <a:cubicBezTo>
                  <a:pt x="12997643" y="4239838"/>
                  <a:pt x="12968979" y="4130886"/>
                  <a:pt x="13035657" y="4140516"/>
                </a:cubicBezTo>
                <a:cubicBezTo>
                  <a:pt x="13041265" y="4160983"/>
                  <a:pt x="13018831" y="4207333"/>
                  <a:pt x="13038147" y="4221780"/>
                </a:cubicBezTo>
                <a:lnTo>
                  <a:pt x="13084885" y="4208536"/>
                </a:lnTo>
                <a:lnTo>
                  <a:pt x="13147199" y="4162789"/>
                </a:lnTo>
                <a:cubicBezTo>
                  <a:pt x="13152185" y="4162789"/>
                  <a:pt x="13162153" y="4162789"/>
                  <a:pt x="13167139" y="4162788"/>
                </a:cubicBezTo>
                <a:lnTo>
                  <a:pt x="13214499" y="4128477"/>
                </a:lnTo>
                <a:lnTo>
                  <a:pt x="13193313" y="4085137"/>
                </a:lnTo>
                <a:cubicBezTo>
                  <a:pt x="13180225" y="4050826"/>
                  <a:pt x="13175239" y="4015913"/>
                  <a:pt x="13175239" y="3979796"/>
                </a:cubicBezTo>
                <a:cubicBezTo>
                  <a:pt x="13188949" y="3973175"/>
                  <a:pt x="13208891" y="3985816"/>
                  <a:pt x="13222601" y="3952709"/>
                </a:cubicBezTo>
                <a:cubicBezTo>
                  <a:pt x="13222599" y="3939466"/>
                  <a:pt x="13215747" y="3920203"/>
                  <a:pt x="13208891" y="3906359"/>
                </a:cubicBezTo>
                <a:cubicBezTo>
                  <a:pt x="13195179" y="3913582"/>
                  <a:pt x="13168387" y="3900340"/>
                  <a:pt x="13175239" y="3873853"/>
                </a:cubicBezTo>
                <a:cubicBezTo>
                  <a:pt x="13175239" y="3873853"/>
                  <a:pt x="13168387" y="3866630"/>
                  <a:pt x="13161531" y="3866630"/>
                </a:cubicBezTo>
                <a:cubicBezTo>
                  <a:pt x="13161531" y="3846766"/>
                  <a:pt x="13175239" y="3800416"/>
                  <a:pt x="13202037" y="3787173"/>
                </a:cubicBezTo>
                <a:cubicBezTo>
                  <a:pt x="13242541" y="3820281"/>
                  <a:pt x="13222601" y="3880475"/>
                  <a:pt x="13283045" y="3893718"/>
                </a:cubicBezTo>
                <a:cubicBezTo>
                  <a:pt x="13289899" y="3913582"/>
                  <a:pt x="13269335" y="3932845"/>
                  <a:pt x="13283045" y="3952709"/>
                </a:cubicBezTo>
                <a:cubicBezTo>
                  <a:pt x="13302987" y="3952709"/>
                  <a:pt x="13329781" y="3926223"/>
                  <a:pt x="13350345" y="3919601"/>
                </a:cubicBezTo>
                <a:cubicBezTo>
                  <a:pt x="13414529" y="3949700"/>
                  <a:pt x="13398949" y="3979796"/>
                  <a:pt x="13367795" y="4010496"/>
                </a:cubicBezTo>
                <a:lnTo>
                  <a:pt x="13327913" y="4047215"/>
                </a:lnTo>
                <a:lnTo>
                  <a:pt x="13362809" y="4021331"/>
                </a:lnTo>
                <a:lnTo>
                  <a:pt x="13431789" y="3984111"/>
                </a:lnTo>
                <a:lnTo>
                  <a:pt x="13431789" y="9521362"/>
                </a:lnTo>
                <a:lnTo>
                  <a:pt x="13408297" y="9522526"/>
                </a:lnTo>
                <a:lnTo>
                  <a:pt x="13400821" y="9532760"/>
                </a:lnTo>
                <a:lnTo>
                  <a:pt x="13398949" y="9586332"/>
                </a:lnTo>
                <a:cubicBezTo>
                  <a:pt x="13391473" y="9606196"/>
                  <a:pt x="13377139" y="9623654"/>
                  <a:pt x="13357199" y="9633285"/>
                </a:cubicBezTo>
                <a:lnTo>
                  <a:pt x="13362185" y="9582720"/>
                </a:lnTo>
                <a:lnTo>
                  <a:pt x="13342243" y="9588139"/>
                </a:lnTo>
                <a:cubicBezTo>
                  <a:pt x="13319809" y="9565867"/>
                  <a:pt x="13350345" y="9542390"/>
                  <a:pt x="13375895" y="9515303"/>
                </a:cubicBezTo>
                <a:cubicBezTo>
                  <a:pt x="13347229" y="9503264"/>
                  <a:pt x="13307971" y="9506875"/>
                  <a:pt x="13301117" y="9472565"/>
                </a:cubicBezTo>
                <a:cubicBezTo>
                  <a:pt x="13319809" y="9467146"/>
                  <a:pt x="13337881" y="9464138"/>
                  <a:pt x="13355955" y="9465341"/>
                </a:cubicBezTo>
                <a:lnTo>
                  <a:pt x="13375895" y="9470759"/>
                </a:lnTo>
                <a:lnTo>
                  <a:pt x="13371531" y="9462933"/>
                </a:lnTo>
                <a:lnTo>
                  <a:pt x="13373403" y="9456311"/>
                </a:lnTo>
                <a:lnTo>
                  <a:pt x="13365923" y="9449089"/>
                </a:lnTo>
                <a:cubicBezTo>
                  <a:pt x="13360939" y="9444273"/>
                  <a:pt x="13354707" y="9439457"/>
                  <a:pt x="13342245" y="9434642"/>
                </a:cubicBezTo>
                <a:cubicBezTo>
                  <a:pt x="13352213" y="9437050"/>
                  <a:pt x="13357199" y="9435846"/>
                  <a:pt x="13362183" y="9435845"/>
                </a:cubicBezTo>
                <a:lnTo>
                  <a:pt x="13379009" y="9438856"/>
                </a:lnTo>
                <a:lnTo>
                  <a:pt x="13379633" y="9436448"/>
                </a:lnTo>
                <a:lnTo>
                  <a:pt x="13370285" y="9422000"/>
                </a:lnTo>
                <a:lnTo>
                  <a:pt x="13352215" y="9412370"/>
                </a:lnTo>
                <a:lnTo>
                  <a:pt x="13339129" y="9411767"/>
                </a:lnTo>
                <a:lnTo>
                  <a:pt x="13337881" y="9404544"/>
                </a:lnTo>
                <a:lnTo>
                  <a:pt x="13331651" y="9400933"/>
                </a:lnTo>
                <a:cubicBezTo>
                  <a:pt x="13301741" y="9386486"/>
                  <a:pt x="13272453" y="9367223"/>
                  <a:pt x="13262481" y="9362408"/>
                </a:cubicBezTo>
                <a:cubicBezTo>
                  <a:pt x="13247527" y="9350369"/>
                  <a:pt x="13238801" y="9340738"/>
                  <a:pt x="13231325" y="9332310"/>
                </a:cubicBezTo>
                <a:lnTo>
                  <a:pt x="13219483" y="9320874"/>
                </a:lnTo>
                <a:lnTo>
                  <a:pt x="13220105" y="9325088"/>
                </a:lnTo>
                <a:cubicBezTo>
                  <a:pt x="13219483" y="9328699"/>
                  <a:pt x="13217615" y="9331708"/>
                  <a:pt x="13217615" y="9337728"/>
                </a:cubicBezTo>
                <a:lnTo>
                  <a:pt x="13213253" y="9337127"/>
                </a:lnTo>
                <a:lnTo>
                  <a:pt x="13212005" y="9340738"/>
                </a:lnTo>
                <a:cubicBezTo>
                  <a:pt x="13210137" y="9343146"/>
                  <a:pt x="13206399" y="9344349"/>
                  <a:pt x="13200789" y="9343146"/>
                </a:cubicBezTo>
                <a:cubicBezTo>
                  <a:pt x="13192689" y="9340136"/>
                  <a:pt x="13190195" y="9333514"/>
                  <a:pt x="13190819" y="9326291"/>
                </a:cubicBezTo>
                <a:lnTo>
                  <a:pt x="13195179" y="9320872"/>
                </a:lnTo>
                <a:lnTo>
                  <a:pt x="13195179" y="9319068"/>
                </a:lnTo>
                <a:lnTo>
                  <a:pt x="13197051" y="9318465"/>
                </a:lnTo>
                <a:lnTo>
                  <a:pt x="13204527" y="9308233"/>
                </a:lnTo>
                <a:lnTo>
                  <a:pt x="13207643" y="9315456"/>
                </a:lnTo>
                <a:lnTo>
                  <a:pt x="13212629" y="9314252"/>
                </a:lnTo>
                <a:lnTo>
                  <a:pt x="13207021" y="9309437"/>
                </a:lnTo>
                <a:cubicBezTo>
                  <a:pt x="13182095" y="9294388"/>
                  <a:pt x="13147199" y="9275125"/>
                  <a:pt x="13117287" y="9255864"/>
                </a:cubicBezTo>
                <a:lnTo>
                  <a:pt x="13099217" y="9242019"/>
                </a:lnTo>
                <a:lnTo>
                  <a:pt x="13095477" y="9248038"/>
                </a:lnTo>
                <a:cubicBezTo>
                  <a:pt x="13085507" y="9261281"/>
                  <a:pt x="13074913" y="9270912"/>
                  <a:pt x="13058087" y="9269708"/>
                </a:cubicBezTo>
                <a:cubicBezTo>
                  <a:pt x="13051233" y="9264893"/>
                  <a:pt x="13048741" y="9259475"/>
                  <a:pt x="13048741" y="9253456"/>
                </a:cubicBezTo>
                <a:lnTo>
                  <a:pt x="13051857" y="9246232"/>
                </a:lnTo>
                <a:lnTo>
                  <a:pt x="13036901" y="9229980"/>
                </a:lnTo>
                <a:cubicBezTo>
                  <a:pt x="13033785" y="9220950"/>
                  <a:pt x="13035033" y="9210717"/>
                  <a:pt x="13043133" y="9199280"/>
                </a:cubicBezTo>
                <a:lnTo>
                  <a:pt x="13008235" y="9172192"/>
                </a:lnTo>
                <a:lnTo>
                  <a:pt x="13013845" y="9189650"/>
                </a:lnTo>
                <a:cubicBezTo>
                  <a:pt x="13000759" y="9196873"/>
                  <a:pt x="12987671" y="9210115"/>
                  <a:pt x="12974587" y="9196872"/>
                </a:cubicBezTo>
                <a:cubicBezTo>
                  <a:pt x="12970225" y="9184833"/>
                  <a:pt x="12969603" y="9174601"/>
                  <a:pt x="12972717" y="9167378"/>
                </a:cubicBezTo>
                <a:lnTo>
                  <a:pt x="12986425" y="9155337"/>
                </a:lnTo>
                <a:lnTo>
                  <a:pt x="12947791" y="9125241"/>
                </a:lnTo>
                <a:cubicBezTo>
                  <a:pt x="12925357" y="9108386"/>
                  <a:pt x="12902301" y="9092735"/>
                  <a:pt x="12880491" y="9075881"/>
                </a:cubicBezTo>
                <a:lnTo>
                  <a:pt x="12856189" y="9053609"/>
                </a:lnTo>
                <a:lnTo>
                  <a:pt x="12832509" y="9049395"/>
                </a:lnTo>
                <a:lnTo>
                  <a:pt x="12833133" y="9033143"/>
                </a:lnTo>
                <a:lnTo>
                  <a:pt x="12818175" y="9019298"/>
                </a:lnTo>
                <a:cubicBezTo>
                  <a:pt x="12820671" y="9019298"/>
                  <a:pt x="12826277" y="9022910"/>
                  <a:pt x="12831263" y="9025317"/>
                </a:cubicBezTo>
                <a:lnTo>
                  <a:pt x="12833755" y="9024715"/>
                </a:lnTo>
                <a:lnTo>
                  <a:pt x="12834377" y="9019299"/>
                </a:lnTo>
                <a:lnTo>
                  <a:pt x="12808829" y="8983784"/>
                </a:lnTo>
                <a:cubicBezTo>
                  <a:pt x="12801975" y="8972347"/>
                  <a:pt x="12795743" y="8961512"/>
                  <a:pt x="12782659" y="8947064"/>
                </a:cubicBezTo>
                <a:cubicBezTo>
                  <a:pt x="12757733" y="8927803"/>
                  <a:pt x="12747761" y="8922385"/>
                  <a:pt x="12727821" y="8907938"/>
                </a:cubicBezTo>
                <a:lnTo>
                  <a:pt x="12697285" y="8878443"/>
                </a:lnTo>
                <a:lnTo>
                  <a:pt x="12690433" y="8876637"/>
                </a:lnTo>
                <a:lnTo>
                  <a:pt x="12689807" y="8870618"/>
                </a:lnTo>
                <a:lnTo>
                  <a:pt x="12669867" y="8851957"/>
                </a:lnTo>
                <a:lnTo>
                  <a:pt x="12661143" y="8843529"/>
                </a:lnTo>
                <a:lnTo>
                  <a:pt x="12660519" y="8847743"/>
                </a:lnTo>
                <a:cubicBezTo>
                  <a:pt x="12663635" y="8860384"/>
                  <a:pt x="12668621" y="8872423"/>
                  <a:pt x="12667997" y="8881452"/>
                </a:cubicBezTo>
                <a:cubicBezTo>
                  <a:pt x="12652419" y="8897705"/>
                  <a:pt x="12638709" y="8900112"/>
                  <a:pt x="12625001" y="8900715"/>
                </a:cubicBezTo>
                <a:lnTo>
                  <a:pt x="12609423" y="8903123"/>
                </a:lnTo>
                <a:lnTo>
                  <a:pt x="12611915" y="8912152"/>
                </a:lnTo>
                <a:cubicBezTo>
                  <a:pt x="12611915" y="8919977"/>
                  <a:pt x="12608177" y="8927803"/>
                  <a:pt x="12603191" y="8930210"/>
                </a:cubicBezTo>
                <a:cubicBezTo>
                  <a:pt x="12598829" y="8933822"/>
                  <a:pt x="12593843" y="8933220"/>
                  <a:pt x="12590105" y="8930811"/>
                </a:cubicBezTo>
                <a:lnTo>
                  <a:pt x="12582627" y="8918773"/>
                </a:lnTo>
                <a:lnTo>
                  <a:pt x="12580757" y="8935027"/>
                </a:lnTo>
                <a:cubicBezTo>
                  <a:pt x="12583251" y="8945259"/>
                  <a:pt x="12586367" y="8956695"/>
                  <a:pt x="12584497" y="8969939"/>
                </a:cubicBezTo>
                <a:cubicBezTo>
                  <a:pt x="12563931" y="8971744"/>
                  <a:pt x="12542745" y="8976559"/>
                  <a:pt x="12521559" y="8981977"/>
                </a:cubicBezTo>
                <a:lnTo>
                  <a:pt x="12467967" y="8994619"/>
                </a:lnTo>
                <a:lnTo>
                  <a:pt x="12464851" y="9039163"/>
                </a:lnTo>
                <a:lnTo>
                  <a:pt x="12477939" y="9022911"/>
                </a:lnTo>
                <a:lnTo>
                  <a:pt x="12501617" y="9018696"/>
                </a:lnTo>
                <a:lnTo>
                  <a:pt x="12499749" y="8996424"/>
                </a:lnTo>
                <a:cubicBezTo>
                  <a:pt x="12511589" y="8989803"/>
                  <a:pt x="12537139" y="8980774"/>
                  <a:pt x="12562687" y="8978967"/>
                </a:cubicBezTo>
                <a:cubicBezTo>
                  <a:pt x="12588857" y="8977764"/>
                  <a:pt x="12615031" y="8983784"/>
                  <a:pt x="12628117" y="9007259"/>
                </a:cubicBezTo>
                <a:cubicBezTo>
                  <a:pt x="12628741" y="9027123"/>
                  <a:pt x="12620017" y="9043376"/>
                  <a:pt x="12606307" y="9054813"/>
                </a:cubicBezTo>
                <a:cubicBezTo>
                  <a:pt x="12596337" y="9063240"/>
                  <a:pt x="12583873" y="9069260"/>
                  <a:pt x="12570789" y="9072269"/>
                </a:cubicBezTo>
                <a:lnTo>
                  <a:pt x="12552717" y="9071065"/>
                </a:lnTo>
                <a:lnTo>
                  <a:pt x="12567047" y="9077085"/>
                </a:lnTo>
                <a:cubicBezTo>
                  <a:pt x="12595091" y="9092134"/>
                  <a:pt x="12621261" y="9110193"/>
                  <a:pt x="12640581" y="9122833"/>
                </a:cubicBezTo>
                <a:cubicBezTo>
                  <a:pt x="12624379" y="9128251"/>
                  <a:pt x="12596959" y="9128250"/>
                  <a:pt x="12568917" y="9122833"/>
                </a:cubicBezTo>
                <a:lnTo>
                  <a:pt x="12511589" y="9097552"/>
                </a:lnTo>
                <a:lnTo>
                  <a:pt x="12499125" y="9115007"/>
                </a:lnTo>
                <a:cubicBezTo>
                  <a:pt x="12491025" y="9119221"/>
                  <a:pt x="12481051" y="9120426"/>
                  <a:pt x="12469837" y="9115609"/>
                </a:cubicBezTo>
                <a:cubicBezTo>
                  <a:pt x="12462983" y="9096347"/>
                  <a:pt x="12476691" y="9089726"/>
                  <a:pt x="12482923" y="9063842"/>
                </a:cubicBezTo>
                <a:lnTo>
                  <a:pt x="12487909" y="9065047"/>
                </a:lnTo>
                <a:lnTo>
                  <a:pt x="12484793" y="9056016"/>
                </a:lnTo>
                <a:lnTo>
                  <a:pt x="12477313" y="9056619"/>
                </a:lnTo>
                <a:lnTo>
                  <a:pt x="12464851" y="9048793"/>
                </a:lnTo>
                <a:lnTo>
                  <a:pt x="12462983" y="9073474"/>
                </a:lnTo>
                <a:cubicBezTo>
                  <a:pt x="12455505" y="9108388"/>
                  <a:pt x="12441173" y="9150523"/>
                  <a:pt x="12433695" y="9199882"/>
                </a:cubicBezTo>
                <a:cubicBezTo>
                  <a:pt x="12426839" y="9242621"/>
                  <a:pt x="12419361" y="9284757"/>
                  <a:pt x="12411883" y="9320272"/>
                </a:cubicBezTo>
                <a:cubicBezTo>
                  <a:pt x="12375743" y="9418992"/>
                  <a:pt x="12346455" y="9517710"/>
                  <a:pt x="12317789" y="9616430"/>
                </a:cubicBezTo>
                <a:lnTo>
                  <a:pt x="12284139" y="9712742"/>
                </a:lnTo>
                <a:lnTo>
                  <a:pt x="12304079" y="9741636"/>
                </a:lnTo>
                <a:lnTo>
                  <a:pt x="12270431" y="9750062"/>
                </a:lnTo>
                <a:lnTo>
                  <a:pt x="12266067" y="9763907"/>
                </a:lnTo>
                <a:cubicBezTo>
                  <a:pt x="12248619" y="9812663"/>
                  <a:pt x="12230547" y="9860219"/>
                  <a:pt x="12208739" y="9905966"/>
                </a:cubicBezTo>
                <a:cubicBezTo>
                  <a:pt x="12183189" y="9958937"/>
                  <a:pt x="12155771" y="10009502"/>
                  <a:pt x="12127105" y="10062473"/>
                </a:cubicBezTo>
                <a:lnTo>
                  <a:pt x="12060429" y="10182862"/>
                </a:lnTo>
                <a:lnTo>
                  <a:pt x="12074761" y="10191891"/>
                </a:lnTo>
                <a:cubicBezTo>
                  <a:pt x="12085979" y="10200319"/>
                  <a:pt x="12094079" y="10211154"/>
                  <a:pt x="12096571" y="10224998"/>
                </a:cubicBezTo>
                <a:cubicBezTo>
                  <a:pt x="12090963" y="10232824"/>
                  <a:pt x="12082863" y="10235232"/>
                  <a:pt x="12072269" y="10234629"/>
                </a:cubicBezTo>
                <a:lnTo>
                  <a:pt x="12047343" y="10229212"/>
                </a:lnTo>
                <a:lnTo>
                  <a:pt x="12031141" y="10241251"/>
                </a:lnTo>
                <a:lnTo>
                  <a:pt x="12029895" y="10240047"/>
                </a:lnTo>
                <a:lnTo>
                  <a:pt x="12016809" y="10270746"/>
                </a:lnTo>
                <a:lnTo>
                  <a:pt x="12032385" y="10280980"/>
                </a:lnTo>
                <a:cubicBezTo>
                  <a:pt x="12069153" y="10312882"/>
                  <a:pt x="12097817" y="10350805"/>
                  <a:pt x="12120875" y="10393543"/>
                </a:cubicBezTo>
                <a:lnTo>
                  <a:pt x="12119005" y="10395350"/>
                </a:lnTo>
                <a:lnTo>
                  <a:pt x="12168233" y="10439893"/>
                </a:lnTo>
                <a:cubicBezTo>
                  <a:pt x="12185059" y="10464574"/>
                  <a:pt x="12195029" y="10491661"/>
                  <a:pt x="12200639" y="10518147"/>
                </a:cubicBezTo>
                <a:lnTo>
                  <a:pt x="12196899" y="10519954"/>
                </a:lnTo>
                <a:lnTo>
                  <a:pt x="12209985" y="10517544"/>
                </a:lnTo>
                <a:cubicBezTo>
                  <a:pt x="12223071" y="10541021"/>
                  <a:pt x="12236779" y="10604226"/>
                  <a:pt x="12214347" y="10637332"/>
                </a:cubicBezTo>
                <a:cubicBezTo>
                  <a:pt x="12145177" y="10624089"/>
                  <a:pt x="12130843" y="10541021"/>
                  <a:pt x="12051083" y="10564496"/>
                </a:cubicBezTo>
                <a:cubicBezTo>
                  <a:pt x="12030519" y="10545234"/>
                  <a:pt x="12041111" y="10509118"/>
                  <a:pt x="12012445" y="10494069"/>
                </a:cubicBezTo>
                <a:lnTo>
                  <a:pt x="12009331" y="10498283"/>
                </a:lnTo>
                <a:lnTo>
                  <a:pt x="12019923" y="10518146"/>
                </a:lnTo>
                <a:cubicBezTo>
                  <a:pt x="11970695" y="10591584"/>
                  <a:pt x="11993131" y="10702944"/>
                  <a:pt x="11871615" y="10739663"/>
                </a:cubicBezTo>
                <a:cubicBezTo>
                  <a:pt x="11856659" y="10745683"/>
                  <a:pt x="11851051" y="10758324"/>
                  <a:pt x="11847937" y="10770965"/>
                </a:cubicBezTo>
                <a:lnTo>
                  <a:pt x="11847313" y="10773372"/>
                </a:lnTo>
                <a:lnTo>
                  <a:pt x="11864761" y="10770965"/>
                </a:lnTo>
                <a:cubicBezTo>
                  <a:pt x="11875353" y="10770965"/>
                  <a:pt x="11885947" y="10772771"/>
                  <a:pt x="11895917" y="10772168"/>
                </a:cubicBezTo>
                <a:cubicBezTo>
                  <a:pt x="11900905" y="10799857"/>
                  <a:pt x="11905889" y="10826945"/>
                  <a:pt x="11886571" y="10848014"/>
                </a:cubicBezTo>
                <a:cubicBezTo>
                  <a:pt x="11868501" y="10842596"/>
                  <a:pt x="11856037" y="10834170"/>
                  <a:pt x="11848559" y="10822130"/>
                </a:cubicBezTo>
                <a:lnTo>
                  <a:pt x="11841703" y="10795645"/>
                </a:lnTo>
                <a:lnTo>
                  <a:pt x="11839213" y="10804072"/>
                </a:lnTo>
                <a:cubicBezTo>
                  <a:pt x="11797461" y="10818517"/>
                  <a:pt x="11784997" y="10788421"/>
                  <a:pt x="11752595" y="10788421"/>
                </a:cubicBezTo>
                <a:cubicBezTo>
                  <a:pt x="11735147" y="10798052"/>
                  <a:pt x="11740131" y="10823335"/>
                  <a:pt x="11725175" y="10845005"/>
                </a:cubicBezTo>
                <a:lnTo>
                  <a:pt x="11722683" y="10844403"/>
                </a:lnTo>
                <a:lnTo>
                  <a:pt x="11723929" y="10846208"/>
                </a:lnTo>
                <a:cubicBezTo>
                  <a:pt x="11661613" y="10900383"/>
                  <a:pt x="11685295" y="10999704"/>
                  <a:pt x="11581853" y="11015957"/>
                </a:cubicBezTo>
                <a:cubicBezTo>
                  <a:pt x="11558171" y="11029200"/>
                  <a:pt x="11563157" y="11056890"/>
                  <a:pt x="11539477" y="11069531"/>
                </a:cubicBezTo>
                <a:cubicBezTo>
                  <a:pt x="11519537" y="11070735"/>
                  <a:pt x="11498351" y="11051471"/>
                  <a:pt x="11478411" y="11052677"/>
                </a:cubicBezTo>
                <a:cubicBezTo>
                  <a:pt x="11450989" y="11057492"/>
                  <a:pt x="11467813" y="11088793"/>
                  <a:pt x="11452237" y="11097219"/>
                </a:cubicBezTo>
                <a:lnTo>
                  <a:pt x="11431049" y="11084579"/>
                </a:lnTo>
                <a:lnTo>
                  <a:pt x="11387429" y="11133938"/>
                </a:lnTo>
                <a:lnTo>
                  <a:pt x="11311405" y="11214600"/>
                </a:lnTo>
                <a:lnTo>
                  <a:pt x="11328231" y="11237474"/>
                </a:lnTo>
                <a:cubicBezTo>
                  <a:pt x="11318259" y="11245299"/>
                  <a:pt x="11306419" y="11244697"/>
                  <a:pt x="11294581" y="11239279"/>
                </a:cubicBezTo>
                <a:lnTo>
                  <a:pt x="11290219" y="11236269"/>
                </a:lnTo>
                <a:lnTo>
                  <a:pt x="11252205" y="11277803"/>
                </a:lnTo>
                <a:lnTo>
                  <a:pt x="11244729" y="11298872"/>
                </a:lnTo>
                <a:lnTo>
                  <a:pt x="11247843" y="11297067"/>
                </a:lnTo>
                <a:cubicBezTo>
                  <a:pt x="11267161" y="11312716"/>
                  <a:pt x="11279625" y="11334386"/>
                  <a:pt x="11285855" y="11358465"/>
                </a:cubicBezTo>
                <a:cubicBezTo>
                  <a:pt x="11305795" y="11431300"/>
                  <a:pt x="11270279" y="11527612"/>
                  <a:pt x="11197367" y="11550485"/>
                </a:cubicBezTo>
                <a:cubicBezTo>
                  <a:pt x="11197367" y="11550485"/>
                  <a:pt x="11184905" y="11552894"/>
                  <a:pt x="11177429" y="11547476"/>
                </a:cubicBezTo>
                <a:cubicBezTo>
                  <a:pt x="11140039" y="11506544"/>
                  <a:pt x="11126953" y="11452971"/>
                  <a:pt x="11138793" y="11404815"/>
                </a:cubicBezTo>
                <a:lnTo>
                  <a:pt x="11144401" y="11395785"/>
                </a:lnTo>
                <a:lnTo>
                  <a:pt x="11137547" y="11386155"/>
                </a:lnTo>
                <a:lnTo>
                  <a:pt x="11082709" y="11436718"/>
                </a:lnTo>
                <a:lnTo>
                  <a:pt x="11060275" y="11458990"/>
                </a:lnTo>
                <a:lnTo>
                  <a:pt x="11104521" y="11477651"/>
                </a:lnTo>
                <a:cubicBezTo>
                  <a:pt x="11118851" y="11487884"/>
                  <a:pt x="11129447" y="11500524"/>
                  <a:pt x="11131939" y="11513165"/>
                </a:cubicBezTo>
                <a:cubicBezTo>
                  <a:pt x="11096419" y="11516175"/>
                  <a:pt x="11067755" y="11508952"/>
                  <a:pt x="11039711" y="11501126"/>
                </a:cubicBezTo>
                <a:lnTo>
                  <a:pt x="11019771" y="11498117"/>
                </a:lnTo>
                <a:lnTo>
                  <a:pt x="10973659" y="11543263"/>
                </a:lnTo>
                <a:cubicBezTo>
                  <a:pt x="10951849" y="11557107"/>
                  <a:pt x="10936893" y="11564330"/>
                  <a:pt x="10922561" y="11571554"/>
                </a:cubicBezTo>
                <a:cubicBezTo>
                  <a:pt x="10893273" y="11599846"/>
                  <a:pt x="10886419" y="11613089"/>
                  <a:pt x="10864609" y="11634758"/>
                </a:cubicBezTo>
                <a:cubicBezTo>
                  <a:pt x="10835321" y="11663050"/>
                  <a:pt x="10769889" y="11705187"/>
                  <a:pt x="10726271" y="11733478"/>
                </a:cubicBezTo>
                <a:cubicBezTo>
                  <a:pt x="10660839" y="11790061"/>
                  <a:pt x="10581077" y="11839422"/>
                  <a:pt x="10508791" y="11888781"/>
                </a:cubicBezTo>
                <a:lnTo>
                  <a:pt x="10405349" y="11959209"/>
                </a:lnTo>
                <a:lnTo>
                  <a:pt x="10408463" y="11963422"/>
                </a:lnTo>
                <a:cubicBezTo>
                  <a:pt x="10414073" y="11976665"/>
                  <a:pt x="10412201" y="11989907"/>
                  <a:pt x="10392885" y="12000743"/>
                </a:cubicBezTo>
                <a:lnTo>
                  <a:pt x="10377929" y="11977267"/>
                </a:lnTo>
                <a:lnTo>
                  <a:pt x="10239591" y="12057929"/>
                </a:lnTo>
                <a:cubicBezTo>
                  <a:pt x="10138017" y="12114511"/>
                  <a:pt x="10028967" y="12171094"/>
                  <a:pt x="9919917" y="12220453"/>
                </a:cubicBezTo>
                <a:lnTo>
                  <a:pt x="9881905" y="12238512"/>
                </a:lnTo>
                <a:lnTo>
                  <a:pt x="9899977" y="12290881"/>
                </a:lnTo>
                <a:lnTo>
                  <a:pt x="9904961" y="12404047"/>
                </a:lnTo>
                <a:lnTo>
                  <a:pt x="9954813" y="12348066"/>
                </a:lnTo>
                <a:cubicBezTo>
                  <a:pt x="9933625" y="12328804"/>
                  <a:pt x="9931131" y="12249347"/>
                  <a:pt x="9929887" y="12229482"/>
                </a:cubicBezTo>
                <a:lnTo>
                  <a:pt x="9940481" y="12239716"/>
                </a:lnTo>
                <a:lnTo>
                  <a:pt x="9946087" y="12225270"/>
                </a:lnTo>
                <a:cubicBezTo>
                  <a:pt x="9949205" y="12216842"/>
                  <a:pt x="9954813" y="12208414"/>
                  <a:pt x="9968521" y="12201190"/>
                </a:cubicBezTo>
                <a:cubicBezTo>
                  <a:pt x="9982855" y="12229482"/>
                  <a:pt x="9997809" y="12257774"/>
                  <a:pt x="9985971" y="12283055"/>
                </a:cubicBezTo>
                <a:lnTo>
                  <a:pt x="9970393" y="12278841"/>
                </a:lnTo>
                <a:lnTo>
                  <a:pt x="9975999" y="12300512"/>
                </a:lnTo>
                <a:lnTo>
                  <a:pt x="9981607" y="12322784"/>
                </a:lnTo>
                <a:lnTo>
                  <a:pt x="9990955" y="12317968"/>
                </a:lnTo>
                <a:lnTo>
                  <a:pt x="9975999" y="12300512"/>
                </a:lnTo>
                <a:cubicBezTo>
                  <a:pt x="9977247" y="12292086"/>
                  <a:pt x="9987217" y="12284260"/>
                  <a:pt x="9997187" y="12277036"/>
                </a:cubicBezTo>
                <a:cubicBezTo>
                  <a:pt x="10014011" y="12287269"/>
                  <a:pt x="10012143" y="12296299"/>
                  <a:pt x="10011519" y="12304726"/>
                </a:cubicBezTo>
                <a:lnTo>
                  <a:pt x="10002171" y="12311347"/>
                </a:lnTo>
                <a:lnTo>
                  <a:pt x="10020865" y="12301114"/>
                </a:lnTo>
                <a:lnTo>
                  <a:pt x="10021491" y="12304124"/>
                </a:lnTo>
                <a:cubicBezTo>
                  <a:pt x="10027721" y="12296900"/>
                  <a:pt x="10037069" y="12293289"/>
                  <a:pt x="10050775" y="12293891"/>
                </a:cubicBezTo>
                <a:cubicBezTo>
                  <a:pt x="10050155" y="12302318"/>
                  <a:pt x="10068849" y="12302920"/>
                  <a:pt x="10068225" y="12320377"/>
                </a:cubicBezTo>
                <a:cubicBezTo>
                  <a:pt x="10063239" y="12328803"/>
                  <a:pt x="10053893" y="12334824"/>
                  <a:pt x="10043299" y="12337834"/>
                </a:cubicBezTo>
                <a:lnTo>
                  <a:pt x="10025849" y="12336027"/>
                </a:lnTo>
                <a:lnTo>
                  <a:pt x="10026473" y="12345057"/>
                </a:lnTo>
                <a:lnTo>
                  <a:pt x="10023359" y="12352280"/>
                </a:lnTo>
                <a:lnTo>
                  <a:pt x="10034575" y="12376961"/>
                </a:lnTo>
                <a:cubicBezTo>
                  <a:pt x="10035199" y="12384184"/>
                  <a:pt x="10033329" y="12390202"/>
                  <a:pt x="10030835" y="12395018"/>
                </a:cubicBezTo>
                <a:lnTo>
                  <a:pt x="10025229" y="12401640"/>
                </a:lnTo>
                <a:lnTo>
                  <a:pt x="10048285" y="12444378"/>
                </a:lnTo>
                <a:cubicBezTo>
                  <a:pt x="10060123" y="12464844"/>
                  <a:pt x="10065733" y="12484708"/>
                  <a:pt x="10052647" y="12506981"/>
                </a:cubicBezTo>
                <a:lnTo>
                  <a:pt x="10047037" y="12506378"/>
                </a:lnTo>
                <a:lnTo>
                  <a:pt x="10050775" y="12519620"/>
                </a:lnTo>
                <a:cubicBezTo>
                  <a:pt x="10050777" y="12529253"/>
                  <a:pt x="10048909" y="12538883"/>
                  <a:pt x="10042675" y="12547912"/>
                </a:cubicBezTo>
                <a:cubicBezTo>
                  <a:pt x="10000303" y="12562962"/>
                  <a:pt x="9995941" y="12505776"/>
                  <a:pt x="9980985" y="12463640"/>
                </a:cubicBezTo>
                <a:cubicBezTo>
                  <a:pt x="9953567" y="12488320"/>
                  <a:pt x="9918669" y="12540087"/>
                  <a:pt x="9881281" y="12515408"/>
                </a:cubicBezTo>
                <a:lnTo>
                  <a:pt x="9898105" y="12482301"/>
                </a:lnTo>
                <a:lnTo>
                  <a:pt x="9875673" y="12482301"/>
                </a:lnTo>
                <a:lnTo>
                  <a:pt x="9893119" y="12434145"/>
                </a:lnTo>
                <a:lnTo>
                  <a:pt x="9875051" y="12434746"/>
                </a:lnTo>
                <a:cubicBezTo>
                  <a:pt x="9863209" y="12435349"/>
                  <a:pt x="9851369" y="12440767"/>
                  <a:pt x="9839529" y="12461834"/>
                </a:cubicBezTo>
                <a:cubicBezTo>
                  <a:pt x="9837661" y="12479291"/>
                  <a:pt x="9843267" y="12507583"/>
                  <a:pt x="9850125" y="12526242"/>
                </a:cubicBezTo>
                <a:cubicBezTo>
                  <a:pt x="9868817" y="12519620"/>
                  <a:pt x="9902467" y="12541291"/>
                  <a:pt x="9889381" y="12575603"/>
                </a:cubicBezTo>
                <a:cubicBezTo>
                  <a:pt x="9889381" y="12575603"/>
                  <a:pt x="9896861" y="12585836"/>
                  <a:pt x="9906207" y="12586437"/>
                </a:cubicBezTo>
                <a:lnTo>
                  <a:pt x="9899977" y="12609311"/>
                </a:lnTo>
                <a:lnTo>
                  <a:pt x="9807749" y="12609311"/>
                </a:lnTo>
                <a:lnTo>
                  <a:pt x="9805257" y="12600283"/>
                </a:lnTo>
                <a:cubicBezTo>
                  <a:pt x="9799025" y="12571389"/>
                  <a:pt x="9788431" y="12545505"/>
                  <a:pt x="9749797" y="12531661"/>
                </a:cubicBezTo>
                <a:lnTo>
                  <a:pt x="9756027" y="12501563"/>
                </a:lnTo>
                <a:lnTo>
                  <a:pt x="9748549" y="12493738"/>
                </a:lnTo>
                <a:lnTo>
                  <a:pt x="9762261" y="12476281"/>
                </a:lnTo>
                <a:lnTo>
                  <a:pt x="9762885" y="12472670"/>
                </a:lnTo>
                <a:cubicBezTo>
                  <a:pt x="9763507" y="12466048"/>
                  <a:pt x="9762883" y="12459426"/>
                  <a:pt x="9759145" y="12452203"/>
                </a:cubicBezTo>
                <a:cubicBezTo>
                  <a:pt x="9732349" y="12448591"/>
                  <a:pt x="9692467" y="12479893"/>
                  <a:pt x="9665047" y="12485310"/>
                </a:cubicBezTo>
                <a:lnTo>
                  <a:pt x="9656323" y="12478689"/>
                </a:lnTo>
                <a:lnTo>
                  <a:pt x="9659441" y="12487718"/>
                </a:lnTo>
                <a:cubicBezTo>
                  <a:pt x="9666919" y="12520825"/>
                  <a:pt x="9667541" y="12561757"/>
                  <a:pt x="9648223" y="12590048"/>
                </a:cubicBezTo>
                <a:lnTo>
                  <a:pt x="9625167" y="12609312"/>
                </a:lnTo>
                <a:lnTo>
                  <a:pt x="9620181" y="12609311"/>
                </a:lnTo>
                <a:lnTo>
                  <a:pt x="9612081" y="12570787"/>
                </a:lnTo>
                <a:cubicBezTo>
                  <a:pt x="9610833" y="12557544"/>
                  <a:pt x="9612705" y="12543700"/>
                  <a:pt x="9615819" y="12530456"/>
                </a:cubicBezTo>
                <a:lnTo>
                  <a:pt x="9617067" y="12526242"/>
                </a:lnTo>
                <a:lnTo>
                  <a:pt x="9612081" y="12526243"/>
                </a:lnTo>
                <a:cubicBezTo>
                  <a:pt x="9603357" y="12520825"/>
                  <a:pt x="9597125" y="12509990"/>
                  <a:pt x="9597749" y="12496747"/>
                </a:cubicBezTo>
                <a:lnTo>
                  <a:pt x="9627659" y="12497950"/>
                </a:lnTo>
                <a:lnTo>
                  <a:pt x="9639497" y="12466047"/>
                </a:lnTo>
                <a:lnTo>
                  <a:pt x="9630153" y="12458224"/>
                </a:lnTo>
                <a:cubicBezTo>
                  <a:pt x="9573445" y="12398631"/>
                  <a:pt x="9670033" y="12357095"/>
                  <a:pt x="9731101" y="12308338"/>
                </a:cubicBezTo>
                <a:lnTo>
                  <a:pt x="9732349" y="12307133"/>
                </a:lnTo>
                <a:lnTo>
                  <a:pt x="9687483" y="12326396"/>
                </a:lnTo>
                <a:cubicBezTo>
                  <a:pt x="9632645" y="12351076"/>
                  <a:pt x="9574693" y="12373950"/>
                  <a:pt x="9516115" y="12395018"/>
                </a:cubicBezTo>
                <a:lnTo>
                  <a:pt x="9370923" y="12442572"/>
                </a:lnTo>
                <a:lnTo>
                  <a:pt x="9376533" y="12476882"/>
                </a:lnTo>
                <a:cubicBezTo>
                  <a:pt x="9364069" y="12502164"/>
                  <a:pt x="9337897" y="12490127"/>
                  <a:pt x="9327301" y="12506980"/>
                </a:cubicBezTo>
                <a:cubicBezTo>
                  <a:pt x="9306115" y="12531058"/>
                  <a:pt x="9322941" y="12541893"/>
                  <a:pt x="9319201" y="12568379"/>
                </a:cubicBezTo>
                <a:cubicBezTo>
                  <a:pt x="9298639" y="12570787"/>
                  <a:pt x="9281189" y="12578010"/>
                  <a:pt x="9264367" y="12587039"/>
                </a:cubicBezTo>
                <a:lnTo>
                  <a:pt x="9228223" y="12609311"/>
                </a:lnTo>
                <a:lnTo>
                  <a:pt x="9013235" y="12609311"/>
                </a:lnTo>
                <a:lnTo>
                  <a:pt x="9000149" y="12592457"/>
                </a:lnTo>
                <a:cubicBezTo>
                  <a:pt x="8980833" y="12583427"/>
                  <a:pt x="8973355" y="12600883"/>
                  <a:pt x="8963383" y="12609311"/>
                </a:cubicBezTo>
                <a:lnTo>
                  <a:pt x="8950297" y="12609311"/>
                </a:lnTo>
                <a:lnTo>
                  <a:pt x="8927241" y="12555738"/>
                </a:lnTo>
                <a:lnTo>
                  <a:pt x="8914779" y="12558146"/>
                </a:lnTo>
                <a:lnTo>
                  <a:pt x="8899823" y="12575603"/>
                </a:lnTo>
                <a:cubicBezTo>
                  <a:pt x="8890477" y="12581020"/>
                  <a:pt x="8879259" y="12581622"/>
                  <a:pt x="8866173" y="12575603"/>
                </a:cubicBezTo>
                <a:lnTo>
                  <a:pt x="8866173" y="12566573"/>
                </a:lnTo>
                <a:lnTo>
                  <a:pt x="8807599" y="12576807"/>
                </a:lnTo>
                <a:lnTo>
                  <a:pt x="8803237" y="12602690"/>
                </a:lnTo>
                <a:lnTo>
                  <a:pt x="8786411" y="12580417"/>
                </a:lnTo>
                <a:lnTo>
                  <a:pt x="8713501" y="12593059"/>
                </a:lnTo>
                <a:lnTo>
                  <a:pt x="8704777" y="12609311"/>
                </a:lnTo>
                <a:lnTo>
                  <a:pt x="7282131" y="12609311"/>
                </a:lnTo>
                <a:lnTo>
                  <a:pt x="7239133" y="12608710"/>
                </a:lnTo>
                <a:cubicBezTo>
                  <a:pt x="7253467" y="12594262"/>
                  <a:pt x="7166227" y="12587641"/>
                  <a:pt x="7115751" y="12580418"/>
                </a:cubicBezTo>
                <a:lnTo>
                  <a:pt x="7116997" y="12577408"/>
                </a:lnTo>
                <a:lnTo>
                  <a:pt x="7073999" y="12581020"/>
                </a:lnTo>
                <a:cubicBezTo>
                  <a:pt x="7055929" y="12582224"/>
                  <a:pt x="7037859" y="12581622"/>
                  <a:pt x="7021033" y="12575603"/>
                </a:cubicBezTo>
                <a:lnTo>
                  <a:pt x="6974921" y="12538884"/>
                </a:lnTo>
                <a:lnTo>
                  <a:pt x="6948747" y="12537679"/>
                </a:lnTo>
                <a:lnTo>
                  <a:pt x="6910733" y="12524436"/>
                </a:lnTo>
                <a:lnTo>
                  <a:pt x="6904505" y="12523834"/>
                </a:lnTo>
                <a:lnTo>
                  <a:pt x="6903881" y="12522632"/>
                </a:lnTo>
                <a:lnTo>
                  <a:pt x="6887679" y="12516611"/>
                </a:lnTo>
                <a:cubicBezTo>
                  <a:pt x="6863377" y="12509989"/>
                  <a:pt x="6835957" y="12502766"/>
                  <a:pt x="6810409" y="12495543"/>
                </a:cubicBezTo>
                <a:cubicBezTo>
                  <a:pt x="6784859" y="12491931"/>
                  <a:pt x="6759933" y="12488320"/>
                  <a:pt x="6738123" y="12485913"/>
                </a:cubicBezTo>
                <a:lnTo>
                  <a:pt x="6710081" y="12483505"/>
                </a:lnTo>
                <a:lnTo>
                  <a:pt x="6706343" y="12496145"/>
                </a:lnTo>
                <a:cubicBezTo>
                  <a:pt x="6700735" y="12505173"/>
                  <a:pt x="6692635" y="12513000"/>
                  <a:pt x="6682663" y="12519020"/>
                </a:cubicBezTo>
                <a:cubicBezTo>
                  <a:pt x="6663969" y="12531059"/>
                  <a:pt x="6639665" y="12533465"/>
                  <a:pt x="6620971" y="12518418"/>
                </a:cubicBezTo>
                <a:cubicBezTo>
                  <a:pt x="6620347" y="12503369"/>
                  <a:pt x="6630319" y="12488320"/>
                  <a:pt x="6644027" y="12476883"/>
                </a:cubicBezTo>
                <a:lnTo>
                  <a:pt x="6670823" y="12465447"/>
                </a:lnTo>
                <a:lnTo>
                  <a:pt x="6640289" y="12452805"/>
                </a:lnTo>
                <a:lnTo>
                  <a:pt x="6625957" y="12464242"/>
                </a:lnTo>
                <a:lnTo>
                  <a:pt x="6616609" y="12443174"/>
                </a:lnTo>
                <a:lnTo>
                  <a:pt x="6606639" y="12439562"/>
                </a:lnTo>
                <a:lnTo>
                  <a:pt x="6581091" y="12430533"/>
                </a:lnTo>
                <a:lnTo>
                  <a:pt x="6573611" y="12438960"/>
                </a:lnTo>
                <a:cubicBezTo>
                  <a:pt x="6558657" y="12446786"/>
                  <a:pt x="6539341" y="12445582"/>
                  <a:pt x="6536845" y="12422107"/>
                </a:cubicBezTo>
                <a:lnTo>
                  <a:pt x="6540585" y="12417892"/>
                </a:lnTo>
                <a:lnTo>
                  <a:pt x="6524383" y="12412475"/>
                </a:lnTo>
                <a:lnTo>
                  <a:pt x="6458953" y="12399231"/>
                </a:lnTo>
                <a:lnTo>
                  <a:pt x="6466429" y="12408261"/>
                </a:lnTo>
                <a:cubicBezTo>
                  <a:pt x="6468301" y="12417290"/>
                  <a:pt x="6468923" y="12428125"/>
                  <a:pt x="6467053" y="12441368"/>
                </a:cubicBezTo>
                <a:cubicBezTo>
                  <a:pt x="6457083" y="12443174"/>
                  <a:pt x="6450229" y="12448591"/>
                  <a:pt x="6441505" y="12452805"/>
                </a:cubicBezTo>
                <a:lnTo>
                  <a:pt x="6410349" y="12457621"/>
                </a:lnTo>
                <a:lnTo>
                  <a:pt x="6418449" y="12471465"/>
                </a:lnTo>
                <a:cubicBezTo>
                  <a:pt x="6420941" y="12480495"/>
                  <a:pt x="6420939" y="12491931"/>
                  <a:pt x="6419695" y="12505776"/>
                </a:cubicBezTo>
                <a:cubicBezTo>
                  <a:pt x="6410969" y="12507583"/>
                  <a:pt x="6405363" y="12513602"/>
                  <a:pt x="6397263" y="12518418"/>
                </a:cubicBezTo>
                <a:lnTo>
                  <a:pt x="6372335" y="12524437"/>
                </a:lnTo>
                <a:lnTo>
                  <a:pt x="6370467" y="12535272"/>
                </a:lnTo>
                <a:lnTo>
                  <a:pt x="6369219" y="12536476"/>
                </a:lnTo>
                <a:lnTo>
                  <a:pt x="6374205" y="12543097"/>
                </a:lnTo>
                <a:lnTo>
                  <a:pt x="6359249" y="12561758"/>
                </a:lnTo>
                <a:lnTo>
                  <a:pt x="6358003" y="12563564"/>
                </a:lnTo>
                <a:lnTo>
                  <a:pt x="6358003" y="12562961"/>
                </a:lnTo>
                <a:lnTo>
                  <a:pt x="6351773" y="12570786"/>
                </a:lnTo>
                <a:cubicBezTo>
                  <a:pt x="6342423" y="12579815"/>
                  <a:pt x="6330585" y="12587642"/>
                  <a:pt x="6316875" y="12588845"/>
                </a:cubicBezTo>
                <a:cubicBezTo>
                  <a:pt x="6298181" y="12549117"/>
                  <a:pt x="6299427" y="12529854"/>
                  <a:pt x="6324353" y="12498553"/>
                </a:cubicBezTo>
                <a:lnTo>
                  <a:pt x="6349279" y="12513000"/>
                </a:lnTo>
                <a:lnTo>
                  <a:pt x="6348655" y="12505776"/>
                </a:lnTo>
                <a:lnTo>
                  <a:pt x="6345541" y="12498553"/>
                </a:lnTo>
                <a:cubicBezTo>
                  <a:pt x="6339933" y="12470864"/>
                  <a:pt x="6360495" y="12448591"/>
                  <a:pt x="6381683" y="12444378"/>
                </a:cubicBezTo>
                <a:lnTo>
                  <a:pt x="6400377" y="12449193"/>
                </a:lnTo>
                <a:lnTo>
                  <a:pt x="6392275" y="12414280"/>
                </a:lnTo>
                <a:cubicBezTo>
                  <a:pt x="6394769" y="12401641"/>
                  <a:pt x="6402869" y="12392008"/>
                  <a:pt x="6412839" y="12385989"/>
                </a:cubicBezTo>
                <a:lnTo>
                  <a:pt x="6415333" y="12385989"/>
                </a:lnTo>
                <a:lnTo>
                  <a:pt x="6394145" y="12375154"/>
                </a:lnTo>
                <a:cubicBezTo>
                  <a:pt x="6381683" y="12366727"/>
                  <a:pt x="6370467" y="12358300"/>
                  <a:pt x="6352395" y="12347465"/>
                </a:cubicBezTo>
                <a:cubicBezTo>
                  <a:pt x="6229011" y="12305328"/>
                  <a:pt x="6113107" y="12269814"/>
                  <a:pt x="6105627" y="12290881"/>
                </a:cubicBezTo>
                <a:cubicBezTo>
                  <a:pt x="6040199" y="12277037"/>
                  <a:pt x="5974767" y="12248745"/>
                  <a:pt x="5902483" y="12213231"/>
                </a:cubicBezTo>
                <a:cubicBezTo>
                  <a:pt x="5865717" y="12195773"/>
                  <a:pt x="5829573" y="12176511"/>
                  <a:pt x="5791562" y="12155443"/>
                </a:cubicBezTo>
                <a:lnTo>
                  <a:pt x="5780345" y="12148822"/>
                </a:lnTo>
                <a:lnTo>
                  <a:pt x="5764766" y="12152434"/>
                </a:lnTo>
                <a:lnTo>
                  <a:pt x="5753550" y="12150628"/>
                </a:lnTo>
                <a:lnTo>
                  <a:pt x="5739840" y="12157851"/>
                </a:lnTo>
                <a:lnTo>
                  <a:pt x="5737970" y="12147618"/>
                </a:lnTo>
                <a:lnTo>
                  <a:pt x="5734232" y="12147016"/>
                </a:lnTo>
                <a:lnTo>
                  <a:pt x="5736102" y="12139191"/>
                </a:lnTo>
                <a:lnTo>
                  <a:pt x="5733609" y="12122337"/>
                </a:lnTo>
                <a:lnTo>
                  <a:pt x="5709929" y="12109093"/>
                </a:lnTo>
                <a:lnTo>
                  <a:pt x="5708683" y="12115715"/>
                </a:lnTo>
                <a:cubicBezTo>
                  <a:pt x="5698712" y="12138588"/>
                  <a:pt x="5681888" y="12158453"/>
                  <a:pt x="5660078" y="12163269"/>
                </a:cubicBezTo>
                <a:cubicBezTo>
                  <a:pt x="5627052" y="12148220"/>
                  <a:pt x="5617703" y="12112104"/>
                  <a:pt x="5624558" y="12081404"/>
                </a:cubicBezTo>
                <a:lnTo>
                  <a:pt x="5632659" y="12067558"/>
                </a:lnTo>
                <a:lnTo>
                  <a:pt x="5595270" y="12048297"/>
                </a:lnTo>
                <a:lnTo>
                  <a:pt x="5554143" y="12026627"/>
                </a:lnTo>
                <a:lnTo>
                  <a:pt x="5537941" y="12026627"/>
                </a:lnTo>
                <a:lnTo>
                  <a:pt x="5540433" y="12020006"/>
                </a:lnTo>
                <a:lnTo>
                  <a:pt x="5531709" y="12015792"/>
                </a:lnTo>
                <a:cubicBezTo>
                  <a:pt x="5509898" y="12001345"/>
                  <a:pt x="5509899" y="11987499"/>
                  <a:pt x="5473757" y="11973656"/>
                </a:cubicBezTo>
                <a:cubicBezTo>
                  <a:pt x="5503044" y="11980277"/>
                  <a:pt x="5502422" y="11966432"/>
                  <a:pt x="5531709" y="11980879"/>
                </a:cubicBezTo>
                <a:cubicBezTo>
                  <a:pt x="5539187" y="11966432"/>
                  <a:pt x="5502422" y="11944762"/>
                  <a:pt x="5458801" y="11923694"/>
                </a:cubicBezTo>
                <a:lnTo>
                  <a:pt x="5437614" y="11912257"/>
                </a:lnTo>
                <a:lnTo>
                  <a:pt x="5445715" y="11926703"/>
                </a:lnTo>
                <a:cubicBezTo>
                  <a:pt x="5446962" y="11953791"/>
                  <a:pt x="5420165" y="11990510"/>
                  <a:pt x="5386515" y="11991714"/>
                </a:cubicBezTo>
                <a:cubicBezTo>
                  <a:pt x="5374675" y="11982082"/>
                  <a:pt x="5367821" y="11971849"/>
                  <a:pt x="5365329" y="11961616"/>
                </a:cubicBezTo>
                <a:lnTo>
                  <a:pt x="5365329" y="11949577"/>
                </a:lnTo>
                <a:lnTo>
                  <a:pt x="5340403" y="11947169"/>
                </a:lnTo>
                <a:cubicBezTo>
                  <a:pt x="5341025" y="11928509"/>
                  <a:pt x="5344764" y="11914063"/>
                  <a:pt x="5354111" y="11903228"/>
                </a:cubicBezTo>
                <a:lnTo>
                  <a:pt x="5389007" y="11885771"/>
                </a:lnTo>
                <a:lnTo>
                  <a:pt x="5357227" y="11867713"/>
                </a:lnTo>
                <a:cubicBezTo>
                  <a:pt x="5313607" y="11832198"/>
                  <a:pt x="5306129" y="11811130"/>
                  <a:pt x="5277465" y="11790062"/>
                </a:cubicBezTo>
                <a:lnTo>
                  <a:pt x="5274972" y="11788255"/>
                </a:lnTo>
                <a:lnTo>
                  <a:pt x="5255032" y="11814139"/>
                </a:lnTo>
                <a:cubicBezTo>
                  <a:pt x="5271233" y="11821363"/>
                  <a:pt x="5279334" y="11824975"/>
                  <a:pt x="5295535" y="11832197"/>
                </a:cubicBezTo>
                <a:lnTo>
                  <a:pt x="5293666" y="11834606"/>
                </a:lnTo>
                <a:cubicBezTo>
                  <a:pt x="5303015" y="11835208"/>
                  <a:pt x="5311738" y="11840625"/>
                  <a:pt x="5319839" y="11852062"/>
                </a:cubicBezTo>
                <a:cubicBezTo>
                  <a:pt x="5312984" y="11856878"/>
                  <a:pt x="5322955" y="11871926"/>
                  <a:pt x="5308622" y="11881557"/>
                </a:cubicBezTo>
                <a:cubicBezTo>
                  <a:pt x="5298652" y="11882761"/>
                  <a:pt x="5288681" y="11879149"/>
                  <a:pt x="5279958" y="11872528"/>
                </a:cubicBezTo>
                <a:lnTo>
                  <a:pt x="5270610" y="11857480"/>
                </a:lnTo>
                <a:lnTo>
                  <a:pt x="5264378" y="11863499"/>
                </a:lnTo>
                <a:cubicBezTo>
                  <a:pt x="5253162" y="11867111"/>
                  <a:pt x="5240699" y="11866508"/>
                  <a:pt x="5229482" y="11871325"/>
                </a:cubicBezTo>
                <a:cubicBezTo>
                  <a:pt x="5222004" y="11882610"/>
                  <a:pt x="5216553" y="11894762"/>
                  <a:pt x="5211771" y="11906745"/>
                </a:cubicBezTo>
                <a:lnTo>
                  <a:pt x="5202545" y="11929951"/>
                </a:lnTo>
                <a:lnTo>
                  <a:pt x="5202129" y="11957973"/>
                </a:lnTo>
                <a:cubicBezTo>
                  <a:pt x="5185901" y="12243945"/>
                  <a:pt x="5109601" y="12528296"/>
                  <a:pt x="4971234" y="12790866"/>
                </a:cubicBezTo>
                <a:lnTo>
                  <a:pt x="4902961" y="12905967"/>
                </a:lnTo>
                <a:lnTo>
                  <a:pt x="4909754" y="12906459"/>
                </a:lnTo>
                <a:cubicBezTo>
                  <a:pt x="4911881" y="12912026"/>
                  <a:pt x="4910830" y="12922632"/>
                  <a:pt x="4906030" y="12937814"/>
                </a:cubicBezTo>
                <a:cubicBezTo>
                  <a:pt x="4899354" y="12955278"/>
                  <a:pt x="4888931" y="12977314"/>
                  <a:pt x="4874758" y="13003925"/>
                </a:cubicBezTo>
                <a:cubicBezTo>
                  <a:pt x="4860586" y="13030533"/>
                  <a:pt x="4838916" y="13066287"/>
                  <a:pt x="4808924" y="13102861"/>
                </a:cubicBezTo>
                <a:cubicBezTo>
                  <a:pt x="4713095" y="13238374"/>
                  <a:pt x="4594402" y="13355137"/>
                  <a:pt x="4461995" y="13460654"/>
                </a:cubicBezTo>
                <a:cubicBezTo>
                  <a:pt x="4395790" y="13513412"/>
                  <a:pt x="4325950" y="13561276"/>
                  <a:pt x="4253515" y="13604146"/>
                </a:cubicBezTo>
                <a:lnTo>
                  <a:pt x="4155197" y="13658032"/>
                </a:lnTo>
                <a:lnTo>
                  <a:pt x="4032982" y="13716000"/>
                </a:lnTo>
                <a:lnTo>
                  <a:pt x="4031394" y="13716000"/>
                </a:lnTo>
                <a:lnTo>
                  <a:pt x="4045915" y="13703437"/>
                </a:lnTo>
                <a:cubicBezTo>
                  <a:pt x="4052785" y="13698557"/>
                  <a:pt x="4060695" y="13693574"/>
                  <a:pt x="4068605" y="13688590"/>
                </a:cubicBezTo>
                <a:cubicBezTo>
                  <a:pt x="4080673" y="13683197"/>
                  <a:pt x="4092744" y="13677801"/>
                  <a:pt x="4100242" y="13668658"/>
                </a:cubicBezTo>
                <a:cubicBezTo>
                  <a:pt x="4112314" y="13663264"/>
                  <a:pt x="4124382" y="13657870"/>
                  <a:pt x="4136455" y="13652473"/>
                </a:cubicBezTo>
                <a:cubicBezTo>
                  <a:pt x="4184739" y="13630898"/>
                  <a:pt x="4235944" y="13596428"/>
                  <a:pt x="4263011" y="13572747"/>
                </a:cubicBezTo>
                <a:lnTo>
                  <a:pt x="4155195" y="13624100"/>
                </a:lnTo>
                <a:lnTo>
                  <a:pt x="4114316" y="13648224"/>
                </a:lnTo>
                <a:lnTo>
                  <a:pt x="3968479" y="13716000"/>
                </a:lnTo>
                <a:lnTo>
                  <a:pt x="2175013" y="13716000"/>
                </a:lnTo>
                <a:lnTo>
                  <a:pt x="2108904" y="13679649"/>
                </a:lnTo>
                <a:cubicBezTo>
                  <a:pt x="2053697" y="13645847"/>
                  <a:pt x="1999936" y="13609408"/>
                  <a:pt x="1947764" y="13570448"/>
                </a:cubicBezTo>
                <a:cubicBezTo>
                  <a:pt x="1983519" y="13592125"/>
                  <a:pt x="2014703" y="13610049"/>
                  <a:pt x="2045889" y="13627975"/>
                </a:cubicBezTo>
                <a:cubicBezTo>
                  <a:pt x="1918680" y="13531308"/>
                  <a:pt x="1790648" y="13426319"/>
                  <a:pt x="1674689" y="13315935"/>
                </a:cubicBezTo>
                <a:cubicBezTo>
                  <a:pt x="1616298" y="13256583"/>
                  <a:pt x="1559779" y="13194945"/>
                  <a:pt x="1507789" y="13131285"/>
                </a:cubicBezTo>
                <a:lnTo>
                  <a:pt x="1437070" y="13038936"/>
                </a:lnTo>
                <a:lnTo>
                  <a:pt x="1368046" y="12934496"/>
                </a:lnTo>
                <a:cubicBezTo>
                  <a:pt x="1388190" y="12968219"/>
                  <a:pt x="1410127" y="13001500"/>
                  <a:pt x="1433528" y="13034309"/>
                </a:cubicBezTo>
                <a:lnTo>
                  <a:pt x="1437070" y="13038936"/>
                </a:lnTo>
                <a:lnTo>
                  <a:pt x="1488029" y="13116037"/>
                </a:lnTo>
                <a:cubicBezTo>
                  <a:pt x="1617612" y="13291115"/>
                  <a:pt x="1774716" y="13445750"/>
                  <a:pt x="1947764" y="13570448"/>
                </a:cubicBezTo>
                <a:cubicBezTo>
                  <a:pt x="1835920" y="13501675"/>
                  <a:pt x="1726177" y="13411683"/>
                  <a:pt x="1613144" y="13288407"/>
                </a:cubicBezTo>
                <a:cubicBezTo>
                  <a:pt x="1642225" y="13327547"/>
                  <a:pt x="1675881" y="13370438"/>
                  <a:pt x="1717858" y="13412506"/>
                </a:cubicBezTo>
                <a:cubicBezTo>
                  <a:pt x="1759833" y="13454572"/>
                  <a:pt x="1810954" y="13504140"/>
                  <a:pt x="1861252" y="13545384"/>
                </a:cubicBezTo>
                <a:lnTo>
                  <a:pt x="2061489" y="13687668"/>
                </a:lnTo>
                <a:lnTo>
                  <a:pt x="1950978" y="13629475"/>
                </a:lnTo>
                <a:cubicBezTo>
                  <a:pt x="1840747" y="13561065"/>
                  <a:pt x="1737751" y="13486165"/>
                  <a:pt x="1645890" y="13407012"/>
                </a:cubicBezTo>
                <a:cubicBezTo>
                  <a:pt x="1709267" y="13474274"/>
                  <a:pt x="1777952" y="13536811"/>
                  <a:pt x="1850823" y="13594536"/>
                </a:cubicBezTo>
                <a:lnTo>
                  <a:pt x="2026943" y="13716000"/>
                </a:lnTo>
                <a:lnTo>
                  <a:pt x="1988834" y="13716000"/>
                </a:lnTo>
                <a:lnTo>
                  <a:pt x="1868693" y="13632329"/>
                </a:lnTo>
                <a:cubicBezTo>
                  <a:pt x="1714355" y="13515060"/>
                  <a:pt x="1574855" y="13378959"/>
                  <a:pt x="1452779" y="13227512"/>
                </a:cubicBezTo>
                <a:lnTo>
                  <a:pt x="1313273" y="13034386"/>
                </a:lnTo>
                <a:lnTo>
                  <a:pt x="1280625" y="12985151"/>
                </a:lnTo>
                <a:cubicBezTo>
                  <a:pt x="1210021" y="12866085"/>
                  <a:pt x="1147740" y="12746193"/>
                  <a:pt x="1101277" y="12616339"/>
                </a:cubicBezTo>
                <a:cubicBezTo>
                  <a:pt x="1052714" y="12507700"/>
                  <a:pt x="1011646" y="12389917"/>
                  <a:pt x="975155" y="12275882"/>
                </a:cubicBezTo>
                <a:cubicBezTo>
                  <a:pt x="968933" y="12255490"/>
                  <a:pt x="962715" y="12235098"/>
                  <a:pt x="961068" y="12218454"/>
                </a:cubicBezTo>
                <a:cubicBezTo>
                  <a:pt x="977256" y="12254669"/>
                  <a:pt x="987224" y="12270489"/>
                  <a:pt x="971492" y="12196417"/>
                </a:cubicBezTo>
                <a:cubicBezTo>
                  <a:pt x="955846" y="12038308"/>
                  <a:pt x="935627" y="11876450"/>
                  <a:pt x="939548" y="11703805"/>
                </a:cubicBezTo>
                <a:cubicBezTo>
                  <a:pt x="939636" y="11619768"/>
                  <a:pt x="948044" y="11534908"/>
                  <a:pt x="960200" y="11445476"/>
                </a:cubicBezTo>
                <a:cubicBezTo>
                  <a:pt x="976932" y="11359795"/>
                  <a:pt x="993661" y="11274114"/>
                  <a:pt x="1027035" y="11186786"/>
                </a:cubicBezTo>
                <a:cubicBezTo>
                  <a:pt x="1055834" y="11095709"/>
                  <a:pt x="1090486" y="10978846"/>
                  <a:pt x="1140134" y="10843699"/>
                </a:cubicBezTo>
                <a:cubicBezTo>
                  <a:pt x="1158055" y="10812516"/>
                  <a:pt x="1164730" y="10795051"/>
                  <a:pt x="1171404" y="10777587"/>
                </a:cubicBezTo>
                <a:cubicBezTo>
                  <a:pt x="1185577" y="10750978"/>
                  <a:pt x="1191429" y="10725190"/>
                  <a:pt x="1205603" y="10698581"/>
                </a:cubicBezTo>
                <a:cubicBezTo>
                  <a:pt x="1195178" y="10720619"/>
                  <a:pt x="1181006" y="10747229"/>
                  <a:pt x="1170582" y="10769265"/>
                </a:cubicBezTo>
                <a:lnTo>
                  <a:pt x="1175928" y="10737154"/>
                </a:lnTo>
                <a:lnTo>
                  <a:pt x="1196458" y="10691082"/>
                </a:lnTo>
                <a:cubicBezTo>
                  <a:pt x="1185622" y="10708958"/>
                  <a:pt x="1179678" y="10723201"/>
                  <a:pt x="1176181" y="10735625"/>
                </a:cubicBezTo>
                <a:lnTo>
                  <a:pt x="1175928" y="10737154"/>
                </a:lnTo>
                <a:lnTo>
                  <a:pt x="1038308" y="11045976"/>
                </a:lnTo>
                <a:cubicBezTo>
                  <a:pt x="995849" y="11168859"/>
                  <a:pt x="964308" y="11295920"/>
                  <a:pt x="945660" y="11425906"/>
                </a:cubicBezTo>
                <a:cubicBezTo>
                  <a:pt x="900042" y="11686701"/>
                  <a:pt x="909752" y="11954634"/>
                  <a:pt x="961068" y="12218454"/>
                </a:cubicBezTo>
                <a:cubicBezTo>
                  <a:pt x="949451" y="12185992"/>
                  <a:pt x="937014" y="12145205"/>
                  <a:pt x="930795" y="12124813"/>
                </a:cubicBezTo>
                <a:cubicBezTo>
                  <a:pt x="944057" y="12173921"/>
                  <a:pt x="953570" y="12227598"/>
                  <a:pt x="975155" y="12275882"/>
                </a:cubicBezTo>
                <a:cubicBezTo>
                  <a:pt x="1012839" y="12444418"/>
                  <a:pt x="1070917" y="12606737"/>
                  <a:pt x="1149387" y="12762840"/>
                </a:cubicBezTo>
                <a:cubicBezTo>
                  <a:pt x="1124055" y="12719124"/>
                  <a:pt x="1098722" y="12675413"/>
                  <a:pt x="1074210" y="12640021"/>
                </a:cubicBezTo>
                <a:cubicBezTo>
                  <a:pt x="1168415" y="12870194"/>
                  <a:pt x="1298831" y="13084185"/>
                  <a:pt x="1460060" y="13269921"/>
                </a:cubicBezTo>
                <a:cubicBezTo>
                  <a:pt x="1536516" y="13363202"/>
                  <a:pt x="1625041" y="13451085"/>
                  <a:pt x="1721064" y="13529827"/>
                </a:cubicBezTo>
                <a:cubicBezTo>
                  <a:pt x="1769077" y="13569198"/>
                  <a:pt x="1818026" y="13607426"/>
                  <a:pt x="1868849" y="13643368"/>
                </a:cubicBezTo>
                <a:lnTo>
                  <a:pt x="1984559" y="13716000"/>
                </a:lnTo>
                <a:lnTo>
                  <a:pt x="1432764" y="13716000"/>
                </a:lnTo>
                <a:lnTo>
                  <a:pt x="1329951" y="13616268"/>
                </a:lnTo>
                <a:cubicBezTo>
                  <a:pt x="1269432" y="13551348"/>
                  <a:pt x="1212298" y="13483469"/>
                  <a:pt x="1159118" y="13413097"/>
                </a:cubicBezTo>
                <a:cubicBezTo>
                  <a:pt x="1104702" y="13330246"/>
                  <a:pt x="1050286" y="13247392"/>
                  <a:pt x="1007942" y="13159144"/>
                </a:cubicBezTo>
                <a:cubicBezTo>
                  <a:pt x="1004192" y="13163717"/>
                  <a:pt x="1005840" y="13180360"/>
                  <a:pt x="992121" y="13169111"/>
                </a:cubicBezTo>
                <a:cubicBezTo>
                  <a:pt x="936882" y="13077938"/>
                  <a:pt x="885390" y="12982189"/>
                  <a:pt x="837653" y="12881873"/>
                </a:cubicBezTo>
                <a:cubicBezTo>
                  <a:pt x="789912" y="12781554"/>
                  <a:pt x="750493" y="12680413"/>
                  <a:pt x="719395" y="12578450"/>
                </a:cubicBezTo>
                <a:cubicBezTo>
                  <a:pt x="710705" y="12533094"/>
                  <a:pt x="706588" y="12491485"/>
                  <a:pt x="698719" y="12454449"/>
                </a:cubicBezTo>
                <a:cubicBezTo>
                  <a:pt x="696250" y="12429484"/>
                  <a:pt x="694603" y="12412843"/>
                  <a:pt x="688385" y="12392450"/>
                </a:cubicBezTo>
                <a:cubicBezTo>
                  <a:pt x="690485" y="12371233"/>
                  <a:pt x="688838" y="12354593"/>
                  <a:pt x="690941" y="12333378"/>
                </a:cubicBezTo>
                <a:lnTo>
                  <a:pt x="669867" y="12278113"/>
                </a:lnTo>
                <a:lnTo>
                  <a:pt x="673602" y="12293923"/>
                </a:lnTo>
                <a:cubicBezTo>
                  <a:pt x="661467" y="12299301"/>
                  <a:pt x="657708" y="12303884"/>
                  <a:pt x="654811" y="12316839"/>
                </a:cubicBezTo>
                <a:cubicBezTo>
                  <a:pt x="646756" y="12279573"/>
                  <a:pt x="642459" y="12237729"/>
                  <a:pt x="634405" y="12200465"/>
                </a:cubicBezTo>
                <a:lnTo>
                  <a:pt x="629671" y="12130782"/>
                </a:lnTo>
                <a:lnTo>
                  <a:pt x="626470" y="12117070"/>
                </a:lnTo>
                <a:cubicBezTo>
                  <a:pt x="610337" y="12028337"/>
                  <a:pt x="600248" y="11926397"/>
                  <a:pt x="598277" y="11821554"/>
                </a:cubicBezTo>
                <a:cubicBezTo>
                  <a:pt x="594332" y="11611875"/>
                  <a:pt x="625775" y="11377689"/>
                  <a:pt x="666735" y="11197182"/>
                </a:cubicBezTo>
                <a:cubicBezTo>
                  <a:pt x="662163" y="11193432"/>
                  <a:pt x="662163" y="11193432"/>
                  <a:pt x="662163" y="11193432"/>
                </a:cubicBezTo>
                <a:cubicBezTo>
                  <a:pt x="706868" y="11008353"/>
                  <a:pt x="769044" y="10829949"/>
                  <a:pt x="852432" y="10653654"/>
                </a:cubicBezTo>
                <a:cubicBezTo>
                  <a:pt x="874926" y="10626223"/>
                  <a:pt x="889098" y="10599612"/>
                  <a:pt x="907844" y="10576752"/>
                </a:cubicBezTo>
                <a:cubicBezTo>
                  <a:pt x="920372" y="10533502"/>
                  <a:pt x="949542" y="10488605"/>
                  <a:pt x="955391" y="10462817"/>
                </a:cubicBezTo>
                <a:cubicBezTo>
                  <a:pt x="1039149" y="10332699"/>
                  <a:pt x="1126200" y="10235867"/>
                  <a:pt x="1209502" y="10143607"/>
                </a:cubicBezTo>
                <a:cubicBezTo>
                  <a:pt x="1219927" y="10121571"/>
                  <a:pt x="1240774" y="10077496"/>
                  <a:pt x="1270766" y="10040921"/>
                </a:cubicBezTo>
                <a:cubicBezTo>
                  <a:pt x="1304508" y="9999774"/>
                  <a:pt x="1339073" y="9966947"/>
                  <a:pt x="1377386" y="9929551"/>
                </a:cubicBezTo>
                <a:cubicBezTo>
                  <a:pt x="1411952" y="9896724"/>
                  <a:pt x="1446518" y="9863898"/>
                  <a:pt x="1481082" y="9831074"/>
                </a:cubicBezTo>
                <a:cubicBezTo>
                  <a:pt x="1562283" y="9760028"/>
                  <a:pt x="1651806" y="9688160"/>
                  <a:pt x="1750473" y="9623791"/>
                </a:cubicBezTo>
                <a:cubicBezTo>
                  <a:pt x="1993393" y="9467442"/>
                  <a:pt x="2254987" y="9356514"/>
                  <a:pt x="2526306" y="9290120"/>
                </a:cubicBezTo>
                <a:lnTo>
                  <a:pt x="2663672" y="9264280"/>
                </a:lnTo>
                <a:lnTo>
                  <a:pt x="2661178" y="9247060"/>
                </a:lnTo>
                <a:cubicBezTo>
                  <a:pt x="2663671" y="9237805"/>
                  <a:pt x="2670837" y="9229077"/>
                  <a:pt x="2684547" y="9217942"/>
                </a:cubicBezTo>
                <a:cubicBezTo>
                  <a:pt x="2693894" y="9221553"/>
                  <a:pt x="2699501" y="9227572"/>
                  <a:pt x="2702618" y="9234796"/>
                </a:cubicBezTo>
                <a:cubicBezTo>
                  <a:pt x="2704644" y="9239912"/>
                  <a:pt x="2705111" y="9245405"/>
                  <a:pt x="2704234" y="9250728"/>
                </a:cubicBezTo>
                <a:lnTo>
                  <a:pt x="2701449" y="9257175"/>
                </a:lnTo>
                <a:lnTo>
                  <a:pt x="2766555" y="9244928"/>
                </a:lnTo>
                <a:lnTo>
                  <a:pt x="2773628" y="9234890"/>
                </a:lnTo>
                <a:cubicBezTo>
                  <a:pt x="2780200" y="9228023"/>
                  <a:pt x="2786744" y="9223358"/>
                  <a:pt x="2791728" y="9222154"/>
                </a:cubicBezTo>
                <a:lnTo>
                  <a:pt x="2795666" y="9239452"/>
                </a:lnTo>
                <a:lnTo>
                  <a:pt x="2800534" y="9238536"/>
                </a:lnTo>
                <a:cubicBezTo>
                  <a:pt x="2814251" y="9249785"/>
                  <a:pt x="2818823" y="9253534"/>
                  <a:pt x="2819648" y="9261855"/>
                </a:cubicBezTo>
                <a:cubicBezTo>
                  <a:pt x="2852109" y="9250245"/>
                  <a:pt x="2885397" y="9246956"/>
                  <a:pt x="2918682" y="9243665"/>
                </a:cubicBezTo>
                <a:cubicBezTo>
                  <a:pt x="2947398" y="9236629"/>
                  <a:pt x="2980683" y="9233337"/>
                  <a:pt x="3005649" y="9230873"/>
                </a:cubicBezTo>
                <a:cubicBezTo>
                  <a:pt x="2997327" y="9231693"/>
                  <a:pt x="2993578" y="9236265"/>
                  <a:pt x="2994403" y="9244588"/>
                </a:cubicBezTo>
                <a:cubicBezTo>
                  <a:pt x="3035187" y="9232153"/>
                  <a:pt x="3068472" y="9228864"/>
                  <a:pt x="3098010" y="9230146"/>
                </a:cubicBezTo>
                <a:cubicBezTo>
                  <a:pt x="3127547" y="9231428"/>
                  <a:pt x="3152513" y="9228963"/>
                  <a:pt x="3173729" y="9231069"/>
                </a:cubicBezTo>
                <a:cubicBezTo>
                  <a:pt x="3199106" y="9232763"/>
                  <a:pt x="3222401" y="9234662"/>
                  <a:pt x="3248920" y="9237294"/>
                </a:cubicBezTo>
                <a:lnTo>
                  <a:pt x="3276921" y="9240273"/>
                </a:lnTo>
                <a:lnTo>
                  <a:pt x="3282925" y="9226951"/>
                </a:lnTo>
                <a:cubicBezTo>
                  <a:pt x="3294959" y="9210304"/>
                  <a:pt x="3313303" y="9203645"/>
                  <a:pt x="3326389" y="9177008"/>
                </a:cubicBezTo>
                <a:lnTo>
                  <a:pt x="3338852" y="9185436"/>
                </a:lnTo>
                <a:lnTo>
                  <a:pt x="3328882" y="9148717"/>
                </a:lnTo>
                <a:lnTo>
                  <a:pt x="3316419" y="9152931"/>
                </a:lnTo>
                <a:cubicBezTo>
                  <a:pt x="3305202" y="9158347"/>
                  <a:pt x="3295232" y="9167378"/>
                  <a:pt x="3280899" y="9167377"/>
                </a:cubicBezTo>
                <a:lnTo>
                  <a:pt x="3317042" y="9104775"/>
                </a:lnTo>
                <a:lnTo>
                  <a:pt x="3300216" y="9043978"/>
                </a:lnTo>
                <a:lnTo>
                  <a:pt x="3296478" y="9022308"/>
                </a:lnTo>
                <a:lnTo>
                  <a:pt x="3293362" y="9025920"/>
                </a:lnTo>
                <a:cubicBezTo>
                  <a:pt x="3280899" y="9022308"/>
                  <a:pt x="3274667" y="9015084"/>
                  <a:pt x="3274044" y="9007260"/>
                </a:cubicBezTo>
                <a:lnTo>
                  <a:pt x="3280276" y="8989803"/>
                </a:lnTo>
                <a:lnTo>
                  <a:pt x="3246003" y="8977764"/>
                </a:lnTo>
                <a:cubicBezTo>
                  <a:pt x="3233540" y="8969336"/>
                  <a:pt x="3226686" y="8956095"/>
                  <a:pt x="3227932" y="8936230"/>
                </a:cubicBezTo>
                <a:lnTo>
                  <a:pt x="3250989" y="8928404"/>
                </a:lnTo>
                <a:lnTo>
                  <a:pt x="3226686" y="8903723"/>
                </a:lnTo>
                <a:cubicBezTo>
                  <a:pt x="3238526" y="8889278"/>
                  <a:pt x="3250365" y="8885064"/>
                  <a:pt x="3263451" y="8883259"/>
                </a:cubicBezTo>
                <a:lnTo>
                  <a:pt x="3273421" y="8882656"/>
                </a:lnTo>
                <a:lnTo>
                  <a:pt x="3272175" y="8876035"/>
                </a:lnTo>
                <a:lnTo>
                  <a:pt x="3254727" y="8744208"/>
                </a:lnTo>
                <a:lnTo>
                  <a:pt x="3242264" y="8739995"/>
                </a:lnTo>
                <a:cubicBezTo>
                  <a:pt x="3237902" y="8735781"/>
                  <a:pt x="3236033" y="8727956"/>
                  <a:pt x="3239148" y="8717120"/>
                </a:cubicBezTo>
                <a:lnTo>
                  <a:pt x="3251611" y="8716518"/>
                </a:lnTo>
                <a:lnTo>
                  <a:pt x="3239148" y="8625625"/>
                </a:lnTo>
                <a:lnTo>
                  <a:pt x="3222323" y="8646091"/>
                </a:lnTo>
                <a:cubicBezTo>
                  <a:pt x="3204251" y="8660538"/>
                  <a:pt x="3180572" y="8669567"/>
                  <a:pt x="3160008" y="8665353"/>
                </a:cubicBezTo>
                <a:cubicBezTo>
                  <a:pt x="3135083" y="8614790"/>
                  <a:pt x="3185557" y="8589508"/>
                  <a:pt x="3217961" y="8567236"/>
                </a:cubicBezTo>
                <a:lnTo>
                  <a:pt x="3233540" y="8581682"/>
                </a:lnTo>
                <a:lnTo>
                  <a:pt x="3228555" y="8543759"/>
                </a:lnTo>
                <a:cubicBezTo>
                  <a:pt x="3228555" y="8508848"/>
                  <a:pt x="3228555" y="8508245"/>
                  <a:pt x="3236032" y="8473332"/>
                </a:cubicBezTo>
                <a:lnTo>
                  <a:pt x="3234163" y="8448652"/>
                </a:lnTo>
                <a:lnTo>
                  <a:pt x="3207991" y="8451060"/>
                </a:lnTo>
                <a:cubicBezTo>
                  <a:pt x="3193658" y="8450458"/>
                  <a:pt x="3179949" y="8446847"/>
                  <a:pt x="3166863" y="8440225"/>
                </a:cubicBezTo>
                <a:cubicBezTo>
                  <a:pt x="3179325" y="8426379"/>
                  <a:pt x="3201137" y="8411331"/>
                  <a:pt x="3227932" y="8402302"/>
                </a:cubicBezTo>
                <a:lnTo>
                  <a:pt x="3230424" y="8401700"/>
                </a:lnTo>
                <a:lnTo>
                  <a:pt x="3222946" y="8301176"/>
                </a:lnTo>
                <a:lnTo>
                  <a:pt x="3221700" y="8182592"/>
                </a:lnTo>
                <a:lnTo>
                  <a:pt x="3185557" y="8193427"/>
                </a:lnTo>
                <a:cubicBezTo>
                  <a:pt x="3170603" y="8195233"/>
                  <a:pt x="3156893" y="8192825"/>
                  <a:pt x="3148168" y="8186203"/>
                </a:cubicBezTo>
                <a:cubicBezTo>
                  <a:pt x="3169979" y="8163330"/>
                  <a:pt x="3192412" y="8151893"/>
                  <a:pt x="3214845" y="8141660"/>
                </a:cubicBezTo>
                <a:lnTo>
                  <a:pt x="3221077" y="8138048"/>
                </a:lnTo>
                <a:lnTo>
                  <a:pt x="3221077" y="8134436"/>
                </a:lnTo>
                <a:cubicBezTo>
                  <a:pt x="3221077" y="8127815"/>
                  <a:pt x="3221077" y="8127815"/>
                  <a:pt x="3221077" y="8120592"/>
                </a:cubicBezTo>
                <a:lnTo>
                  <a:pt x="3228555" y="8134437"/>
                </a:lnTo>
                <a:lnTo>
                  <a:pt x="3280276" y="8107950"/>
                </a:lnTo>
                <a:lnTo>
                  <a:pt x="3281523" y="8092300"/>
                </a:lnTo>
                <a:cubicBezTo>
                  <a:pt x="3282146" y="8078456"/>
                  <a:pt x="3280898" y="8062202"/>
                  <a:pt x="3279030" y="8042941"/>
                </a:cubicBezTo>
                <a:cubicBezTo>
                  <a:pt x="3279029" y="8030299"/>
                  <a:pt x="3279029" y="8021873"/>
                  <a:pt x="3278407" y="8015852"/>
                </a:cubicBezTo>
                <a:lnTo>
                  <a:pt x="3275290" y="8005619"/>
                </a:lnTo>
                <a:lnTo>
                  <a:pt x="3235409" y="8029096"/>
                </a:lnTo>
                <a:cubicBezTo>
                  <a:pt x="3231047" y="8016454"/>
                  <a:pt x="3231670" y="8005017"/>
                  <a:pt x="3236656" y="7995386"/>
                </a:cubicBezTo>
                <a:lnTo>
                  <a:pt x="3264697" y="7973716"/>
                </a:lnTo>
                <a:lnTo>
                  <a:pt x="3264697" y="7915930"/>
                </a:lnTo>
                <a:cubicBezTo>
                  <a:pt x="3270305" y="7917735"/>
                  <a:pt x="3274667" y="7915328"/>
                  <a:pt x="3278407" y="7909307"/>
                </a:cubicBezTo>
                <a:lnTo>
                  <a:pt x="3284638" y="7891250"/>
                </a:lnTo>
                <a:lnTo>
                  <a:pt x="3260958" y="7888841"/>
                </a:lnTo>
                <a:cubicBezTo>
                  <a:pt x="3244133" y="7882220"/>
                  <a:pt x="3227308" y="7872589"/>
                  <a:pt x="3211730" y="7859948"/>
                </a:cubicBezTo>
                <a:lnTo>
                  <a:pt x="3184312" y="7829249"/>
                </a:lnTo>
                <a:lnTo>
                  <a:pt x="3175587" y="7834065"/>
                </a:lnTo>
                <a:cubicBezTo>
                  <a:pt x="3160631" y="7838879"/>
                  <a:pt x="3145053" y="7840686"/>
                  <a:pt x="3138198" y="7835267"/>
                </a:cubicBezTo>
                <a:cubicBezTo>
                  <a:pt x="3128851" y="7819618"/>
                  <a:pt x="3128228" y="7805171"/>
                  <a:pt x="3133213" y="7794938"/>
                </a:cubicBezTo>
                <a:cubicBezTo>
                  <a:pt x="3138822" y="7782899"/>
                  <a:pt x="3151285" y="7775074"/>
                  <a:pt x="3164370" y="7773268"/>
                </a:cubicBezTo>
                <a:lnTo>
                  <a:pt x="3193035" y="7781093"/>
                </a:lnTo>
                <a:lnTo>
                  <a:pt x="3196774" y="7775073"/>
                </a:lnTo>
                <a:cubicBezTo>
                  <a:pt x="3206120" y="7764840"/>
                  <a:pt x="3216714" y="7756414"/>
                  <a:pt x="3227308" y="7750393"/>
                </a:cubicBezTo>
                <a:lnTo>
                  <a:pt x="3236033" y="7747986"/>
                </a:lnTo>
                <a:lnTo>
                  <a:pt x="3236033" y="7739558"/>
                </a:lnTo>
                <a:cubicBezTo>
                  <a:pt x="3236033" y="7739558"/>
                  <a:pt x="3236033" y="7739558"/>
                  <a:pt x="3250365" y="7520450"/>
                </a:cubicBezTo>
                <a:cubicBezTo>
                  <a:pt x="3257843" y="7450022"/>
                  <a:pt x="3257843" y="7372371"/>
                  <a:pt x="3272175" y="7266428"/>
                </a:cubicBezTo>
                <a:cubicBezTo>
                  <a:pt x="3279652" y="7259807"/>
                  <a:pt x="3293985" y="7224292"/>
                  <a:pt x="3300840" y="7182155"/>
                </a:cubicBezTo>
                <a:cubicBezTo>
                  <a:pt x="3304579" y="7161087"/>
                  <a:pt x="3308317" y="7137612"/>
                  <a:pt x="3312056" y="7115941"/>
                </a:cubicBezTo>
                <a:lnTo>
                  <a:pt x="3320781" y="7066581"/>
                </a:lnTo>
                <a:lnTo>
                  <a:pt x="3311434" y="7068990"/>
                </a:lnTo>
                <a:cubicBezTo>
                  <a:pt x="3296478" y="7064174"/>
                  <a:pt x="3298347" y="7048524"/>
                  <a:pt x="3307072" y="7036484"/>
                </a:cubicBezTo>
                <a:lnTo>
                  <a:pt x="3316418" y="7028659"/>
                </a:lnTo>
                <a:lnTo>
                  <a:pt x="3310186" y="7016018"/>
                </a:lnTo>
                <a:cubicBezTo>
                  <a:pt x="3242264" y="7022639"/>
                  <a:pt x="3188674" y="6922114"/>
                  <a:pt x="3113896" y="6890212"/>
                </a:cubicBezTo>
                <a:cubicBezTo>
                  <a:pt x="3115766" y="6853493"/>
                  <a:pt x="3137576" y="6813163"/>
                  <a:pt x="3082739" y="6777647"/>
                </a:cubicBezTo>
                <a:lnTo>
                  <a:pt x="3089593" y="6723473"/>
                </a:lnTo>
                <a:lnTo>
                  <a:pt x="3077130" y="6734306"/>
                </a:lnTo>
                <a:lnTo>
                  <a:pt x="3061551" y="6737316"/>
                </a:lnTo>
                <a:lnTo>
                  <a:pt x="3050335" y="6781260"/>
                </a:lnTo>
                <a:cubicBezTo>
                  <a:pt x="2981164" y="6774637"/>
                  <a:pt x="2930690" y="6733104"/>
                  <a:pt x="2900155" y="6689162"/>
                </a:cubicBezTo>
                <a:cubicBezTo>
                  <a:pt x="2903895" y="6680132"/>
                  <a:pt x="2909503" y="6673511"/>
                  <a:pt x="2917604" y="6669296"/>
                </a:cubicBezTo>
                <a:lnTo>
                  <a:pt x="2935675" y="6668695"/>
                </a:lnTo>
                <a:lnTo>
                  <a:pt x="2940038" y="6651840"/>
                </a:lnTo>
                <a:cubicBezTo>
                  <a:pt x="2968702" y="6587433"/>
                  <a:pt x="3036625" y="6578402"/>
                  <a:pt x="3081492" y="6599472"/>
                </a:cubicBezTo>
                <a:lnTo>
                  <a:pt x="3098940" y="6614519"/>
                </a:lnTo>
                <a:lnTo>
                  <a:pt x="3107664" y="6580209"/>
                </a:lnTo>
                <a:lnTo>
                  <a:pt x="3115765" y="6571781"/>
                </a:lnTo>
                <a:lnTo>
                  <a:pt x="3101433" y="6567567"/>
                </a:lnTo>
                <a:cubicBezTo>
                  <a:pt x="3089593" y="6557334"/>
                  <a:pt x="3080246" y="6541683"/>
                  <a:pt x="3079622" y="6525432"/>
                </a:cubicBezTo>
                <a:cubicBezTo>
                  <a:pt x="3107040" y="6488111"/>
                  <a:pt x="3140691" y="6485101"/>
                  <a:pt x="3158762" y="6499547"/>
                </a:cubicBezTo>
                <a:lnTo>
                  <a:pt x="3164993" y="6517004"/>
                </a:lnTo>
                <a:lnTo>
                  <a:pt x="3173094" y="6505567"/>
                </a:lnTo>
                <a:cubicBezTo>
                  <a:pt x="3178703" y="6486907"/>
                  <a:pt x="3169355" y="6464635"/>
                  <a:pt x="3173094" y="6451995"/>
                </a:cubicBezTo>
                <a:cubicBezTo>
                  <a:pt x="3182442" y="6445372"/>
                  <a:pt x="3190543" y="6442362"/>
                  <a:pt x="3198020" y="6440557"/>
                </a:cubicBezTo>
                <a:lnTo>
                  <a:pt x="3205498" y="6440557"/>
                </a:lnTo>
                <a:lnTo>
                  <a:pt x="3222323" y="6413469"/>
                </a:lnTo>
                <a:cubicBezTo>
                  <a:pt x="3229177" y="6398421"/>
                  <a:pt x="3234164" y="6383372"/>
                  <a:pt x="3239149" y="6367721"/>
                </a:cubicBezTo>
                <a:cubicBezTo>
                  <a:pt x="3262204" y="6320770"/>
                  <a:pt x="3162500" y="6280440"/>
                  <a:pt x="3172471" y="6229274"/>
                </a:cubicBezTo>
                <a:lnTo>
                  <a:pt x="3179326" y="6217234"/>
                </a:lnTo>
                <a:lnTo>
                  <a:pt x="3159385" y="6241312"/>
                </a:lnTo>
                <a:cubicBezTo>
                  <a:pt x="3146299" y="6249740"/>
                  <a:pt x="3130097" y="6256361"/>
                  <a:pt x="3113272" y="6257565"/>
                </a:cubicBezTo>
                <a:lnTo>
                  <a:pt x="3136329" y="6306323"/>
                </a:lnTo>
                <a:cubicBezTo>
                  <a:pt x="3140068" y="6331604"/>
                  <a:pt x="3135082" y="6357488"/>
                  <a:pt x="3115765" y="6382770"/>
                </a:cubicBezTo>
                <a:cubicBezTo>
                  <a:pt x="3092085" y="6350866"/>
                  <a:pt x="3074015" y="6302711"/>
                  <a:pt x="3083361" y="6267196"/>
                </a:cubicBezTo>
                <a:lnTo>
                  <a:pt x="3094578" y="6251545"/>
                </a:lnTo>
                <a:lnTo>
                  <a:pt x="3067159" y="6242516"/>
                </a:lnTo>
                <a:cubicBezTo>
                  <a:pt x="3076507" y="6234089"/>
                  <a:pt x="3067783" y="6234089"/>
                  <a:pt x="3068405" y="6225059"/>
                </a:cubicBezTo>
                <a:cubicBezTo>
                  <a:pt x="3078999" y="6181719"/>
                  <a:pt x="3115141" y="6174497"/>
                  <a:pt x="3168109" y="6176903"/>
                </a:cubicBezTo>
                <a:cubicBezTo>
                  <a:pt x="3175586" y="6181720"/>
                  <a:pt x="3180572" y="6187137"/>
                  <a:pt x="3183065" y="6192554"/>
                </a:cubicBezTo>
                <a:lnTo>
                  <a:pt x="3184311" y="6207002"/>
                </a:lnTo>
                <a:lnTo>
                  <a:pt x="3207991" y="6214225"/>
                </a:lnTo>
                <a:cubicBezTo>
                  <a:pt x="3216092" y="6219039"/>
                  <a:pt x="3223569" y="6225662"/>
                  <a:pt x="3231046" y="6231682"/>
                </a:cubicBezTo>
                <a:lnTo>
                  <a:pt x="3236656" y="6235293"/>
                </a:lnTo>
                <a:lnTo>
                  <a:pt x="3237901" y="6232284"/>
                </a:lnTo>
                <a:cubicBezTo>
                  <a:pt x="3250989" y="6232885"/>
                  <a:pt x="3262204" y="6239507"/>
                  <a:pt x="3269683" y="6249137"/>
                </a:cubicBezTo>
                <a:lnTo>
                  <a:pt x="3270306" y="6250944"/>
                </a:lnTo>
                <a:lnTo>
                  <a:pt x="3274045" y="6251545"/>
                </a:lnTo>
                <a:cubicBezTo>
                  <a:pt x="3293361" y="6203390"/>
                  <a:pt x="3292738" y="6158244"/>
                  <a:pt x="3356923" y="6110088"/>
                </a:cubicBezTo>
                <a:lnTo>
                  <a:pt x="3379356" y="6110690"/>
                </a:lnTo>
                <a:lnTo>
                  <a:pt x="3389327" y="6090224"/>
                </a:lnTo>
                <a:cubicBezTo>
                  <a:pt x="3396182" y="6092632"/>
                  <a:pt x="3400544" y="6096845"/>
                  <a:pt x="3402413" y="6102263"/>
                </a:cubicBezTo>
                <a:lnTo>
                  <a:pt x="3402413" y="6111893"/>
                </a:lnTo>
                <a:lnTo>
                  <a:pt x="3409890" y="6111893"/>
                </a:lnTo>
                <a:lnTo>
                  <a:pt x="3432947" y="6094437"/>
                </a:lnTo>
                <a:lnTo>
                  <a:pt x="3409267" y="6081194"/>
                </a:lnTo>
                <a:cubicBezTo>
                  <a:pt x="3391196" y="6058320"/>
                  <a:pt x="3396182" y="6016787"/>
                  <a:pt x="3429208" y="6015582"/>
                </a:cubicBezTo>
                <a:cubicBezTo>
                  <a:pt x="3435440" y="6015582"/>
                  <a:pt x="3442294" y="6016786"/>
                  <a:pt x="3450396" y="6019795"/>
                </a:cubicBezTo>
                <a:cubicBezTo>
                  <a:pt x="3455380" y="6028825"/>
                  <a:pt x="3457874" y="6044476"/>
                  <a:pt x="3456004" y="6059525"/>
                </a:cubicBezTo>
                <a:lnTo>
                  <a:pt x="3437933" y="6090826"/>
                </a:lnTo>
                <a:lnTo>
                  <a:pt x="3449773" y="6081797"/>
                </a:lnTo>
                <a:lnTo>
                  <a:pt x="3469712" y="6041466"/>
                </a:lnTo>
                <a:lnTo>
                  <a:pt x="3468467" y="6032437"/>
                </a:lnTo>
                <a:lnTo>
                  <a:pt x="3472829" y="6027020"/>
                </a:lnTo>
                <a:lnTo>
                  <a:pt x="3475322" y="5986688"/>
                </a:lnTo>
                <a:lnTo>
                  <a:pt x="3484046" y="5989096"/>
                </a:lnTo>
                <a:lnTo>
                  <a:pt x="3470336" y="5963213"/>
                </a:lnTo>
                <a:cubicBezTo>
                  <a:pt x="3475322" y="5946960"/>
                  <a:pt x="3498378" y="5942747"/>
                  <a:pt x="3498378" y="5922882"/>
                </a:cubicBezTo>
                <a:cubicBezTo>
                  <a:pt x="3484045" y="5913852"/>
                  <a:pt x="3452888" y="5919271"/>
                  <a:pt x="3436062" y="5914455"/>
                </a:cubicBezTo>
                <a:lnTo>
                  <a:pt x="3431702" y="5905427"/>
                </a:lnTo>
                <a:lnTo>
                  <a:pt x="3431702" y="5909038"/>
                </a:lnTo>
                <a:cubicBezTo>
                  <a:pt x="3427339" y="5922280"/>
                  <a:pt x="3421108" y="5937931"/>
                  <a:pt x="3418615" y="5957193"/>
                </a:cubicBezTo>
                <a:cubicBezTo>
                  <a:pt x="3389327" y="5956591"/>
                  <a:pt x="3383719" y="5934320"/>
                  <a:pt x="3387457" y="5910844"/>
                </a:cubicBezTo>
                <a:lnTo>
                  <a:pt x="3393065" y="5892182"/>
                </a:lnTo>
                <a:lnTo>
                  <a:pt x="3370010" y="5887971"/>
                </a:lnTo>
                <a:cubicBezTo>
                  <a:pt x="3328881" y="5883756"/>
                  <a:pt x="3292116" y="5875328"/>
                  <a:pt x="3251611" y="5879543"/>
                </a:cubicBezTo>
                <a:cubicBezTo>
                  <a:pt x="3260335" y="5871115"/>
                  <a:pt x="3205498" y="5866300"/>
                  <a:pt x="3173718" y="5862087"/>
                </a:cubicBezTo>
                <a:lnTo>
                  <a:pt x="3174963" y="5860279"/>
                </a:lnTo>
                <a:lnTo>
                  <a:pt x="3148168" y="5862086"/>
                </a:lnTo>
                <a:cubicBezTo>
                  <a:pt x="3136329" y="5862688"/>
                  <a:pt x="3125113" y="5862688"/>
                  <a:pt x="3114519" y="5859076"/>
                </a:cubicBezTo>
                <a:lnTo>
                  <a:pt x="3085853" y="5836804"/>
                </a:lnTo>
                <a:lnTo>
                  <a:pt x="3069029" y="5836202"/>
                </a:lnTo>
                <a:lnTo>
                  <a:pt x="3045349" y="5827776"/>
                </a:lnTo>
                <a:lnTo>
                  <a:pt x="3041610" y="5827173"/>
                </a:lnTo>
                <a:lnTo>
                  <a:pt x="3041610" y="5826570"/>
                </a:lnTo>
                <a:lnTo>
                  <a:pt x="3031017" y="5822959"/>
                </a:lnTo>
                <a:cubicBezTo>
                  <a:pt x="3015438" y="5818746"/>
                  <a:pt x="2998613" y="5814531"/>
                  <a:pt x="2983035" y="5809717"/>
                </a:cubicBezTo>
                <a:cubicBezTo>
                  <a:pt x="2966832" y="5807910"/>
                  <a:pt x="2951254" y="5806105"/>
                  <a:pt x="2937544" y="5804299"/>
                </a:cubicBezTo>
                <a:lnTo>
                  <a:pt x="2920097" y="5802493"/>
                </a:lnTo>
                <a:lnTo>
                  <a:pt x="2917604" y="5810318"/>
                </a:lnTo>
                <a:cubicBezTo>
                  <a:pt x="2913864" y="5815735"/>
                  <a:pt x="2908880" y="5821153"/>
                  <a:pt x="2902648" y="5824765"/>
                </a:cubicBezTo>
                <a:cubicBezTo>
                  <a:pt x="2890808" y="5831988"/>
                  <a:pt x="2875854" y="5833192"/>
                  <a:pt x="2864013" y="5824163"/>
                </a:cubicBezTo>
                <a:cubicBezTo>
                  <a:pt x="2863391" y="5814532"/>
                  <a:pt x="2869622" y="5805503"/>
                  <a:pt x="2878345" y="5798882"/>
                </a:cubicBezTo>
                <a:lnTo>
                  <a:pt x="2895170" y="5791658"/>
                </a:lnTo>
                <a:lnTo>
                  <a:pt x="2875853" y="5783832"/>
                </a:lnTo>
                <a:lnTo>
                  <a:pt x="2867129" y="5790454"/>
                </a:lnTo>
                <a:lnTo>
                  <a:pt x="2860898" y="5777814"/>
                </a:lnTo>
                <a:lnTo>
                  <a:pt x="2855289" y="5775406"/>
                </a:lnTo>
                <a:lnTo>
                  <a:pt x="2838465" y="5770590"/>
                </a:lnTo>
                <a:lnTo>
                  <a:pt x="2834102" y="5775405"/>
                </a:lnTo>
                <a:cubicBezTo>
                  <a:pt x="2824754" y="5780221"/>
                  <a:pt x="2812915" y="5779018"/>
                  <a:pt x="2811046" y="5764571"/>
                </a:cubicBezTo>
                <a:lnTo>
                  <a:pt x="2813539" y="5762764"/>
                </a:lnTo>
                <a:lnTo>
                  <a:pt x="2803567" y="5759152"/>
                </a:lnTo>
                <a:lnTo>
                  <a:pt x="2762440" y="5750725"/>
                </a:lnTo>
                <a:lnTo>
                  <a:pt x="2766803" y="5756745"/>
                </a:lnTo>
                <a:cubicBezTo>
                  <a:pt x="2768048" y="5761561"/>
                  <a:pt x="2768672" y="5768181"/>
                  <a:pt x="2767425" y="5776609"/>
                </a:cubicBezTo>
                <a:cubicBezTo>
                  <a:pt x="2761194" y="5777814"/>
                  <a:pt x="2756831" y="5781425"/>
                  <a:pt x="2751224" y="5783832"/>
                </a:cubicBezTo>
                <a:lnTo>
                  <a:pt x="2740630" y="5785638"/>
                </a:lnTo>
                <a:lnTo>
                  <a:pt x="2743746" y="5788649"/>
                </a:lnTo>
                <a:lnTo>
                  <a:pt x="2736891" y="5797678"/>
                </a:lnTo>
                <a:lnTo>
                  <a:pt x="2738137" y="5816338"/>
                </a:lnTo>
                <a:cubicBezTo>
                  <a:pt x="2732529" y="5817541"/>
                  <a:pt x="2728790" y="5821153"/>
                  <a:pt x="2723804" y="5824163"/>
                </a:cubicBezTo>
                <a:lnTo>
                  <a:pt x="2707604" y="5827776"/>
                </a:lnTo>
                <a:lnTo>
                  <a:pt x="2706357" y="5834397"/>
                </a:lnTo>
                <a:lnTo>
                  <a:pt x="2706357" y="5835601"/>
                </a:lnTo>
                <a:lnTo>
                  <a:pt x="2709473" y="5839212"/>
                </a:lnTo>
                <a:lnTo>
                  <a:pt x="2699502" y="5850649"/>
                </a:lnTo>
                <a:lnTo>
                  <a:pt x="2698879" y="5851853"/>
                </a:lnTo>
                <a:lnTo>
                  <a:pt x="2698879" y="5851250"/>
                </a:lnTo>
                <a:lnTo>
                  <a:pt x="2695140" y="5856066"/>
                </a:lnTo>
                <a:cubicBezTo>
                  <a:pt x="2688909" y="5862087"/>
                  <a:pt x="2682054" y="5866300"/>
                  <a:pt x="2673330" y="5867502"/>
                </a:cubicBezTo>
                <a:cubicBezTo>
                  <a:pt x="2661490" y="5842823"/>
                  <a:pt x="2662113" y="5830785"/>
                  <a:pt x="2678315" y="5812125"/>
                </a:cubicBezTo>
                <a:lnTo>
                  <a:pt x="2693270" y="5820551"/>
                </a:lnTo>
                <a:lnTo>
                  <a:pt x="2693271" y="5816338"/>
                </a:lnTo>
                <a:lnTo>
                  <a:pt x="2691402" y="5812125"/>
                </a:lnTo>
                <a:lnTo>
                  <a:pt x="2695140" y="5795270"/>
                </a:lnTo>
                <a:lnTo>
                  <a:pt x="2678315" y="5769988"/>
                </a:lnTo>
                <a:lnTo>
                  <a:pt x="2674576" y="5763969"/>
                </a:lnTo>
                <a:lnTo>
                  <a:pt x="2671460" y="5779619"/>
                </a:lnTo>
                <a:cubicBezTo>
                  <a:pt x="2668344" y="5786843"/>
                  <a:pt x="2663359" y="5792862"/>
                  <a:pt x="2655881" y="5797076"/>
                </a:cubicBezTo>
                <a:cubicBezTo>
                  <a:pt x="2606653" y="5791055"/>
                  <a:pt x="2596684" y="5714609"/>
                  <a:pt x="2642796" y="5708589"/>
                </a:cubicBezTo>
                <a:cubicBezTo>
                  <a:pt x="2649650" y="5707987"/>
                  <a:pt x="2657752" y="5708589"/>
                  <a:pt x="2666475" y="5710997"/>
                </a:cubicBezTo>
                <a:lnTo>
                  <a:pt x="2666475" y="5711598"/>
                </a:lnTo>
                <a:lnTo>
                  <a:pt x="2668968" y="5710997"/>
                </a:lnTo>
                <a:lnTo>
                  <a:pt x="2591075" y="5687521"/>
                </a:lnTo>
                <a:cubicBezTo>
                  <a:pt x="2562409" y="5680298"/>
                  <a:pt x="2543092" y="5677889"/>
                  <a:pt x="2540600" y="5684512"/>
                </a:cubicBezTo>
                <a:cubicBezTo>
                  <a:pt x="2499472" y="5676084"/>
                  <a:pt x="2458967" y="5658627"/>
                  <a:pt x="2413477" y="5636957"/>
                </a:cubicBezTo>
                <a:cubicBezTo>
                  <a:pt x="2390421" y="5626122"/>
                  <a:pt x="2367988" y="5614084"/>
                  <a:pt x="2343685" y="5601443"/>
                </a:cubicBezTo>
                <a:lnTo>
                  <a:pt x="2336830" y="5597229"/>
                </a:lnTo>
                <a:lnTo>
                  <a:pt x="2327483" y="5599035"/>
                </a:lnTo>
                <a:lnTo>
                  <a:pt x="2320005" y="5597831"/>
                </a:lnTo>
                <a:lnTo>
                  <a:pt x="2311904" y="5603248"/>
                </a:lnTo>
                <a:lnTo>
                  <a:pt x="2310658" y="5596627"/>
                </a:lnTo>
                <a:lnTo>
                  <a:pt x="2308165" y="5596024"/>
                </a:lnTo>
                <a:lnTo>
                  <a:pt x="2309412" y="5591210"/>
                </a:lnTo>
                <a:lnTo>
                  <a:pt x="2307542" y="5580977"/>
                </a:lnTo>
                <a:lnTo>
                  <a:pt x="2292586" y="5573151"/>
                </a:lnTo>
                <a:lnTo>
                  <a:pt x="2291964" y="5577364"/>
                </a:lnTo>
                <a:cubicBezTo>
                  <a:pt x="2285109" y="5591210"/>
                  <a:pt x="2275138" y="5603248"/>
                  <a:pt x="2261429" y="5606259"/>
                </a:cubicBezTo>
                <a:cubicBezTo>
                  <a:pt x="2240865" y="5597229"/>
                  <a:pt x="2234634" y="5574957"/>
                  <a:pt x="2238996" y="5555695"/>
                </a:cubicBezTo>
                <a:lnTo>
                  <a:pt x="2243980" y="5547267"/>
                </a:lnTo>
                <a:lnTo>
                  <a:pt x="2220925" y="5535831"/>
                </a:lnTo>
                <a:lnTo>
                  <a:pt x="2194752" y="5522588"/>
                </a:lnTo>
                <a:lnTo>
                  <a:pt x="2184782" y="5521985"/>
                </a:lnTo>
                <a:lnTo>
                  <a:pt x="2186651" y="5518374"/>
                </a:lnTo>
                <a:lnTo>
                  <a:pt x="2181043" y="5515967"/>
                </a:lnTo>
                <a:cubicBezTo>
                  <a:pt x="2167334" y="5506937"/>
                  <a:pt x="2167334" y="5498509"/>
                  <a:pt x="2144278" y="5489481"/>
                </a:cubicBezTo>
                <a:cubicBezTo>
                  <a:pt x="2162972" y="5494296"/>
                  <a:pt x="2162972" y="5485268"/>
                  <a:pt x="2181043" y="5493694"/>
                </a:cubicBezTo>
                <a:cubicBezTo>
                  <a:pt x="2185405" y="5485268"/>
                  <a:pt x="2162971" y="5472023"/>
                  <a:pt x="2135554" y="5459384"/>
                </a:cubicBezTo>
                <a:lnTo>
                  <a:pt x="2121845" y="5452160"/>
                </a:lnTo>
                <a:lnTo>
                  <a:pt x="2126829" y="5461189"/>
                </a:lnTo>
                <a:cubicBezTo>
                  <a:pt x="2128076" y="5477442"/>
                  <a:pt x="2111251" y="5500317"/>
                  <a:pt x="2090063" y="5500917"/>
                </a:cubicBezTo>
                <a:cubicBezTo>
                  <a:pt x="2082585" y="5494898"/>
                  <a:pt x="2078224" y="5488879"/>
                  <a:pt x="2076354" y="5482860"/>
                </a:cubicBezTo>
                <a:lnTo>
                  <a:pt x="2076354" y="5475034"/>
                </a:lnTo>
                <a:lnTo>
                  <a:pt x="2060776" y="5473830"/>
                </a:lnTo>
                <a:cubicBezTo>
                  <a:pt x="2061399" y="5462393"/>
                  <a:pt x="2063891" y="5453363"/>
                  <a:pt x="2069500" y="5446742"/>
                </a:cubicBezTo>
                <a:lnTo>
                  <a:pt x="2091310" y="5435305"/>
                </a:lnTo>
                <a:lnTo>
                  <a:pt x="2071369" y="5424470"/>
                </a:lnTo>
                <a:cubicBezTo>
                  <a:pt x="2044574" y="5402800"/>
                  <a:pt x="2039588" y="5390159"/>
                  <a:pt x="2021517" y="5376916"/>
                </a:cubicBezTo>
                <a:lnTo>
                  <a:pt x="2020270" y="5376315"/>
                </a:lnTo>
                <a:lnTo>
                  <a:pt x="2007184" y="5391965"/>
                </a:lnTo>
                <a:cubicBezTo>
                  <a:pt x="2017778" y="5396179"/>
                  <a:pt x="2022764" y="5398586"/>
                  <a:pt x="2032734" y="5403402"/>
                </a:cubicBezTo>
                <a:lnTo>
                  <a:pt x="2031488" y="5404606"/>
                </a:lnTo>
                <a:cubicBezTo>
                  <a:pt x="2037719" y="5405207"/>
                  <a:pt x="2042704" y="5408218"/>
                  <a:pt x="2047689" y="5414839"/>
                </a:cubicBezTo>
                <a:cubicBezTo>
                  <a:pt x="2043327" y="5417849"/>
                  <a:pt x="2050182" y="5427481"/>
                  <a:pt x="2040834" y="5433499"/>
                </a:cubicBezTo>
                <a:cubicBezTo>
                  <a:pt x="2035227" y="5434102"/>
                  <a:pt x="2028372" y="5431694"/>
                  <a:pt x="2022764" y="5427481"/>
                </a:cubicBezTo>
                <a:lnTo>
                  <a:pt x="2017156" y="5418451"/>
                </a:lnTo>
                <a:lnTo>
                  <a:pt x="2013416" y="5422062"/>
                </a:lnTo>
                <a:cubicBezTo>
                  <a:pt x="2005938" y="5424470"/>
                  <a:pt x="1999084" y="5424470"/>
                  <a:pt x="1991606" y="5426878"/>
                </a:cubicBezTo>
                <a:cubicBezTo>
                  <a:pt x="1972911" y="5454567"/>
                  <a:pt x="1974158" y="5490684"/>
                  <a:pt x="1941754" y="5494898"/>
                </a:cubicBezTo>
                <a:cubicBezTo>
                  <a:pt x="1918698" y="5478645"/>
                  <a:pt x="1942378" y="5453363"/>
                  <a:pt x="1961072" y="5425674"/>
                </a:cubicBezTo>
                <a:cubicBezTo>
                  <a:pt x="1940508" y="5420859"/>
                  <a:pt x="1915582" y="5424470"/>
                  <a:pt x="1899380" y="5414839"/>
                </a:cubicBezTo>
                <a:lnTo>
                  <a:pt x="1893149" y="5406411"/>
                </a:lnTo>
                <a:lnTo>
                  <a:pt x="1891279" y="5410024"/>
                </a:lnTo>
                <a:cubicBezTo>
                  <a:pt x="1875701" y="5408217"/>
                  <a:pt x="1871962" y="5396780"/>
                  <a:pt x="1878817" y="5386547"/>
                </a:cubicBezTo>
                <a:cubicBezTo>
                  <a:pt x="1883802" y="5387150"/>
                  <a:pt x="1893772" y="5388354"/>
                  <a:pt x="1899380" y="5388955"/>
                </a:cubicBezTo>
                <a:lnTo>
                  <a:pt x="1896887" y="5396780"/>
                </a:lnTo>
                <a:lnTo>
                  <a:pt x="1935523" y="5384742"/>
                </a:lnTo>
                <a:cubicBezTo>
                  <a:pt x="1951725" y="5382333"/>
                  <a:pt x="1967926" y="5383538"/>
                  <a:pt x="1984752" y="5387751"/>
                </a:cubicBezTo>
                <a:cubicBezTo>
                  <a:pt x="1985375" y="5383537"/>
                  <a:pt x="1987868" y="5378722"/>
                  <a:pt x="1991606" y="5373304"/>
                </a:cubicBezTo>
                <a:lnTo>
                  <a:pt x="1999084" y="5364275"/>
                </a:lnTo>
                <a:lnTo>
                  <a:pt x="1982258" y="5354645"/>
                </a:lnTo>
                <a:cubicBezTo>
                  <a:pt x="1967927" y="5346818"/>
                  <a:pt x="1952971" y="5338392"/>
                  <a:pt x="1939262" y="5329362"/>
                </a:cubicBezTo>
                <a:lnTo>
                  <a:pt x="1916828" y="5312508"/>
                </a:lnTo>
                <a:lnTo>
                  <a:pt x="1895018" y="5332372"/>
                </a:lnTo>
                <a:cubicBezTo>
                  <a:pt x="1904365" y="5338392"/>
                  <a:pt x="1908727" y="5340799"/>
                  <a:pt x="1918075" y="5347420"/>
                </a:cubicBezTo>
                <a:lnTo>
                  <a:pt x="1916828" y="5348624"/>
                </a:lnTo>
                <a:cubicBezTo>
                  <a:pt x="1922436" y="5349828"/>
                  <a:pt x="1927423" y="5354043"/>
                  <a:pt x="1931160" y="5361265"/>
                </a:cubicBezTo>
                <a:cubicBezTo>
                  <a:pt x="1926176" y="5363673"/>
                  <a:pt x="1931160" y="5373907"/>
                  <a:pt x="1921190" y="5378723"/>
                </a:cubicBezTo>
                <a:cubicBezTo>
                  <a:pt x="1914959" y="5378121"/>
                  <a:pt x="1908728" y="5374508"/>
                  <a:pt x="1904365" y="5369694"/>
                </a:cubicBezTo>
                <a:lnTo>
                  <a:pt x="1900003" y="5360063"/>
                </a:lnTo>
                <a:lnTo>
                  <a:pt x="1895642" y="5363071"/>
                </a:lnTo>
                <a:cubicBezTo>
                  <a:pt x="1888164" y="5363673"/>
                  <a:pt x="1881309" y="5362471"/>
                  <a:pt x="1873208" y="5363673"/>
                </a:cubicBezTo>
                <a:cubicBezTo>
                  <a:pt x="1850152" y="5387751"/>
                  <a:pt x="1845166" y="5424470"/>
                  <a:pt x="1812763" y="5422664"/>
                </a:cubicBezTo>
                <a:cubicBezTo>
                  <a:pt x="1792822" y="5402800"/>
                  <a:pt x="1820241" y="5381731"/>
                  <a:pt x="1843920" y="5357653"/>
                </a:cubicBezTo>
                <a:cubicBezTo>
                  <a:pt x="1817125" y="5346819"/>
                  <a:pt x="1781605" y="5349828"/>
                  <a:pt x="1775374" y="5319129"/>
                </a:cubicBezTo>
                <a:cubicBezTo>
                  <a:pt x="1809024" y="5308895"/>
                  <a:pt x="1842051" y="5310703"/>
                  <a:pt x="1873208" y="5324547"/>
                </a:cubicBezTo>
                <a:cubicBezTo>
                  <a:pt x="1873832" y="5320333"/>
                  <a:pt x="1877570" y="5315517"/>
                  <a:pt x="1882555" y="5310702"/>
                </a:cubicBezTo>
                <a:lnTo>
                  <a:pt x="1898758" y="5298061"/>
                </a:lnTo>
                <a:lnTo>
                  <a:pt x="1855759" y="5266158"/>
                </a:lnTo>
                <a:lnTo>
                  <a:pt x="1855137" y="5266158"/>
                </a:lnTo>
                <a:lnTo>
                  <a:pt x="1853890" y="5264954"/>
                </a:lnTo>
                <a:lnTo>
                  <a:pt x="1838935" y="5253517"/>
                </a:lnTo>
                <a:lnTo>
                  <a:pt x="1826472" y="5264954"/>
                </a:lnTo>
                <a:cubicBezTo>
                  <a:pt x="1821487" y="5259537"/>
                  <a:pt x="1815878" y="5258934"/>
                  <a:pt x="1810270" y="5264352"/>
                </a:cubicBezTo>
                <a:cubicBezTo>
                  <a:pt x="1802793" y="5252915"/>
                  <a:pt x="1800923" y="5241478"/>
                  <a:pt x="1802792" y="5230643"/>
                </a:cubicBezTo>
                <a:lnTo>
                  <a:pt x="1804039" y="5227031"/>
                </a:lnTo>
                <a:lnTo>
                  <a:pt x="1784721" y="5212584"/>
                </a:lnTo>
                <a:cubicBezTo>
                  <a:pt x="1743594" y="5182487"/>
                  <a:pt x="1703089" y="5156002"/>
                  <a:pt x="1666323" y="5117477"/>
                </a:cubicBezTo>
                <a:cubicBezTo>
                  <a:pt x="1670685" y="5117477"/>
                  <a:pt x="1688757" y="5130118"/>
                  <a:pt x="1684394" y="5121690"/>
                </a:cubicBezTo>
                <a:cubicBezTo>
                  <a:pt x="1677540" y="5113866"/>
                  <a:pt x="1672554" y="5107244"/>
                  <a:pt x="1668193" y="5101826"/>
                </a:cubicBezTo>
                <a:lnTo>
                  <a:pt x="1666947" y="5099419"/>
                </a:lnTo>
                <a:lnTo>
                  <a:pt x="1666322" y="5100623"/>
                </a:lnTo>
                <a:lnTo>
                  <a:pt x="1666323" y="5098215"/>
                </a:lnTo>
                <a:lnTo>
                  <a:pt x="1657599" y="5085574"/>
                </a:lnTo>
                <a:lnTo>
                  <a:pt x="1638281" y="5057282"/>
                </a:lnTo>
                <a:lnTo>
                  <a:pt x="1637659" y="5063302"/>
                </a:lnTo>
                <a:cubicBezTo>
                  <a:pt x="1632673" y="5078953"/>
                  <a:pt x="1623327" y="5092195"/>
                  <a:pt x="1605878" y="5096409"/>
                </a:cubicBezTo>
                <a:cubicBezTo>
                  <a:pt x="1583444" y="5086777"/>
                  <a:pt x="1575343" y="5062699"/>
                  <a:pt x="1578459" y="5042234"/>
                </a:cubicBezTo>
                <a:lnTo>
                  <a:pt x="1589676" y="5021166"/>
                </a:lnTo>
                <a:lnTo>
                  <a:pt x="1584691" y="5017554"/>
                </a:lnTo>
                <a:lnTo>
                  <a:pt x="1542940" y="4977825"/>
                </a:lnTo>
                <a:lnTo>
                  <a:pt x="1544809" y="4996485"/>
                </a:lnTo>
                <a:cubicBezTo>
                  <a:pt x="1542317" y="5002505"/>
                  <a:pt x="1536085" y="5006116"/>
                  <a:pt x="1524869" y="5006117"/>
                </a:cubicBezTo>
                <a:cubicBezTo>
                  <a:pt x="1524869" y="4995884"/>
                  <a:pt x="1519261" y="4990466"/>
                  <a:pt x="1519260" y="4980233"/>
                </a:cubicBezTo>
                <a:lnTo>
                  <a:pt x="1539823" y="4975417"/>
                </a:lnTo>
                <a:lnTo>
                  <a:pt x="1531100" y="4966991"/>
                </a:lnTo>
                <a:lnTo>
                  <a:pt x="1521129" y="4957961"/>
                </a:lnTo>
                <a:lnTo>
                  <a:pt x="1518013" y="4957961"/>
                </a:lnTo>
                <a:lnTo>
                  <a:pt x="1516767" y="4953145"/>
                </a:lnTo>
                <a:lnTo>
                  <a:pt x="1488725" y="4926660"/>
                </a:lnTo>
                <a:cubicBezTo>
                  <a:pt x="1461307" y="4896562"/>
                  <a:pt x="1433888" y="4870679"/>
                  <a:pt x="1407093" y="4835766"/>
                </a:cubicBezTo>
                <a:cubicBezTo>
                  <a:pt x="1395253" y="4824931"/>
                  <a:pt x="1385283" y="4816503"/>
                  <a:pt x="1375936" y="4808679"/>
                </a:cubicBezTo>
                <a:lnTo>
                  <a:pt x="1361604" y="4796639"/>
                </a:lnTo>
                <a:lnTo>
                  <a:pt x="1359111" y="4796639"/>
                </a:lnTo>
                <a:lnTo>
                  <a:pt x="1358488" y="4799648"/>
                </a:lnTo>
                <a:cubicBezTo>
                  <a:pt x="1348518" y="4817707"/>
                  <a:pt x="1331693" y="4832756"/>
                  <a:pt x="1317360" y="4832755"/>
                </a:cubicBezTo>
                <a:cubicBezTo>
                  <a:pt x="1320476" y="4813494"/>
                  <a:pt x="1327331" y="4800251"/>
                  <a:pt x="1334809" y="4787008"/>
                </a:cubicBezTo>
                <a:lnTo>
                  <a:pt x="1342287" y="4773765"/>
                </a:lnTo>
                <a:lnTo>
                  <a:pt x="1337301" y="4767144"/>
                </a:lnTo>
                <a:lnTo>
                  <a:pt x="1329824" y="4755105"/>
                </a:lnTo>
                <a:lnTo>
                  <a:pt x="1329823" y="4759318"/>
                </a:lnTo>
                <a:cubicBezTo>
                  <a:pt x="1326085" y="4767745"/>
                  <a:pt x="1319853" y="4774367"/>
                  <a:pt x="1313621" y="4773765"/>
                </a:cubicBezTo>
                <a:cubicBezTo>
                  <a:pt x="1304274" y="4767745"/>
                  <a:pt x="1307390" y="4758716"/>
                  <a:pt x="1313622" y="4751493"/>
                </a:cubicBezTo>
                <a:lnTo>
                  <a:pt x="1321723" y="4743066"/>
                </a:lnTo>
                <a:lnTo>
                  <a:pt x="1320476" y="4740657"/>
                </a:lnTo>
                <a:cubicBezTo>
                  <a:pt x="1322346" y="4740658"/>
                  <a:pt x="1321099" y="4734037"/>
                  <a:pt x="1317361" y="4725007"/>
                </a:cubicBezTo>
                <a:lnTo>
                  <a:pt x="1310505" y="4709959"/>
                </a:lnTo>
                <a:lnTo>
                  <a:pt x="1304274" y="4723201"/>
                </a:lnTo>
                <a:cubicBezTo>
                  <a:pt x="1297420" y="4718386"/>
                  <a:pt x="1293680" y="4712969"/>
                  <a:pt x="1293058" y="4706347"/>
                </a:cubicBezTo>
                <a:lnTo>
                  <a:pt x="1297420" y="4688890"/>
                </a:lnTo>
                <a:lnTo>
                  <a:pt x="1275610" y="4667220"/>
                </a:lnTo>
                <a:lnTo>
                  <a:pt x="1271870" y="4664211"/>
                </a:lnTo>
                <a:lnTo>
                  <a:pt x="1269378" y="4666015"/>
                </a:lnTo>
                <a:lnTo>
                  <a:pt x="1264392" y="4659395"/>
                </a:lnTo>
                <a:lnTo>
                  <a:pt x="1256292" y="4653978"/>
                </a:lnTo>
                <a:cubicBezTo>
                  <a:pt x="1222018" y="4612443"/>
                  <a:pt x="1195846" y="4575724"/>
                  <a:pt x="1175282" y="4542617"/>
                </a:cubicBezTo>
                <a:lnTo>
                  <a:pt x="1163444" y="4520345"/>
                </a:lnTo>
                <a:lnTo>
                  <a:pt x="1142880" y="4546831"/>
                </a:lnTo>
                <a:cubicBezTo>
                  <a:pt x="1134777" y="4553453"/>
                  <a:pt x="1125430" y="4557666"/>
                  <a:pt x="1117330" y="4556462"/>
                </a:cubicBezTo>
                <a:cubicBezTo>
                  <a:pt x="1122314" y="4533589"/>
                  <a:pt x="1130417" y="4517938"/>
                  <a:pt x="1139140" y="4503490"/>
                </a:cubicBezTo>
                <a:lnTo>
                  <a:pt x="1146618" y="4488442"/>
                </a:lnTo>
                <a:lnTo>
                  <a:pt x="1139763" y="4475199"/>
                </a:lnTo>
                <a:lnTo>
                  <a:pt x="1139140" y="4474598"/>
                </a:lnTo>
                <a:lnTo>
                  <a:pt x="1128546" y="4454733"/>
                </a:lnTo>
                <a:lnTo>
                  <a:pt x="1088042" y="4390927"/>
                </a:lnTo>
                <a:lnTo>
                  <a:pt x="1088042" y="4392131"/>
                </a:lnTo>
                <a:cubicBezTo>
                  <a:pt x="1083679" y="4396946"/>
                  <a:pt x="1078072" y="4401160"/>
                  <a:pt x="1071840" y="4403568"/>
                </a:cubicBezTo>
                <a:lnTo>
                  <a:pt x="1060624" y="4404771"/>
                </a:lnTo>
                <a:lnTo>
                  <a:pt x="1048784" y="4419219"/>
                </a:lnTo>
                <a:cubicBezTo>
                  <a:pt x="1039436" y="4427044"/>
                  <a:pt x="1027596" y="4432461"/>
                  <a:pt x="1017626" y="4433665"/>
                </a:cubicBezTo>
                <a:cubicBezTo>
                  <a:pt x="1025104" y="4442093"/>
                  <a:pt x="1028220" y="4445704"/>
                  <a:pt x="1035698" y="4454131"/>
                </a:cubicBezTo>
                <a:lnTo>
                  <a:pt x="1033205" y="4455335"/>
                </a:lnTo>
                <a:lnTo>
                  <a:pt x="1033827" y="4455335"/>
                </a:lnTo>
                <a:cubicBezTo>
                  <a:pt x="1039436" y="4458345"/>
                  <a:pt x="1042552" y="4463763"/>
                  <a:pt x="1043798" y="4472190"/>
                </a:cubicBezTo>
                <a:cubicBezTo>
                  <a:pt x="1038190" y="4472791"/>
                  <a:pt x="1040059" y="4483627"/>
                  <a:pt x="1028843" y="4485432"/>
                </a:cubicBezTo>
                <a:cubicBezTo>
                  <a:pt x="1023235" y="4483024"/>
                  <a:pt x="1018249" y="4478209"/>
                  <a:pt x="1015757" y="4472190"/>
                </a:cubicBezTo>
                <a:lnTo>
                  <a:pt x="1014510" y="4461353"/>
                </a:lnTo>
                <a:lnTo>
                  <a:pt x="1009526" y="4463160"/>
                </a:lnTo>
                <a:cubicBezTo>
                  <a:pt x="1002047" y="4461956"/>
                  <a:pt x="995816" y="4458346"/>
                  <a:pt x="987715" y="4457743"/>
                </a:cubicBezTo>
                <a:cubicBezTo>
                  <a:pt x="958427" y="4473996"/>
                  <a:pt x="942848" y="4507102"/>
                  <a:pt x="912314" y="4496267"/>
                </a:cubicBezTo>
                <a:cubicBezTo>
                  <a:pt x="898605" y="4471587"/>
                  <a:pt x="931633" y="4459549"/>
                  <a:pt x="961542" y="4443296"/>
                </a:cubicBezTo>
                <a:cubicBezTo>
                  <a:pt x="939110" y="4425238"/>
                  <a:pt x="904213" y="4418015"/>
                  <a:pt x="907330" y="4387315"/>
                </a:cubicBezTo>
                <a:cubicBezTo>
                  <a:pt x="943473" y="4386713"/>
                  <a:pt x="974006" y="4397548"/>
                  <a:pt x="999556" y="4419820"/>
                </a:cubicBezTo>
                <a:cubicBezTo>
                  <a:pt x="1003917" y="4412597"/>
                  <a:pt x="1018873" y="4405976"/>
                  <a:pt x="1033827" y="4401160"/>
                </a:cubicBezTo>
                <a:lnTo>
                  <a:pt x="1050031" y="4396946"/>
                </a:lnTo>
                <a:lnTo>
                  <a:pt x="1057508" y="4390325"/>
                </a:lnTo>
                <a:lnTo>
                  <a:pt x="1075579" y="4371062"/>
                </a:lnTo>
                <a:lnTo>
                  <a:pt x="1051276" y="4333139"/>
                </a:lnTo>
                <a:cubicBezTo>
                  <a:pt x="1028220" y="4298828"/>
                  <a:pt x="1005787" y="4268130"/>
                  <a:pt x="987715" y="4263916"/>
                </a:cubicBezTo>
                <a:cubicBezTo>
                  <a:pt x="946587" y="4198905"/>
                  <a:pt x="924154" y="4133895"/>
                  <a:pt x="910445" y="4077914"/>
                </a:cubicBezTo>
                <a:cubicBezTo>
                  <a:pt x="919169" y="4077914"/>
                  <a:pt x="932879" y="4117041"/>
                  <a:pt x="946586" y="4125468"/>
                </a:cubicBezTo>
                <a:cubicBezTo>
                  <a:pt x="950949" y="4121254"/>
                  <a:pt x="942226" y="4090556"/>
                  <a:pt x="928516" y="4060458"/>
                </a:cubicBezTo>
                <a:cubicBezTo>
                  <a:pt x="928516" y="4053836"/>
                  <a:pt x="926023" y="4045408"/>
                  <a:pt x="922908" y="4035175"/>
                </a:cubicBezTo>
                <a:lnTo>
                  <a:pt x="922285" y="4033972"/>
                </a:lnTo>
                <a:lnTo>
                  <a:pt x="903590" y="4037584"/>
                </a:lnTo>
                <a:cubicBezTo>
                  <a:pt x="883650" y="4038185"/>
                  <a:pt x="863708" y="4032768"/>
                  <a:pt x="852492" y="4014710"/>
                </a:cubicBezTo>
                <a:cubicBezTo>
                  <a:pt x="870564" y="4006283"/>
                  <a:pt x="886765" y="4005078"/>
                  <a:pt x="903590" y="4007487"/>
                </a:cubicBezTo>
                <a:lnTo>
                  <a:pt x="914184" y="4009894"/>
                </a:lnTo>
                <a:lnTo>
                  <a:pt x="910444" y="4000264"/>
                </a:lnTo>
                <a:cubicBezTo>
                  <a:pt x="901098" y="3973778"/>
                  <a:pt x="896113" y="3947893"/>
                  <a:pt x="891750" y="3930437"/>
                </a:cubicBezTo>
                <a:cubicBezTo>
                  <a:pt x="887389" y="3919001"/>
                  <a:pt x="883649" y="3912378"/>
                  <a:pt x="880534" y="3909369"/>
                </a:cubicBezTo>
                <a:lnTo>
                  <a:pt x="879911" y="3909369"/>
                </a:lnTo>
                <a:lnTo>
                  <a:pt x="876172" y="3926826"/>
                </a:lnTo>
                <a:lnTo>
                  <a:pt x="869317" y="3933447"/>
                </a:lnTo>
                <a:lnTo>
                  <a:pt x="870564" y="3937058"/>
                </a:lnTo>
                <a:lnTo>
                  <a:pt x="871186" y="3937058"/>
                </a:lnTo>
                <a:lnTo>
                  <a:pt x="872433" y="3942476"/>
                </a:lnTo>
                <a:lnTo>
                  <a:pt x="879287" y="3959932"/>
                </a:lnTo>
                <a:lnTo>
                  <a:pt x="876172" y="3960534"/>
                </a:lnTo>
                <a:lnTo>
                  <a:pt x="876795" y="3963544"/>
                </a:lnTo>
                <a:cubicBezTo>
                  <a:pt x="865577" y="3968961"/>
                  <a:pt x="871809" y="3968961"/>
                  <a:pt x="854361" y="3968961"/>
                </a:cubicBezTo>
                <a:lnTo>
                  <a:pt x="853738" y="3966554"/>
                </a:lnTo>
                <a:lnTo>
                  <a:pt x="843768" y="3969563"/>
                </a:lnTo>
                <a:lnTo>
                  <a:pt x="839406" y="3976787"/>
                </a:lnTo>
                <a:cubicBezTo>
                  <a:pt x="828188" y="3988826"/>
                  <a:pt x="813234" y="3996651"/>
                  <a:pt x="795162" y="3993040"/>
                </a:cubicBezTo>
                <a:lnTo>
                  <a:pt x="789555" y="3970767"/>
                </a:lnTo>
                <a:lnTo>
                  <a:pt x="769614" y="3967758"/>
                </a:lnTo>
                <a:cubicBezTo>
                  <a:pt x="767744" y="3961738"/>
                  <a:pt x="768366" y="3956923"/>
                  <a:pt x="770860" y="3952108"/>
                </a:cubicBezTo>
                <a:lnTo>
                  <a:pt x="779584" y="3944884"/>
                </a:lnTo>
                <a:lnTo>
                  <a:pt x="775845" y="3934651"/>
                </a:lnTo>
                <a:cubicBezTo>
                  <a:pt x="769614" y="3906961"/>
                  <a:pt x="781454" y="3884088"/>
                  <a:pt x="799525" y="3870844"/>
                </a:cubicBezTo>
                <a:lnTo>
                  <a:pt x="825074" y="3859407"/>
                </a:lnTo>
                <a:lnTo>
                  <a:pt x="819466" y="3844359"/>
                </a:lnTo>
                <a:lnTo>
                  <a:pt x="816350" y="3829911"/>
                </a:lnTo>
                <a:lnTo>
                  <a:pt x="802018" y="3822688"/>
                </a:lnTo>
                <a:lnTo>
                  <a:pt x="788930" y="3829309"/>
                </a:lnTo>
                <a:cubicBezTo>
                  <a:pt x="780830" y="3829912"/>
                  <a:pt x="772106" y="3826903"/>
                  <a:pt x="765252" y="3817271"/>
                </a:cubicBezTo>
                <a:cubicBezTo>
                  <a:pt x="770860" y="3795601"/>
                  <a:pt x="787061" y="3794999"/>
                  <a:pt x="798278" y="3773328"/>
                </a:cubicBezTo>
                <a:lnTo>
                  <a:pt x="806380" y="3778747"/>
                </a:lnTo>
                <a:lnTo>
                  <a:pt x="800148" y="3755873"/>
                </a:lnTo>
                <a:lnTo>
                  <a:pt x="792046" y="3758280"/>
                </a:lnTo>
                <a:cubicBezTo>
                  <a:pt x="785192" y="3761892"/>
                  <a:pt x="778961" y="3767309"/>
                  <a:pt x="769613" y="3767911"/>
                </a:cubicBezTo>
                <a:lnTo>
                  <a:pt x="792670" y="3729387"/>
                </a:lnTo>
                <a:lnTo>
                  <a:pt x="782077" y="3692066"/>
                </a:lnTo>
                <a:lnTo>
                  <a:pt x="779584" y="3678823"/>
                </a:lnTo>
                <a:lnTo>
                  <a:pt x="777715" y="3680628"/>
                </a:lnTo>
                <a:cubicBezTo>
                  <a:pt x="769613" y="3678221"/>
                  <a:pt x="766498" y="3674610"/>
                  <a:pt x="765874" y="3669794"/>
                </a:cubicBezTo>
                <a:lnTo>
                  <a:pt x="769613" y="3658959"/>
                </a:lnTo>
                <a:lnTo>
                  <a:pt x="747803" y="3651133"/>
                </a:lnTo>
                <a:cubicBezTo>
                  <a:pt x="740325" y="3645715"/>
                  <a:pt x="735963" y="3637891"/>
                  <a:pt x="736586" y="3625852"/>
                </a:cubicBezTo>
                <a:lnTo>
                  <a:pt x="750919" y="3621036"/>
                </a:lnTo>
                <a:lnTo>
                  <a:pt x="735963" y="3605386"/>
                </a:lnTo>
                <a:cubicBezTo>
                  <a:pt x="743441" y="3596958"/>
                  <a:pt x="750919" y="3593948"/>
                  <a:pt x="759020" y="3593347"/>
                </a:cubicBezTo>
                <a:lnTo>
                  <a:pt x="765251" y="3592745"/>
                </a:lnTo>
                <a:lnTo>
                  <a:pt x="764005" y="3588531"/>
                </a:lnTo>
                <a:lnTo>
                  <a:pt x="753411" y="3507870"/>
                </a:lnTo>
                <a:lnTo>
                  <a:pt x="745934" y="3505462"/>
                </a:lnTo>
                <a:cubicBezTo>
                  <a:pt x="742819" y="3502453"/>
                  <a:pt x="741571" y="3498239"/>
                  <a:pt x="743441" y="3491617"/>
                </a:cubicBezTo>
                <a:lnTo>
                  <a:pt x="751542" y="3491015"/>
                </a:lnTo>
                <a:lnTo>
                  <a:pt x="744065" y="3435034"/>
                </a:lnTo>
                <a:lnTo>
                  <a:pt x="732847" y="3447675"/>
                </a:lnTo>
                <a:cubicBezTo>
                  <a:pt x="721631" y="3456705"/>
                  <a:pt x="706676" y="3462122"/>
                  <a:pt x="693589" y="3459714"/>
                </a:cubicBezTo>
                <a:cubicBezTo>
                  <a:pt x="678634" y="3428413"/>
                  <a:pt x="709791" y="3413364"/>
                  <a:pt x="730355" y="3399520"/>
                </a:cubicBezTo>
                <a:lnTo>
                  <a:pt x="740325" y="3407946"/>
                </a:lnTo>
                <a:lnTo>
                  <a:pt x="737210" y="3385072"/>
                </a:lnTo>
                <a:cubicBezTo>
                  <a:pt x="737210" y="3363402"/>
                  <a:pt x="737210" y="3363402"/>
                  <a:pt x="741572" y="3341733"/>
                </a:cubicBezTo>
                <a:lnTo>
                  <a:pt x="740326" y="3326082"/>
                </a:lnTo>
                <a:lnTo>
                  <a:pt x="724124" y="3328490"/>
                </a:lnTo>
                <a:cubicBezTo>
                  <a:pt x="715399" y="3327887"/>
                  <a:pt x="706676" y="3325480"/>
                  <a:pt x="698574" y="3321267"/>
                </a:cubicBezTo>
                <a:cubicBezTo>
                  <a:pt x="706052" y="3312839"/>
                  <a:pt x="719761" y="3303208"/>
                  <a:pt x="736587" y="3297791"/>
                </a:cubicBezTo>
                <a:lnTo>
                  <a:pt x="738456" y="3297791"/>
                </a:lnTo>
                <a:lnTo>
                  <a:pt x="733471" y="3236392"/>
                </a:lnTo>
                <a:lnTo>
                  <a:pt x="732847" y="3163557"/>
                </a:lnTo>
                <a:lnTo>
                  <a:pt x="709791" y="3170178"/>
                </a:lnTo>
                <a:cubicBezTo>
                  <a:pt x="700445" y="3170780"/>
                  <a:pt x="692342" y="3169576"/>
                  <a:pt x="686111" y="3165362"/>
                </a:cubicBezTo>
                <a:cubicBezTo>
                  <a:pt x="699821" y="3151517"/>
                  <a:pt x="714152" y="3144294"/>
                  <a:pt x="727863" y="3138275"/>
                </a:cubicBezTo>
                <a:lnTo>
                  <a:pt x="732847" y="3135867"/>
                </a:lnTo>
                <a:lnTo>
                  <a:pt x="732848" y="3134060"/>
                </a:lnTo>
                <a:cubicBezTo>
                  <a:pt x="732847" y="3129847"/>
                  <a:pt x="732847" y="3129847"/>
                  <a:pt x="732848" y="3125032"/>
                </a:cubicBezTo>
                <a:lnTo>
                  <a:pt x="737210" y="3134061"/>
                </a:lnTo>
                <a:lnTo>
                  <a:pt x="769614" y="3117206"/>
                </a:lnTo>
                <a:lnTo>
                  <a:pt x="770236" y="3108177"/>
                </a:lnTo>
                <a:cubicBezTo>
                  <a:pt x="770236" y="3099148"/>
                  <a:pt x="770236" y="3089517"/>
                  <a:pt x="768990" y="3077478"/>
                </a:cubicBezTo>
                <a:cubicBezTo>
                  <a:pt x="768991" y="3069653"/>
                  <a:pt x="768367" y="3064837"/>
                  <a:pt x="767745" y="3061225"/>
                </a:cubicBezTo>
                <a:lnTo>
                  <a:pt x="766498" y="3055205"/>
                </a:lnTo>
                <a:lnTo>
                  <a:pt x="741572" y="3069051"/>
                </a:lnTo>
                <a:cubicBezTo>
                  <a:pt x="738456" y="3061225"/>
                  <a:pt x="739079" y="3054002"/>
                  <a:pt x="742194" y="3047982"/>
                </a:cubicBezTo>
                <a:lnTo>
                  <a:pt x="759643" y="3034739"/>
                </a:lnTo>
                <a:lnTo>
                  <a:pt x="759643" y="2999826"/>
                </a:lnTo>
                <a:cubicBezTo>
                  <a:pt x="763382" y="3000429"/>
                  <a:pt x="765874" y="2999225"/>
                  <a:pt x="768367" y="2995613"/>
                </a:cubicBezTo>
                <a:lnTo>
                  <a:pt x="772105" y="2984778"/>
                </a:lnTo>
                <a:lnTo>
                  <a:pt x="757774" y="2982972"/>
                </a:lnTo>
                <a:cubicBezTo>
                  <a:pt x="746556" y="2979361"/>
                  <a:pt x="735963" y="2973341"/>
                  <a:pt x="725993" y="2965515"/>
                </a:cubicBezTo>
                <a:lnTo>
                  <a:pt x="709168" y="2946856"/>
                </a:lnTo>
                <a:lnTo>
                  <a:pt x="704183" y="2949263"/>
                </a:lnTo>
                <a:cubicBezTo>
                  <a:pt x="694213" y="2952273"/>
                  <a:pt x="684865" y="2953476"/>
                  <a:pt x="680503" y="2950467"/>
                </a:cubicBezTo>
                <a:cubicBezTo>
                  <a:pt x="674273" y="2940234"/>
                  <a:pt x="674272" y="2931807"/>
                  <a:pt x="677388" y="2925185"/>
                </a:cubicBezTo>
                <a:cubicBezTo>
                  <a:pt x="681126" y="2917962"/>
                  <a:pt x="688604" y="2913146"/>
                  <a:pt x="696705" y="2911942"/>
                </a:cubicBezTo>
                <a:lnTo>
                  <a:pt x="714776" y="2917360"/>
                </a:lnTo>
                <a:lnTo>
                  <a:pt x="717268" y="2913146"/>
                </a:lnTo>
                <a:cubicBezTo>
                  <a:pt x="722878" y="2907127"/>
                  <a:pt x="729109" y="2901709"/>
                  <a:pt x="735964" y="2897496"/>
                </a:cubicBezTo>
                <a:lnTo>
                  <a:pt x="741572" y="2896893"/>
                </a:lnTo>
                <a:lnTo>
                  <a:pt x="741571" y="2891476"/>
                </a:lnTo>
                <a:cubicBezTo>
                  <a:pt x="741571" y="2891476"/>
                  <a:pt x="741571" y="2891476"/>
                  <a:pt x="750919" y="2757242"/>
                </a:cubicBezTo>
                <a:cubicBezTo>
                  <a:pt x="755281" y="2713902"/>
                  <a:pt x="755281" y="2666347"/>
                  <a:pt x="764006" y="2601337"/>
                </a:cubicBezTo>
                <a:cubicBezTo>
                  <a:pt x="768991" y="2597124"/>
                  <a:pt x="778337" y="2575454"/>
                  <a:pt x="782699" y="2549570"/>
                </a:cubicBezTo>
                <a:cubicBezTo>
                  <a:pt x="785192" y="2536327"/>
                  <a:pt x="787062" y="2521881"/>
                  <a:pt x="789554" y="2508638"/>
                </a:cubicBezTo>
                <a:lnTo>
                  <a:pt x="795162" y="2479143"/>
                </a:lnTo>
                <a:lnTo>
                  <a:pt x="788930" y="2479744"/>
                </a:lnTo>
                <a:cubicBezTo>
                  <a:pt x="779584" y="2476735"/>
                  <a:pt x="780830" y="2467706"/>
                  <a:pt x="785815" y="2459880"/>
                </a:cubicBezTo>
                <a:lnTo>
                  <a:pt x="792046" y="2455065"/>
                </a:lnTo>
                <a:lnTo>
                  <a:pt x="788308" y="2447239"/>
                </a:lnTo>
                <a:cubicBezTo>
                  <a:pt x="745934" y="2451453"/>
                  <a:pt x="712284" y="2390055"/>
                  <a:pt x="665548" y="2370190"/>
                </a:cubicBezTo>
                <a:cubicBezTo>
                  <a:pt x="666171" y="2347918"/>
                  <a:pt x="679880" y="2323238"/>
                  <a:pt x="645607" y="2301567"/>
                </a:cubicBezTo>
                <a:lnTo>
                  <a:pt x="649969" y="2267859"/>
                </a:lnTo>
                <a:lnTo>
                  <a:pt x="642491" y="2274481"/>
                </a:lnTo>
                <a:lnTo>
                  <a:pt x="632521" y="2276286"/>
                </a:lnTo>
                <a:lnTo>
                  <a:pt x="625043" y="2303374"/>
                </a:lnTo>
                <a:cubicBezTo>
                  <a:pt x="581423" y="2299160"/>
                  <a:pt x="550265" y="2273878"/>
                  <a:pt x="531571" y="2246791"/>
                </a:cubicBezTo>
                <a:cubicBezTo>
                  <a:pt x="533440" y="2241373"/>
                  <a:pt x="537179" y="2237159"/>
                  <a:pt x="542165" y="2234751"/>
                </a:cubicBezTo>
                <a:lnTo>
                  <a:pt x="553382" y="2234150"/>
                </a:lnTo>
                <a:lnTo>
                  <a:pt x="556497" y="2223917"/>
                </a:lnTo>
                <a:cubicBezTo>
                  <a:pt x="573944" y="2184188"/>
                  <a:pt x="616319" y="2178771"/>
                  <a:pt x="644984" y="2192014"/>
                </a:cubicBezTo>
                <a:lnTo>
                  <a:pt x="655578" y="2201043"/>
                </a:lnTo>
                <a:lnTo>
                  <a:pt x="661185" y="2179974"/>
                </a:lnTo>
                <a:lnTo>
                  <a:pt x="666171" y="2174556"/>
                </a:lnTo>
                <a:lnTo>
                  <a:pt x="657447" y="2172149"/>
                </a:lnTo>
                <a:cubicBezTo>
                  <a:pt x="649969" y="2166130"/>
                  <a:pt x="644361" y="2155896"/>
                  <a:pt x="643737" y="2146265"/>
                </a:cubicBezTo>
                <a:cubicBezTo>
                  <a:pt x="660563" y="2123391"/>
                  <a:pt x="681751" y="2121586"/>
                  <a:pt x="692966" y="2130615"/>
                </a:cubicBezTo>
                <a:lnTo>
                  <a:pt x="697328" y="2140847"/>
                </a:lnTo>
                <a:lnTo>
                  <a:pt x="702314" y="2134227"/>
                </a:lnTo>
                <a:cubicBezTo>
                  <a:pt x="706052" y="2122790"/>
                  <a:pt x="699821" y="2109547"/>
                  <a:pt x="702313" y="2101721"/>
                </a:cubicBezTo>
                <a:cubicBezTo>
                  <a:pt x="707921" y="2097508"/>
                  <a:pt x="713530" y="2095100"/>
                  <a:pt x="717892" y="2094499"/>
                </a:cubicBezTo>
                <a:lnTo>
                  <a:pt x="722254" y="2094497"/>
                </a:lnTo>
                <a:lnTo>
                  <a:pt x="732848" y="2077643"/>
                </a:lnTo>
                <a:cubicBezTo>
                  <a:pt x="737210" y="2068013"/>
                  <a:pt x="740948" y="2058983"/>
                  <a:pt x="744065" y="2049955"/>
                </a:cubicBezTo>
                <a:cubicBezTo>
                  <a:pt x="758396" y="2021060"/>
                  <a:pt x="695458" y="1996381"/>
                  <a:pt x="701691" y="1964477"/>
                </a:cubicBezTo>
                <a:lnTo>
                  <a:pt x="706052" y="1957254"/>
                </a:lnTo>
                <a:lnTo>
                  <a:pt x="693589" y="1971701"/>
                </a:lnTo>
                <a:cubicBezTo>
                  <a:pt x="685489" y="1977118"/>
                  <a:pt x="675518" y="1980730"/>
                  <a:pt x="664925" y="1981332"/>
                </a:cubicBezTo>
                <a:lnTo>
                  <a:pt x="679258" y="2012031"/>
                </a:lnTo>
                <a:cubicBezTo>
                  <a:pt x="681750" y="2027080"/>
                  <a:pt x="678011" y="2043333"/>
                  <a:pt x="666170" y="2058381"/>
                </a:cubicBezTo>
                <a:cubicBezTo>
                  <a:pt x="651215" y="2039119"/>
                  <a:pt x="639999" y="2009624"/>
                  <a:pt x="646231" y="1987953"/>
                </a:cubicBezTo>
                <a:lnTo>
                  <a:pt x="653085" y="1978322"/>
                </a:lnTo>
                <a:lnTo>
                  <a:pt x="635637" y="1972905"/>
                </a:lnTo>
                <a:cubicBezTo>
                  <a:pt x="641869" y="1967487"/>
                  <a:pt x="636259" y="1967487"/>
                  <a:pt x="636883" y="1962070"/>
                </a:cubicBezTo>
                <a:cubicBezTo>
                  <a:pt x="643737" y="1935584"/>
                  <a:pt x="666171" y="1931370"/>
                  <a:pt x="699198" y="1932574"/>
                </a:cubicBezTo>
                <a:cubicBezTo>
                  <a:pt x="704182" y="1935584"/>
                  <a:pt x="706675" y="1938594"/>
                  <a:pt x="708545" y="1942206"/>
                </a:cubicBezTo>
                <a:lnTo>
                  <a:pt x="709168" y="1950632"/>
                </a:lnTo>
                <a:lnTo>
                  <a:pt x="724124" y="1955448"/>
                </a:lnTo>
                <a:cubicBezTo>
                  <a:pt x="729109" y="1958459"/>
                  <a:pt x="734093" y="1962070"/>
                  <a:pt x="738456" y="1966284"/>
                </a:cubicBezTo>
                <a:lnTo>
                  <a:pt x="742194" y="1968089"/>
                </a:lnTo>
                <a:lnTo>
                  <a:pt x="742818" y="1966284"/>
                </a:lnTo>
                <a:cubicBezTo>
                  <a:pt x="750919" y="1966886"/>
                  <a:pt x="757773" y="1971099"/>
                  <a:pt x="762759" y="1976516"/>
                </a:cubicBezTo>
                <a:lnTo>
                  <a:pt x="763382" y="1977720"/>
                </a:lnTo>
                <a:lnTo>
                  <a:pt x="765874" y="1978322"/>
                </a:lnTo>
                <a:cubicBezTo>
                  <a:pt x="777714" y="1948225"/>
                  <a:pt x="777092" y="1921137"/>
                  <a:pt x="816972" y="1891642"/>
                </a:cubicBezTo>
                <a:cubicBezTo>
                  <a:pt x="866824" y="1910302"/>
                  <a:pt x="898605" y="1851913"/>
                  <a:pt x="891750" y="1815796"/>
                </a:cubicBezTo>
                <a:cubicBezTo>
                  <a:pt x="943472" y="1846496"/>
                  <a:pt x="977745" y="1800146"/>
                  <a:pt x="983353" y="1761621"/>
                </a:cubicBezTo>
                <a:cubicBezTo>
                  <a:pt x="1005787" y="1773058"/>
                  <a:pt x="987716" y="1785699"/>
                  <a:pt x="997685" y="1798942"/>
                </a:cubicBezTo>
                <a:cubicBezTo>
                  <a:pt x="1017626" y="1801952"/>
                  <a:pt x="1030089" y="1797738"/>
                  <a:pt x="1040059" y="1790515"/>
                </a:cubicBezTo>
                <a:lnTo>
                  <a:pt x="1056262" y="1773058"/>
                </a:lnTo>
                <a:lnTo>
                  <a:pt x="1038813" y="1774865"/>
                </a:lnTo>
                <a:cubicBezTo>
                  <a:pt x="1023858" y="1772456"/>
                  <a:pt x="1010148" y="1765835"/>
                  <a:pt x="1005163" y="1756806"/>
                </a:cubicBezTo>
                <a:cubicBezTo>
                  <a:pt x="1023858" y="1750184"/>
                  <a:pt x="1039436" y="1749582"/>
                  <a:pt x="1055015" y="1750786"/>
                </a:cubicBezTo>
                <a:lnTo>
                  <a:pt x="1101751" y="1750184"/>
                </a:lnTo>
                <a:lnTo>
                  <a:pt x="1102998" y="1747776"/>
                </a:lnTo>
                <a:lnTo>
                  <a:pt x="1083679" y="1739349"/>
                </a:lnTo>
                <a:cubicBezTo>
                  <a:pt x="1070593" y="1733932"/>
                  <a:pt x="1061246" y="1726708"/>
                  <a:pt x="1059377" y="1712863"/>
                </a:cubicBezTo>
                <a:cubicBezTo>
                  <a:pt x="1066232" y="1700824"/>
                  <a:pt x="1076202" y="1700825"/>
                  <a:pt x="1087419" y="1705639"/>
                </a:cubicBezTo>
                <a:lnTo>
                  <a:pt x="1107983" y="1717679"/>
                </a:lnTo>
                <a:lnTo>
                  <a:pt x="1109852" y="1709252"/>
                </a:lnTo>
                <a:lnTo>
                  <a:pt x="1117954" y="1721290"/>
                </a:lnTo>
                <a:lnTo>
                  <a:pt x="1124808" y="1709854"/>
                </a:lnTo>
                <a:lnTo>
                  <a:pt x="1126054" y="1692999"/>
                </a:lnTo>
                <a:lnTo>
                  <a:pt x="1099259" y="1694805"/>
                </a:lnTo>
                <a:cubicBezTo>
                  <a:pt x="1099882" y="1686378"/>
                  <a:pt x="1103621" y="1680358"/>
                  <a:pt x="1109229" y="1676747"/>
                </a:cubicBezTo>
                <a:lnTo>
                  <a:pt x="1124808" y="1673135"/>
                </a:lnTo>
                <a:lnTo>
                  <a:pt x="1122938" y="1671931"/>
                </a:lnTo>
                <a:lnTo>
                  <a:pt x="1120446" y="1665309"/>
                </a:lnTo>
                <a:lnTo>
                  <a:pt x="1119199" y="1665310"/>
                </a:lnTo>
                <a:cubicBezTo>
                  <a:pt x="1115461" y="1661096"/>
                  <a:pt x="1109852" y="1656280"/>
                  <a:pt x="1106736" y="1651465"/>
                </a:cubicBezTo>
                <a:lnTo>
                  <a:pt x="1107982" y="1637018"/>
                </a:lnTo>
                <a:lnTo>
                  <a:pt x="1104244" y="1628591"/>
                </a:lnTo>
                <a:cubicBezTo>
                  <a:pt x="1112345" y="1621367"/>
                  <a:pt x="1122938" y="1621367"/>
                  <a:pt x="1133531" y="1626183"/>
                </a:cubicBezTo>
                <a:cubicBezTo>
                  <a:pt x="1141633" y="1629193"/>
                  <a:pt x="1149734" y="1635212"/>
                  <a:pt x="1156588" y="1642435"/>
                </a:cubicBezTo>
                <a:lnTo>
                  <a:pt x="1164066" y="1653271"/>
                </a:lnTo>
                <a:lnTo>
                  <a:pt x="1190238" y="1612941"/>
                </a:lnTo>
                <a:cubicBezTo>
                  <a:pt x="1199586" y="1597289"/>
                  <a:pt x="1208309" y="1581037"/>
                  <a:pt x="1215165" y="1565988"/>
                </a:cubicBezTo>
                <a:lnTo>
                  <a:pt x="1220149" y="1560571"/>
                </a:lnTo>
                <a:lnTo>
                  <a:pt x="1215787" y="1556357"/>
                </a:lnTo>
                <a:cubicBezTo>
                  <a:pt x="1210180" y="1551542"/>
                  <a:pt x="1203948" y="1547930"/>
                  <a:pt x="1198339" y="1544920"/>
                </a:cubicBezTo>
                <a:cubicBezTo>
                  <a:pt x="1192108" y="1555755"/>
                  <a:pt x="1167182" y="1558765"/>
                  <a:pt x="1159080" y="1537697"/>
                </a:cubicBezTo>
                <a:cubicBezTo>
                  <a:pt x="1159080" y="1537697"/>
                  <a:pt x="1151603" y="1536494"/>
                  <a:pt x="1146618" y="1539503"/>
                </a:cubicBezTo>
                <a:lnTo>
                  <a:pt x="1139762" y="1522046"/>
                </a:lnTo>
                <a:lnTo>
                  <a:pt x="1138518" y="1522046"/>
                </a:lnTo>
                <a:cubicBezTo>
                  <a:pt x="1132909" y="1523852"/>
                  <a:pt x="1127924" y="1523851"/>
                  <a:pt x="1123561" y="1522649"/>
                </a:cubicBezTo>
                <a:cubicBezTo>
                  <a:pt x="1122938" y="1514823"/>
                  <a:pt x="1121692" y="1506998"/>
                  <a:pt x="1113590" y="1500376"/>
                </a:cubicBezTo>
                <a:cubicBezTo>
                  <a:pt x="1120446" y="1494959"/>
                  <a:pt x="1126054" y="1490143"/>
                  <a:pt x="1131663" y="1486531"/>
                </a:cubicBezTo>
                <a:lnTo>
                  <a:pt x="1135401" y="1485328"/>
                </a:lnTo>
                <a:lnTo>
                  <a:pt x="1136648" y="1466668"/>
                </a:lnTo>
                <a:cubicBezTo>
                  <a:pt x="1158457" y="1468473"/>
                  <a:pt x="1173413" y="1481716"/>
                  <a:pt x="1188370" y="1492551"/>
                </a:cubicBezTo>
                <a:lnTo>
                  <a:pt x="1208309" y="1502182"/>
                </a:lnTo>
                <a:lnTo>
                  <a:pt x="1208309" y="1498570"/>
                </a:lnTo>
                <a:lnTo>
                  <a:pt x="1228250" y="1496162"/>
                </a:lnTo>
                <a:lnTo>
                  <a:pt x="1227627" y="1494357"/>
                </a:lnTo>
                <a:cubicBezTo>
                  <a:pt x="1227627" y="1492550"/>
                  <a:pt x="1228873" y="1490745"/>
                  <a:pt x="1228873" y="1488337"/>
                </a:cubicBezTo>
                <a:cubicBezTo>
                  <a:pt x="1233235" y="1484124"/>
                  <a:pt x="1238220" y="1479308"/>
                  <a:pt x="1238221" y="1475094"/>
                </a:cubicBezTo>
                <a:cubicBezTo>
                  <a:pt x="1247568" y="1466667"/>
                  <a:pt x="1251929" y="1457638"/>
                  <a:pt x="1256292" y="1449210"/>
                </a:cubicBezTo>
                <a:cubicBezTo>
                  <a:pt x="1256292" y="1449210"/>
                  <a:pt x="1256291" y="1444998"/>
                  <a:pt x="1256291" y="1444998"/>
                </a:cubicBezTo>
                <a:lnTo>
                  <a:pt x="1278102" y="1411288"/>
                </a:lnTo>
                <a:lnTo>
                  <a:pt x="1273116" y="1410084"/>
                </a:lnTo>
                <a:lnTo>
                  <a:pt x="1286203" y="1398647"/>
                </a:lnTo>
                <a:lnTo>
                  <a:pt x="1322346" y="1343267"/>
                </a:lnTo>
                <a:lnTo>
                  <a:pt x="1321722" y="1340258"/>
                </a:lnTo>
                <a:cubicBezTo>
                  <a:pt x="1321100" y="1332432"/>
                  <a:pt x="1322346" y="1325210"/>
                  <a:pt x="1327953" y="1317987"/>
                </a:cubicBezTo>
                <a:lnTo>
                  <a:pt x="1337301" y="1323403"/>
                </a:lnTo>
                <a:lnTo>
                  <a:pt x="1342287" y="1316782"/>
                </a:lnTo>
                <a:lnTo>
                  <a:pt x="1320476" y="1311364"/>
                </a:lnTo>
                <a:cubicBezTo>
                  <a:pt x="1312375" y="1307753"/>
                  <a:pt x="1305521" y="1302335"/>
                  <a:pt x="1303651" y="1299326"/>
                </a:cubicBezTo>
                <a:cubicBezTo>
                  <a:pt x="1309259" y="1280665"/>
                  <a:pt x="1326084" y="1278860"/>
                  <a:pt x="1337925" y="1284277"/>
                </a:cubicBezTo>
                <a:lnTo>
                  <a:pt x="1338548" y="1284878"/>
                </a:lnTo>
                <a:lnTo>
                  <a:pt x="1338547" y="1280666"/>
                </a:lnTo>
                <a:cubicBezTo>
                  <a:pt x="1339170" y="1276452"/>
                  <a:pt x="1341040" y="1272840"/>
                  <a:pt x="1346648" y="1272238"/>
                </a:cubicBezTo>
                <a:cubicBezTo>
                  <a:pt x="1353503" y="1278860"/>
                  <a:pt x="1357242" y="1284277"/>
                  <a:pt x="1356619" y="1287888"/>
                </a:cubicBezTo>
                <a:lnTo>
                  <a:pt x="1346025" y="1292704"/>
                </a:lnTo>
                <a:lnTo>
                  <a:pt x="1351010" y="1298122"/>
                </a:lnTo>
                <a:lnTo>
                  <a:pt x="1349764" y="1301132"/>
                </a:lnTo>
                <a:lnTo>
                  <a:pt x="1346024" y="1312569"/>
                </a:lnTo>
                <a:lnTo>
                  <a:pt x="1352256" y="1305345"/>
                </a:lnTo>
                <a:lnTo>
                  <a:pt x="1349764" y="1301132"/>
                </a:lnTo>
                <a:lnTo>
                  <a:pt x="1353503" y="1303539"/>
                </a:lnTo>
                <a:lnTo>
                  <a:pt x="1377182" y="1275850"/>
                </a:lnTo>
                <a:lnTo>
                  <a:pt x="1391516" y="1261403"/>
                </a:lnTo>
                <a:lnTo>
                  <a:pt x="1390892" y="1259597"/>
                </a:lnTo>
                <a:cubicBezTo>
                  <a:pt x="1382167" y="1249966"/>
                  <a:pt x="1374690" y="1249967"/>
                  <a:pt x="1380298" y="1231907"/>
                </a:cubicBezTo>
                <a:cubicBezTo>
                  <a:pt x="1370328" y="1211442"/>
                  <a:pt x="1341040" y="1233714"/>
                  <a:pt x="1323592" y="1231306"/>
                </a:cubicBezTo>
                <a:cubicBezTo>
                  <a:pt x="1312998" y="1204820"/>
                  <a:pt x="1314244" y="1181945"/>
                  <a:pt x="1315491" y="1159674"/>
                </a:cubicBezTo>
                <a:cubicBezTo>
                  <a:pt x="1331069" y="1151246"/>
                  <a:pt x="1344156" y="1160276"/>
                  <a:pt x="1351633" y="1141616"/>
                </a:cubicBezTo>
                <a:cubicBezTo>
                  <a:pt x="1338547" y="1099479"/>
                  <a:pt x="1320475" y="1124762"/>
                  <a:pt x="1304274" y="1127771"/>
                </a:cubicBezTo>
                <a:cubicBezTo>
                  <a:pt x="1276856" y="1104897"/>
                  <a:pt x="1283087" y="1076004"/>
                  <a:pt x="1301782" y="1055537"/>
                </a:cubicBezTo>
                <a:cubicBezTo>
                  <a:pt x="1316114" y="1041692"/>
                  <a:pt x="1316115" y="1069983"/>
                  <a:pt x="1331693" y="1061557"/>
                </a:cubicBezTo>
                <a:cubicBezTo>
                  <a:pt x="1339794" y="1043498"/>
                  <a:pt x="1302405" y="1027246"/>
                  <a:pt x="1324838" y="995342"/>
                </a:cubicBezTo>
                <a:cubicBezTo>
                  <a:pt x="1340417" y="986915"/>
                  <a:pt x="1352257" y="990526"/>
                  <a:pt x="1369082" y="987517"/>
                </a:cubicBezTo>
                <a:cubicBezTo>
                  <a:pt x="1395253" y="977285"/>
                  <a:pt x="1379052" y="952604"/>
                  <a:pt x="1380299" y="929730"/>
                </a:cubicBezTo>
                <a:cubicBezTo>
                  <a:pt x="1390892" y="924915"/>
                  <a:pt x="1399615" y="918895"/>
                  <a:pt x="1407717" y="912875"/>
                </a:cubicBezTo>
                <a:lnTo>
                  <a:pt x="1409587" y="911069"/>
                </a:lnTo>
                <a:lnTo>
                  <a:pt x="1402108" y="891807"/>
                </a:lnTo>
                <a:cubicBezTo>
                  <a:pt x="1416441" y="874351"/>
                  <a:pt x="1441989" y="862313"/>
                  <a:pt x="1427035" y="824389"/>
                </a:cubicBezTo>
                <a:lnTo>
                  <a:pt x="1428904" y="822583"/>
                </a:lnTo>
                <a:lnTo>
                  <a:pt x="1427034" y="810545"/>
                </a:lnTo>
                <a:cubicBezTo>
                  <a:pt x="1428281" y="801515"/>
                  <a:pt x="1433265" y="794292"/>
                  <a:pt x="1445105" y="789477"/>
                </a:cubicBezTo>
                <a:lnTo>
                  <a:pt x="1453207" y="796699"/>
                </a:lnTo>
                <a:lnTo>
                  <a:pt x="1455076" y="794893"/>
                </a:lnTo>
                <a:lnTo>
                  <a:pt x="1467538" y="778641"/>
                </a:lnTo>
                <a:lnTo>
                  <a:pt x="1466915" y="777437"/>
                </a:lnTo>
                <a:cubicBezTo>
                  <a:pt x="1465046" y="772019"/>
                  <a:pt x="1464423" y="766000"/>
                  <a:pt x="1466916" y="759379"/>
                </a:cubicBezTo>
                <a:cubicBezTo>
                  <a:pt x="1472525" y="755165"/>
                  <a:pt x="1477509" y="754564"/>
                  <a:pt x="1481872" y="755767"/>
                </a:cubicBezTo>
                <a:lnTo>
                  <a:pt x="1485610" y="757573"/>
                </a:lnTo>
                <a:lnTo>
                  <a:pt x="1512405" y="735301"/>
                </a:lnTo>
                <a:lnTo>
                  <a:pt x="1524869" y="732893"/>
                </a:lnTo>
                <a:lnTo>
                  <a:pt x="1524869" y="726272"/>
                </a:lnTo>
                <a:cubicBezTo>
                  <a:pt x="1536708" y="724466"/>
                  <a:pt x="1546679" y="722660"/>
                  <a:pt x="1554780" y="723864"/>
                </a:cubicBezTo>
                <a:lnTo>
                  <a:pt x="1557896" y="726272"/>
                </a:lnTo>
                <a:lnTo>
                  <a:pt x="1560388" y="725670"/>
                </a:lnTo>
                <a:cubicBezTo>
                  <a:pt x="1580952" y="724466"/>
                  <a:pt x="1584068" y="701592"/>
                  <a:pt x="1592791" y="695573"/>
                </a:cubicBezTo>
                <a:cubicBezTo>
                  <a:pt x="1620834" y="695572"/>
                  <a:pt x="1622080" y="714835"/>
                  <a:pt x="1641397" y="721456"/>
                </a:cubicBezTo>
                <a:cubicBezTo>
                  <a:pt x="1653237" y="719651"/>
                  <a:pt x="1655730" y="704000"/>
                  <a:pt x="1668816" y="694369"/>
                </a:cubicBezTo>
                <a:cubicBezTo>
                  <a:pt x="1688756" y="710621"/>
                  <a:pt x="1713683" y="722660"/>
                  <a:pt x="1736115" y="738311"/>
                </a:cubicBezTo>
                <a:lnTo>
                  <a:pt x="1759795" y="758175"/>
                </a:lnTo>
                <a:lnTo>
                  <a:pt x="1776621" y="741320"/>
                </a:lnTo>
                <a:cubicBezTo>
                  <a:pt x="1780359" y="746738"/>
                  <a:pt x="1781606" y="750349"/>
                  <a:pt x="1781605" y="753359"/>
                </a:cubicBezTo>
                <a:lnTo>
                  <a:pt x="1779735" y="761787"/>
                </a:lnTo>
                <a:lnTo>
                  <a:pt x="1805908" y="771418"/>
                </a:lnTo>
                <a:cubicBezTo>
                  <a:pt x="1815256" y="776234"/>
                  <a:pt x="1820240" y="781049"/>
                  <a:pt x="1822734" y="786467"/>
                </a:cubicBezTo>
                <a:lnTo>
                  <a:pt x="1822733" y="789477"/>
                </a:lnTo>
                <a:lnTo>
                  <a:pt x="1851398" y="778641"/>
                </a:lnTo>
                <a:cubicBezTo>
                  <a:pt x="1855760" y="785865"/>
                  <a:pt x="1855760" y="793088"/>
                  <a:pt x="1856383" y="800311"/>
                </a:cubicBezTo>
                <a:lnTo>
                  <a:pt x="1857630" y="804525"/>
                </a:lnTo>
                <a:lnTo>
                  <a:pt x="1861992" y="794292"/>
                </a:lnTo>
                <a:cubicBezTo>
                  <a:pt x="1866354" y="786467"/>
                  <a:pt x="1871339" y="779244"/>
                  <a:pt x="1877571" y="774427"/>
                </a:cubicBezTo>
                <a:cubicBezTo>
                  <a:pt x="1874455" y="769612"/>
                  <a:pt x="1871339" y="765399"/>
                  <a:pt x="1864485" y="756369"/>
                </a:cubicBezTo>
                <a:cubicBezTo>
                  <a:pt x="1870092" y="745534"/>
                  <a:pt x="1891280" y="737107"/>
                  <a:pt x="1898758" y="738311"/>
                </a:cubicBezTo>
                <a:cubicBezTo>
                  <a:pt x="1902496" y="742525"/>
                  <a:pt x="1905612" y="746738"/>
                  <a:pt x="1901250" y="750349"/>
                </a:cubicBezTo>
                <a:cubicBezTo>
                  <a:pt x="1918698" y="737107"/>
                  <a:pt x="1932407" y="727476"/>
                  <a:pt x="1942378" y="713029"/>
                </a:cubicBezTo>
                <a:cubicBezTo>
                  <a:pt x="1952348" y="717243"/>
                  <a:pt x="1962318" y="719049"/>
                  <a:pt x="1970419" y="719049"/>
                </a:cubicBezTo>
                <a:lnTo>
                  <a:pt x="1985999" y="715437"/>
                </a:lnTo>
                <a:lnTo>
                  <a:pt x="1985374" y="711224"/>
                </a:lnTo>
                <a:lnTo>
                  <a:pt x="1997838" y="710621"/>
                </a:lnTo>
                <a:lnTo>
                  <a:pt x="2029619" y="689553"/>
                </a:lnTo>
                <a:lnTo>
                  <a:pt x="2032111" y="690757"/>
                </a:lnTo>
                <a:lnTo>
                  <a:pt x="2040212" y="679921"/>
                </a:lnTo>
                <a:cubicBezTo>
                  <a:pt x="2045196" y="675708"/>
                  <a:pt x="2048936" y="676911"/>
                  <a:pt x="2052052" y="680524"/>
                </a:cubicBezTo>
                <a:lnTo>
                  <a:pt x="2053298" y="694369"/>
                </a:lnTo>
                <a:lnTo>
                  <a:pt x="2058283" y="684135"/>
                </a:lnTo>
                <a:lnTo>
                  <a:pt x="2081962" y="669087"/>
                </a:lnTo>
                <a:lnTo>
                  <a:pt x="2078847" y="660058"/>
                </a:lnTo>
                <a:cubicBezTo>
                  <a:pt x="2076353" y="654038"/>
                  <a:pt x="2072616" y="647417"/>
                  <a:pt x="2068876" y="642601"/>
                </a:cubicBezTo>
                <a:cubicBezTo>
                  <a:pt x="2058283" y="649222"/>
                  <a:pt x="2034604" y="641397"/>
                  <a:pt x="2037096" y="619126"/>
                </a:cubicBezTo>
                <a:cubicBezTo>
                  <a:pt x="2037096" y="619126"/>
                  <a:pt x="2030864" y="614310"/>
                  <a:pt x="2025256" y="614912"/>
                </a:cubicBezTo>
                <a:cubicBezTo>
                  <a:pt x="2022763" y="598659"/>
                  <a:pt x="2028995" y="559533"/>
                  <a:pt x="2049559" y="545688"/>
                </a:cubicBezTo>
                <a:cubicBezTo>
                  <a:pt x="2068253" y="557125"/>
                  <a:pt x="2075108" y="575183"/>
                  <a:pt x="2083832" y="591436"/>
                </a:cubicBezTo>
                <a:lnTo>
                  <a:pt x="2095047" y="606485"/>
                </a:lnTo>
                <a:lnTo>
                  <a:pt x="2095048" y="604077"/>
                </a:lnTo>
                <a:lnTo>
                  <a:pt x="2112498" y="617319"/>
                </a:lnTo>
                <a:lnTo>
                  <a:pt x="2128698" y="623339"/>
                </a:lnTo>
                <a:lnTo>
                  <a:pt x="2129322" y="630563"/>
                </a:lnTo>
                <a:lnTo>
                  <a:pt x="2130567" y="631164"/>
                </a:lnTo>
                <a:lnTo>
                  <a:pt x="2133683" y="637184"/>
                </a:lnTo>
                <a:lnTo>
                  <a:pt x="2136800" y="626950"/>
                </a:lnTo>
                <a:cubicBezTo>
                  <a:pt x="2141162" y="619727"/>
                  <a:pt x="2148017" y="614310"/>
                  <a:pt x="2157363" y="610698"/>
                </a:cubicBezTo>
                <a:lnTo>
                  <a:pt x="2156741" y="643805"/>
                </a:lnTo>
                <a:lnTo>
                  <a:pt x="2163594" y="638387"/>
                </a:lnTo>
                <a:lnTo>
                  <a:pt x="2177927" y="631164"/>
                </a:lnTo>
                <a:lnTo>
                  <a:pt x="2174812" y="625746"/>
                </a:lnTo>
                <a:lnTo>
                  <a:pt x="2175434" y="624543"/>
                </a:lnTo>
                <a:lnTo>
                  <a:pt x="2161102" y="619727"/>
                </a:lnTo>
                <a:cubicBezTo>
                  <a:pt x="2164841" y="608892"/>
                  <a:pt x="2174188" y="600465"/>
                  <a:pt x="2187897" y="611300"/>
                </a:cubicBezTo>
                <a:lnTo>
                  <a:pt x="2184159" y="617319"/>
                </a:lnTo>
                <a:lnTo>
                  <a:pt x="2191013" y="616115"/>
                </a:lnTo>
                <a:lnTo>
                  <a:pt x="2195999" y="616717"/>
                </a:lnTo>
                <a:lnTo>
                  <a:pt x="2190391" y="587824"/>
                </a:lnTo>
                <a:cubicBezTo>
                  <a:pt x="2191014" y="572173"/>
                  <a:pt x="2194752" y="557125"/>
                  <a:pt x="2200983" y="542076"/>
                </a:cubicBezTo>
                <a:lnTo>
                  <a:pt x="2212201" y="544484"/>
                </a:lnTo>
                <a:lnTo>
                  <a:pt x="2217186" y="537862"/>
                </a:lnTo>
                <a:lnTo>
                  <a:pt x="2209085" y="531844"/>
                </a:lnTo>
                <a:cubicBezTo>
                  <a:pt x="2200983" y="524018"/>
                  <a:pt x="2195999" y="514988"/>
                  <a:pt x="2195998" y="507162"/>
                </a:cubicBezTo>
                <a:lnTo>
                  <a:pt x="2234011" y="519804"/>
                </a:lnTo>
                <a:lnTo>
                  <a:pt x="2249589" y="505357"/>
                </a:lnTo>
                <a:cubicBezTo>
                  <a:pt x="2260183" y="508969"/>
                  <a:pt x="2265168" y="514989"/>
                  <a:pt x="2270776" y="519202"/>
                </a:cubicBezTo>
                <a:lnTo>
                  <a:pt x="2271400" y="519804"/>
                </a:lnTo>
                <a:lnTo>
                  <a:pt x="2272646" y="514988"/>
                </a:lnTo>
                <a:cubicBezTo>
                  <a:pt x="2276385" y="507163"/>
                  <a:pt x="2280747" y="501745"/>
                  <a:pt x="2288848" y="497531"/>
                </a:cubicBezTo>
                <a:lnTo>
                  <a:pt x="2296326" y="508367"/>
                </a:lnTo>
                <a:lnTo>
                  <a:pt x="2300687" y="497531"/>
                </a:lnTo>
                <a:cubicBezTo>
                  <a:pt x="2300687" y="481279"/>
                  <a:pt x="2277632" y="480075"/>
                  <a:pt x="2266415" y="475862"/>
                </a:cubicBezTo>
                <a:cubicBezTo>
                  <a:pt x="2268908" y="436133"/>
                  <a:pt x="2297573" y="422891"/>
                  <a:pt x="2328106" y="421085"/>
                </a:cubicBezTo>
                <a:cubicBezTo>
                  <a:pt x="2350540" y="423492"/>
                  <a:pt x="2324990" y="443959"/>
                  <a:pt x="2346177" y="451182"/>
                </a:cubicBezTo>
                <a:cubicBezTo>
                  <a:pt x="2356770" y="446366"/>
                  <a:pt x="2352410" y="419278"/>
                  <a:pt x="2367365" y="405434"/>
                </a:cubicBezTo>
                <a:lnTo>
                  <a:pt x="2369857" y="404230"/>
                </a:lnTo>
                <a:lnTo>
                  <a:pt x="2365495" y="399415"/>
                </a:lnTo>
                <a:cubicBezTo>
                  <a:pt x="2363002" y="390385"/>
                  <a:pt x="2364249" y="380754"/>
                  <a:pt x="2372350" y="370521"/>
                </a:cubicBezTo>
                <a:cubicBezTo>
                  <a:pt x="2377335" y="368715"/>
                  <a:pt x="2381073" y="368715"/>
                  <a:pt x="2384813" y="369919"/>
                </a:cubicBezTo>
                <a:lnTo>
                  <a:pt x="2396653" y="377142"/>
                </a:lnTo>
                <a:lnTo>
                  <a:pt x="2398521" y="351861"/>
                </a:lnTo>
                <a:cubicBezTo>
                  <a:pt x="2402884" y="342229"/>
                  <a:pt x="2410361" y="333803"/>
                  <a:pt x="2419085" y="334404"/>
                </a:cubicBezTo>
                <a:cubicBezTo>
                  <a:pt x="2462084" y="348851"/>
                  <a:pt x="2459591" y="388580"/>
                  <a:pt x="2432172" y="391589"/>
                </a:cubicBezTo>
                <a:lnTo>
                  <a:pt x="2413477" y="385569"/>
                </a:lnTo>
                <a:lnTo>
                  <a:pt x="2424694" y="391589"/>
                </a:lnTo>
                <a:lnTo>
                  <a:pt x="2412230" y="410250"/>
                </a:lnTo>
                <a:lnTo>
                  <a:pt x="2412854" y="410851"/>
                </a:lnTo>
                <a:cubicBezTo>
                  <a:pt x="2418463" y="416269"/>
                  <a:pt x="2422202" y="422288"/>
                  <a:pt x="2426563" y="426502"/>
                </a:cubicBezTo>
                <a:cubicBezTo>
                  <a:pt x="2452735" y="435531"/>
                  <a:pt x="2462082" y="409648"/>
                  <a:pt x="2480154" y="392191"/>
                </a:cubicBezTo>
                <a:lnTo>
                  <a:pt x="2483271" y="393395"/>
                </a:lnTo>
                <a:lnTo>
                  <a:pt x="2482647" y="392793"/>
                </a:lnTo>
                <a:lnTo>
                  <a:pt x="2488255" y="374735"/>
                </a:lnTo>
                <a:lnTo>
                  <a:pt x="2480778" y="374734"/>
                </a:lnTo>
                <a:cubicBezTo>
                  <a:pt x="2500719" y="352463"/>
                  <a:pt x="2481400" y="339822"/>
                  <a:pt x="2481400" y="322365"/>
                </a:cubicBezTo>
                <a:cubicBezTo>
                  <a:pt x="2495733" y="332599"/>
                  <a:pt x="2515050" y="345841"/>
                  <a:pt x="2520035" y="365104"/>
                </a:cubicBezTo>
                <a:cubicBezTo>
                  <a:pt x="2515674" y="369317"/>
                  <a:pt x="2509443" y="372928"/>
                  <a:pt x="2502587" y="375336"/>
                </a:cubicBezTo>
                <a:lnTo>
                  <a:pt x="2493863" y="375336"/>
                </a:lnTo>
                <a:lnTo>
                  <a:pt x="2507572" y="392192"/>
                </a:lnTo>
                <a:lnTo>
                  <a:pt x="2510066" y="401823"/>
                </a:lnTo>
                <a:lnTo>
                  <a:pt x="2516297" y="403628"/>
                </a:lnTo>
                <a:cubicBezTo>
                  <a:pt x="2527513" y="406036"/>
                  <a:pt x="2537484" y="406638"/>
                  <a:pt x="2546832" y="404229"/>
                </a:cubicBezTo>
                <a:lnTo>
                  <a:pt x="2563033" y="399414"/>
                </a:lnTo>
                <a:lnTo>
                  <a:pt x="2559917" y="389182"/>
                </a:lnTo>
                <a:lnTo>
                  <a:pt x="2564902" y="387978"/>
                </a:lnTo>
                <a:lnTo>
                  <a:pt x="2555555" y="384366"/>
                </a:lnTo>
                <a:cubicBezTo>
                  <a:pt x="2557424" y="371123"/>
                  <a:pt x="2564279" y="354269"/>
                  <a:pt x="2559917" y="341026"/>
                </a:cubicBezTo>
                <a:lnTo>
                  <a:pt x="2553686" y="333200"/>
                </a:lnTo>
                <a:lnTo>
                  <a:pt x="2549324" y="334404"/>
                </a:lnTo>
                <a:lnTo>
                  <a:pt x="2528760" y="330792"/>
                </a:lnTo>
                <a:lnTo>
                  <a:pt x="2523775" y="333201"/>
                </a:lnTo>
                <a:cubicBezTo>
                  <a:pt x="2516920" y="338016"/>
                  <a:pt x="2510688" y="342230"/>
                  <a:pt x="2500717" y="332599"/>
                </a:cubicBezTo>
                <a:cubicBezTo>
                  <a:pt x="2506326" y="303705"/>
                  <a:pt x="2525644" y="316346"/>
                  <a:pt x="2538107" y="292268"/>
                </a:cubicBezTo>
                <a:cubicBezTo>
                  <a:pt x="2514428" y="256753"/>
                  <a:pt x="2554932" y="199569"/>
                  <a:pt x="2551816" y="149606"/>
                </a:cubicBezTo>
                <a:cubicBezTo>
                  <a:pt x="2572380" y="140577"/>
                  <a:pt x="2601045" y="140577"/>
                  <a:pt x="2604784" y="100849"/>
                </a:cubicBezTo>
                <a:cubicBezTo>
                  <a:pt x="2659620" y="91218"/>
                  <a:pt x="2700126" y="33430"/>
                  <a:pt x="2769295" y="71353"/>
                </a:cubicBezTo>
                <a:cubicBezTo>
                  <a:pt x="2787989" y="79179"/>
                  <a:pt x="2801699" y="60517"/>
                  <a:pt x="2812292" y="58110"/>
                </a:cubicBezTo>
                <a:close/>
                <a:moveTo>
                  <a:pt x="3960754" y="53295"/>
                </a:moveTo>
                <a:cubicBezTo>
                  <a:pt x="3966986" y="62324"/>
                  <a:pt x="3973217" y="70751"/>
                  <a:pt x="3976333" y="75567"/>
                </a:cubicBezTo>
                <a:cubicBezTo>
                  <a:pt x="3966985" y="81587"/>
                  <a:pt x="3962623" y="84596"/>
                  <a:pt x="3958260" y="87606"/>
                </a:cubicBezTo>
                <a:cubicBezTo>
                  <a:pt x="3945797" y="70149"/>
                  <a:pt x="3943929" y="58111"/>
                  <a:pt x="3960754" y="53295"/>
                </a:cubicBezTo>
                <a:close/>
                <a:moveTo>
                  <a:pt x="2162349" y="46071"/>
                </a:moveTo>
                <a:cubicBezTo>
                  <a:pt x="2185406" y="47276"/>
                  <a:pt x="2188520" y="63528"/>
                  <a:pt x="2212201" y="70150"/>
                </a:cubicBezTo>
                <a:cubicBezTo>
                  <a:pt x="2199115" y="122519"/>
                  <a:pt x="2129323" y="79780"/>
                  <a:pt x="2162349" y="46071"/>
                </a:cubicBezTo>
                <a:close/>
                <a:moveTo>
                  <a:pt x="3014815" y="44266"/>
                </a:moveTo>
                <a:cubicBezTo>
                  <a:pt x="3042856" y="44266"/>
                  <a:pt x="3034132" y="78577"/>
                  <a:pt x="3034132" y="105665"/>
                </a:cubicBezTo>
                <a:cubicBezTo>
                  <a:pt x="3055321" y="96635"/>
                  <a:pt x="3087100" y="73761"/>
                  <a:pt x="3103925" y="95431"/>
                </a:cubicBezTo>
                <a:lnTo>
                  <a:pt x="3093332" y="105663"/>
                </a:lnTo>
                <a:lnTo>
                  <a:pt x="3101433" y="124325"/>
                </a:lnTo>
                <a:cubicBezTo>
                  <a:pt x="3102679" y="136363"/>
                  <a:pt x="3101434" y="150208"/>
                  <a:pt x="3098316" y="162247"/>
                </a:cubicBezTo>
                <a:lnTo>
                  <a:pt x="3097694" y="163451"/>
                </a:lnTo>
                <a:lnTo>
                  <a:pt x="3103925" y="161645"/>
                </a:lnTo>
                <a:cubicBezTo>
                  <a:pt x="3115142" y="181509"/>
                  <a:pt x="3110157" y="197160"/>
                  <a:pt x="3093331" y="214616"/>
                </a:cubicBezTo>
                <a:lnTo>
                  <a:pt x="3079622" y="204383"/>
                </a:lnTo>
                <a:lnTo>
                  <a:pt x="3077130" y="206792"/>
                </a:lnTo>
                <a:cubicBezTo>
                  <a:pt x="3072145" y="207392"/>
                  <a:pt x="3067782" y="205588"/>
                  <a:pt x="3062798" y="202578"/>
                </a:cubicBezTo>
                <a:lnTo>
                  <a:pt x="3056566" y="195956"/>
                </a:lnTo>
                <a:lnTo>
                  <a:pt x="3050335" y="194752"/>
                </a:lnTo>
                <a:lnTo>
                  <a:pt x="3050335" y="188733"/>
                </a:lnTo>
                <a:lnTo>
                  <a:pt x="3044103" y="173685"/>
                </a:lnTo>
                <a:cubicBezTo>
                  <a:pt x="3042857" y="167665"/>
                  <a:pt x="3043479" y="162849"/>
                  <a:pt x="3045972" y="158034"/>
                </a:cubicBezTo>
                <a:lnTo>
                  <a:pt x="3050334" y="156830"/>
                </a:lnTo>
                <a:lnTo>
                  <a:pt x="3050335" y="142382"/>
                </a:lnTo>
                <a:lnTo>
                  <a:pt x="3002975" y="156829"/>
                </a:lnTo>
                <a:lnTo>
                  <a:pt x="2996121" y="204384"/>
                </a:lnTo>
                <a:cubicBezTo>
                  <a:pt x="2989267" y="219432"/>
                  <a:pt x="2978673" y="233879"/>
                  <a:pt x="2967456" y="248927"/>
                </a:cubicBezTo>
                <a:cubicBezTo>
                  <a:pt x="2961224" y="229665"/>
                  <a:pt x="2961223" y="191743"/>
                  <a:pt x="2979295" y="169470"/>
                </a:cubicBezTo>
                <a:lnTo>
                  <a:pt x="2996121" y="159237"/>
                </a:lnTo>
                <a:lnTo>
                  <a:pt x="2986151" y="161645"/>
                </a:lnTo>
                <a:cubicBezTo>
                  <a:pt x="2978050" y="133354"/>
                  <a:pt x="2998613" y="132150"/>
                  <a:pt x="3007337" y="125528"/>
                </a:cubicBezTo>
                <a:cubicBezTo>
                  <a:pt x="3008584" y="90616"/>
                  <a:pt x="2992382" y="61120"/>
                  <a:pt x="3014815" y="44266"/>
                </a:cubicBezTo>
                <a:close/>
                <a:moveTo>
                  <a:pt x="5039423" y="39450"/>
                </a:moveTo>
                <a:cubicBezTo>
                  <a:pt x="5043162" y="46072"/>
                  <a:pt x="5045031" y="41256"/>
                  <a:pt x="5050016" y="43062"/>
                </a:cubicBezTo>
                <a:cubicBezTo>
                  <a:pt x="5074942" y="55702"/>
                  <a:pt x="5073695" y="78577"/>
                  <a:pt x="5063725" y="109276"/>
                </a:cubicBezTo>
                <a:cubicBezTo>
                  <a:pt x="5031321" y="139373"/>
                  <a:pt x="5003280" y="62926"/>
                  <a:pt x="5039423" y="39450"/>
                </a:cubicBezTo>
                <a:close/>
                <a:moveTo>
                  <a:pt x="3575649" y="36440"/>
                </a:moveTo>
                <a:cubicBezTo>
                  <a:pt x="3583749" y="34634"/>
                  <a:pt x="3594966" y="35837"/>
                  <a:pt x="3604936" y="38246"/>
                </a:cubicBezTo>
                <a:cubicBezTo>
                  <a:pt x="3611791" y="39450"/>
                  <a:pt x="3617398" y="41859"/>
                  <a:pt x="3620515" y="44266"/>
                </a:cubicBezTo>
                <a:cubicBezTo>
                  <a:pt x="3613660" y="67742"/>
                  <a:pt x="3594343" y="54498"/>
                  <a:pt x="3565677" y="53896"/>
                </a:cubicBezTo>
                <a:cubicBezTo>
                  <a:pt x="3561939" y="43664"/>
                  <a:pt x="3566924" y="38849"/>
                  <a:pt x="3575649" y="36440"/>
                </a:cubicBezTo>
                <a:close/>
                <a:moveTo>
                  <a:pt x="4114047" y="30421"/>
                </a:moveTo>
                <a:cubicBezTo>
                  <a:pt x="4122772" y="32226"/>
                  <a:pt x="4130872" y="35839"/>
                  <a:pt x="4133366" y="40654"/>
                </a:cubicBezTo>
                <a:cubicBezTo>
                  <a:pt x="4132119" y="73160"/>
                  <a:pt x="4076659" y="76169"/>
                  <a:pt x="4090990" y="31023"/>
                </a:cubicBezTo>
                <a:cubicBezTo>
                  <a:pt x="4095977" y="28615"/>
                  <a:pt x="4105323" y="28615"/>
                  <a:pt x="4114047" y="30421"/>
                </a:cubicBezTo>
                <a:close/>
                <a:moveTo>
                  <a:pt x="2559295" y="27411"/>
                </a:moveTo>
                <a:cubicBezTo>
                  <a:pt x="2561164" y="28615"/>
                  <a:pt x="2562409" y="29820"/>
                  <a:pt x="2563033" y="32227"/>
                </a:cubicBezTo>
                <a:cubicBezTo>
                  <a:pt x="2568018" y="44266"/>
                  <a:pt x="2556178" y="73159"/>
                  <a:pt x="2539353" y="37043"/>
                </a:cubicBezTo>
                <a:cubicBezTo>
                  <a:pt x="2544339" y="31625"/>
                  <a:pt x="2548701" y="29217"/>
                  <a:pt x="2551817" y="28014"/>
                </a:cubicBezTo>
                <a:cubicBezTo>
                  <a:pt x="2554932" y="26809"/>
                  <a:pt x="2557424" y="26809"/>
                  <a:pt x="2559295" y="27411"/>
                </a:cubicBezTo>
                <a:close/>
                <a:moveTo>
                  <a:pt x="4311586" y="27410"/>
                </a:moveTo>
                <a:cubicBezTo>
                  <a:pt x="4321555" y="53295"/>
                  <a:pt x="4330280" y="101450"/>
                  <a:pt x="4302861" y="133354"/>
                </a:cubicBezTo>
                <a:cubicBezTo>
                  <a:pt x="4280428" y="109276"/>
                  <a:pt x="4283544" y="59315"/>
                  <a:pt x="4311586" y="27410"/>
                </a:cubicBezTo>
                <a:close/>
                <a:moveTo>
                  <a:pt x="1656352" y="21392"/>
                </a:moveTo>
                <a:cubicBezTo>
                  <a:pt x="1662584" y="21994"/>
                  <a:pt x="1668193" y="23197"/>
                  <a:pt x="1674424" y="25003"/>
                </a:cubicBezTo>
                <a:cubicBezTo>
                  <a:pt x="1685642" y="28615"/>
                  <a:pt x="1696857" y="33430"/>
                  <a:pt x="1703711" y="36441"/>
                </a:cubicBezTo>
                <a:cubicBezTo>
                  <a:pt x="1720537" y="99043"/>
                  <a:pt x="1639528" y="79178"/>
                  <a:pt x="1618341" y="40052"/>
                </a:cubicBezTo>
                <a:cubicBezTo>
                  <a:pt x="1623949" y="31023"/>
                  <a:pt x="1631427" y="26207"/>
                  <a:pt x="1638904" y="23198"/>
                </a:cubicBezTo>
                <a:cubicBezTo>
                  <a:pt x="1644512" y="21392"/>
                  <a:pt x="1650744" y="20790"/>
                  <a:pt x="1656352" y="21392"/>
                </a:cubicBezTo>
                <a:close/>
                <a:moveTo>
                  <a:pt x="4557106" y="17780"/>
                </a:moveTo>
                <a:cubicBezTo>
                  <a:pt x="4561468" y="18984"/>
                  <a:pt x="4565207" y="22596"/>
                  <a:pt x="4566452" y="29819"/>
                </a:cubicBezTo>
                <a:cubicBezTo>
                  <a:pt x="4565207" y="37042"/>
                  <a:pt x="4555237" y="43663"/>
                  <a:pt x="4538411" y="48479"/>
                </a:cubicBezTo>
                <a:cubicBezTo>
                  <a:pt x="4528442" y="39450"/>
                  <a:pt x="4534050" y="27411"/>
                  <a:pt x="4542775" y="21391"/>
                </a:cubicBezTo>
                <a:cubicBezTo>
                  <a:pt x="4547136" y="18381"/>
                  <a:pt x="4552120" y="17179"/>
                  <a:pt x="4557106" y="17780"/>
                </a:cubicBezTo>
                <a:close/>
                <a:moveTo>
                  <a:pt x="4062950" y="15974"/>
                </a:moveTo>
                <a:cubicBezTo>
                  <a:pt x="4075413" y="20790"/>
                  <a:pt x="4082890" y="29819"/>
                  <a:pt x="4086629" y="39450"/>
                </a:cubicBezTo>
                <a:cubicBezTo>
                  <a:pt x="4097846" y="68945"/>
                  <a:pt x="4074789" y="108674"/>
                  <a:pt x="4035531" y="82189"/>
                </a:cubicBezTo>
                <a:cubicBezTo>
                  <a:pt x="4026184" y="61722"/>
                  <a:pt x="4041763" y="25605"/>
                  <a:pt x="4062950" y="15974"/>
                </a:cubicBezTo>
                <a:close/>
                <a:moveTo>
                  <a:pt x="3383095" y="15373"/>
                </a:moveTo>
                <a:lnTo>
                  <a:pt x="3426093" y="21994"/>
                </a:lnTo>
                <a:lnTo>
                  <a:pt x="3429209" y="19586"/>
                </a:lnTo>
                <a:lnTo>
                  <a:pt x="3431701" y="25003"/>
                </a:lnTo>
                <a:cubicBezTo>
                  <a:pt x="3433571" y="26810"/>
                  <a:pt x="3435440" y="29819"/>
                  <a:pt x="3436063" y="32227"/>
                </a:cubicBezTo>
                <a:lnTo>
                  <a:pt x="3436063" y="32828"/>
                </a:lnTo>
                <a:lnTo>
                  <a:pt x="3436686" y="33431"/>
                </a:lnTo>
                <a:cubicBezTo>
                  <a:pt x="3445410" y="40654"/>
                  <a:pt x="3451019" y="50887"/>
                  <a:pt x="3452888" y="61722"/>
                </a:cubicBezTo>
                <a:cubicBezTo>
                  <a:pt x="3454757" y="72558"/>
                  <a:pt x="3452265" y="82790"/>
                  <a:pt x="3445410" y="90014"/>
                </a:cubicBezTo>
                <a:lnTo>
                  <a:pt x="3436063" y="93024"/>
                </a:lnTo>
                <a:lnTo>
                  <a:pt x="3436686" y="103256"/>
                </a:lnTo>
                <a:lnTo>
                  <a:pt x="3429208" y="94829"/>
                </a:lnTo>
                <a:lnTo>
                  <a:pt x="3409890" y="100247"/>
                </a:lnTo>
                <a:lnTo>
                  <a:pt x="3406776" y="93023"/>
                </a:lnTo>
                <a:lnTo>
                  <a:pt x="3388704" y="110480"/>
                </a:lnTo>
                <a:cubicBezTo>
                  <a:pt x="3361908" y="126131"/>
                  <a:pt x="3327012" y="127936"/>
                  <a:pt x="3292739" y="108674"/>
                </a:cubicBezTo>
                <a:cubicBezTo>
                  <a:pt x="3288378" y="62926"/>
                  <a:pt x="3335736" y="20789"/>
                  <a:pt x="3383095" y="15373"/>
                </a:cubicBezTo>
                <a:close/>
                <a:moveTo>
                  <a:pt x="1791576" y="12964"/>
                </a:moveTo>
                <a:cubicBezTo>
                  <a:pt x="1794068" y="12363"/>
                  <a:pt x="1797184" y="12965"/>
                  <a:pt x="1800299" y="14168"/>
                </a:cubicBezTo>
                <a:cubicBezTo>
                  <a:pt x="1806531" y="15974"/>
                  <a:pt x="1811517" y="21993"/>
                  <a:pt x="1813386" y="29819"/>
                </a:cubicBezTo>
                <a:cubicBezTo>
                  <a:pt x="1803415" y="37041"/>
                  <a:pt x="1775374" y="36440"/>
                  <a:pt x="1782852" y="18984"/>
                </a:cubicBezTo>
                <a:cubicBezTo>
                  <a:pt x="1785344" y="15974"/>
                  <a:pt x="1788460" y="14168"/>
                  <a:pt x="1791576" y="12964"/>
                </a:cubicBezTo>
                <a:close/>
                <a:moveTo>
                  <a:pt x="3500871" y="9955"/>
                </a:moveTo>
                <a:cubicBezTo>
                  <a:pt x="3515203" y="28012"/>
                  <a:pt x="3516449" y="43664"/>
                  <a:pt x="3499000" y="65334"/>
                </a:cubicBezTo>
                <a:cubicBezTo>
                  <a:pt x="3490899" y="66538"/>
                  <a:pt x="3481554" y="52091"/>
                  <a:pt x="3467843" y="41858"/>
                </a:cubicBezTo>
                <a:cubicBezTo>
                  <a:pt x="3471582" y="37644"/>
                  <a:pt x="3475945" y="29819"/>
                  <a:pt x="3481553" y="23197"/>
                </a:cubicBezTo>
                <a:cubicBezTo>
                  <a:pt x="3486537" y="16575"/>
                  <a:pt x="3492769" y="11159"/>
                  <a:pt x="3500871" y="9955"/>
                </a:cubicBezTo>
                <a:close/>
                <a:moveTo>
                  <a:pt x="3194905" y="9352"/>
                </a:moveTo>
                <a:cubicBezTo>
                  <a:pt x="3198020" y="7547"/>
                  <a:pt x="3204875" y="8148"/>
                  <a:pt x="3211107" y="11159"/>
                </a:cubicBezTo>
                <a:cubicBezTo>
                  <a:pt x="3217338" y="14169"/>
                  <a:pt x="3222946" y="18984"/>
                  <a:pt x="3224193" y="25003"/>
                </a:cubicBezTo>
                <a:cubicBezTo>
                  <a:pt x="3220454" y="34634"/>
                  <a:pt x="3206121" y="41256"/>
                  <a:pt x="3186804" y="29217"/>
                </a:cubicBezTo>
                <a:cubicBezTo>
                  <a:pt x="3196151" y="20789"/>
                  <a:pt x="3185557" y="17179"/>
                  <a:pt x="3194905" y="9352"/>
                </a:cubicBezTo>
                <a:close/>
                <a:moveTo>
                  <a:pt x="4866121" y="0"/>
                </a:moveTo>
                <a:lnTo>
                  <a:pt x="4892729" y="0"/>
                </a:lnTo>
                <a:lnTo>
                  <a:pt x="4898591" y="11761"/>
                </a:lnTo>
                <a:cubicBezTo>
                  <a:pt x="4905445" y="48479"/>
                  <a:pt x="4841262" y="66538"/>
                  <a:pt x="4852478" y="6343"/>
                </a:cubicBezTo>
                <a:close/>
                <a:moveTo>
                  <a:pt x="4706464" y="0"/>
                </a:moveTo>
                <a:lnTo>
                  <a:pt x="4717297" y="0"/>
                </a:lnTo>
                <a:lnTo>
                  <a:pt x="4729719" y="3333"/>
                </a:lnTo>
                <a:cubicBezTo>
                  <a:pt x="4737819" y="7547"/>
                  <a:pt x="4744051" y="12964"/>
                  <a:pt x="4745296" y="18382"/>
                </a:cubicBezTo>
                <a:cubicBezTo>
                  <a:pt x="4736417" y="41406"/>
                  <a:pt x="4704053" y="39713"/>
                  <a:pt x="4699992" y="21176"/>
                </a:cubicBezTo>
                <a:close/>
                <a:moveTo>
                  <a:pt x="4414729" y="0"/>
                </a:moveTo>
                <a:lnTo>
                  <a:pt x="4498504" y="0"/>
                </a:lnTo>
                <a:lnTo>
                  <a:pt x="4496739" y="2505"/>
                </a:lnTo>
                <a:cubicBezTo>
                  <a:pt x="4489027" y="10256"/>
                  <a:pt x="4478589" y="15974"/>
                  <a:pt x="4469241" y="17178"/>
                </a:cubicBezTo>
                <a:lnTo>
                  <a:pt x="4462388" y="15973"/>
                </a:lnTo>
                <a:lnTo>
                  <a:pt x="4464880" y="35839"/>
                </a:lnTo>
                <a:cubicBezTo>
                  <a:pt x="4448523" y="64732"/>
                  <a:pt x="4416742" y="35048"/>
                  <a:pt x="4413441" y="4687"/>
                </a:cubicBezTo>
                <a:close/>
                <a:moveTo>
                  <a:pt x="4232985" y="0"/>
                </a:moveTo>
                <a:lnTo>
                  <a:pt x="4278453" y="0"/>
                </a:lnTo>
                <a:lnTo>
                  <a:pt x="4279241" y="14168"/>
                </a:lnTo>
                <a:cubicBezTo>
                  <a:pt x="4272085" y="31662"/>
                  <a:pt x="4248254" y="40692"/>
                  <a:pt x="4237263" y="16567"/>
                </a:cubicBezTo>
                <a:close/>
                <a:moveTo>
                  <a:pt x="4132858" y="0"/>
                </a:moveTo>
                <a:lnTo>
                  <a:pt x="4169863" y="0"/>
                </a:lnTo>
                <a:lnTo>
                  <a:pt x="4170130" y="3935"/>
                </a:lnTo>
                <a:cubicBezTo>
                  <a:pt x="4164366" y="13115"/>
                  <a:pt x="4157434" y="15786"/>
                  <a:pt x="4150647" y="14253"/>
                </a:cubicBezTo>
                <a:close/>
                <a:moveTo>
                  <a:pt x="3902194" y="0"/>
                </a:moveTo>
                <a:lnTo>
                  <a:pt x="3943080" y="0"/>
                </a:lnTo>
                <a:lnTo>
                  <a:pt x="3943929" y="925"/>
                </a:lnTo>
                <a:cubicBezTo>
                  <a:pt x="3947044" y="5742"/>
                  <a:pt x="3948291" y="10557"/>
                  <a:pt x="3948290" y="13566"/>
                </a:cubicBezTo>
                <a:cubicBezTo>
                  <a:pt x="3935516" y="13265"/>
                  <a:pt x="3923520" y="14017"/>
                  <a:pt x="3913862" y="9879"/>
                </a:cubicBezTo>
                <a:close/>
                <a:moveTo>
                  <a:pt x="3844384" y="0"/>
                </a:moveTo>
                <a:lnTo>
                  <a:pt x="3867627" y="0"/>
                </a:lnTo>
                <a:lnTo>
                  <a:pt x="3867904" y="926"/>
                </a:lnTo>
                <a:cubicBezTo>
                  <a:pt x="3861517" y="3785"/>
                  <a:pt x="3855636" y="4500"/>
                  <a:pt x="3850690" y="3644"/>
                </a:cubicBezTo>
                <a:close/>
                <a:moveTo>
                  <a:pt x="3726258" y="0"/>
                </a:moveTo>
                <a:lnTo>
                  <a:pt x="3757274" y="0"/>
                </a:lnTo>
                <a:lnTo>
                  <a:pt x="3756985" y="21391"/>
                </a:lnTo>
                <a:lnTo>
                  <a:pt x="3786272" y="8148"/>
                </a:lnTo>
                <a:lnTo>
                  <a:pt x="3787518" y="3935"/>
                </a:lnTo>
                <a:lnTo>
                  <a:pt x="3788141" y="5138"/>
                </a:lnTo>
                <a:lnTo>
                  <a:pt x="3790634" y="5741"/>
                </a:lnTo>
                <a:lnTo>
                  <a:pt x="3796242" y="3333"/>
                </a:lnTo>
                <a:lnTo>
                  <a:pt x="3810277" y="0"/>
                </a:lnTo>
                <a:lnTo>
                  <a:pt x="3817958" y="0"/>
                </a:lnTo>
                <a:lnTo>
                  <a:pt x="3833631" y="5741"/>
                </a:lnTo>
                <a:lnTo>
                  <a:pt x="3819299" y="21993"/>
                </a:lnTo>
                <a:lnTo>
                  <a:pt x="3824908" y="52693"/>
                </a:lnTo>
                <a:lnTo>
                  <a:pt x="3801851" y="41858"/>
                </a:lnTo>
                <a:lnTo>
                  <a:pt x="3801228" y="43061"/>
                </a:lnTo>
                <a:lnTo>
                  <a:pt x="3796866" y="45469"/>
                </a:lnTo>
                <a:lnTo>
                  <a:pt x="3802473" y="62324"/>
                </a:lnTo>
                <a:cubicBezTo>
                  <a:pt x="3797489" y="65333"/>
                  <a:pt x="3793126" y="68343"/>
                  <a:pt x="3788766" y="71353"/>
                </a:cubicBezTo>
                <a:lnTo>
                  <a:pt x="3776925" y="55100"/>
                </a:lnTo>
                <a:lnTo>
                  <a:pt x="3757607" y="65334"/>
                </a:lnTo>
                <a:cubicBezTo>
                  <a:pt x="3765085" y="80382"/>
                  <a:pt x="3748883" y="126732"/>
                  <a:pt x="3745145" y="138169"/>
                </a:cubicBezTo>
                <a:cubicBezTo>
                  <a:pt x="3731435" y="123722"/>
                  <a:pt x="3727073" y="91217"/>
                  <a:pt x="3735796" y="73761"/>
                </a:cubicBezTo>
                <a:cubicBezTo>
                  <a:pt x="3724580" y="74965"/>
                  <a:pt x="3718973" y="76169"/>
                  <a:pt x="3708379" y="77372"/>
                </a:cubicBezTo>
                <a:cubicBezTo>
                  <a:pt x="3704640" y="50285"/>
                  <a:pt x="3720841" y="47878"/>
                  <a:pt x="3730811" y="35839"/>
                </a:cubicBezTo>
                <a:cubicBezTo>
                  <a:pt x="3731123" y="27562"/>
                  <a:pt x="3729994" y="19473"/>
                  <a:pt x="3728524" y="11685"/>
                </a:cubicBezTo>
                <a:close/>
                <a:moveTo>
                  <a:pt x="3511111" y="0"/>
                </a:moveTo>
                <a:lnTo>
                  <a:pt x="3549257" y="0"/>
                </a:lnTo>
                <a:lnTo>
                  <a:pt x="3549476" y="1001"/>
                </a:lnTo>
                <a:cubicBezTo>
                  <a:pt x="3548697" y="11761"/>
                  <a:pt x="3541375" y="21693"/>
                  <a:pt x="3525173" y="22595"/>
                </a:cubicBezTo>
                <a:cubicBezTo>
                  <a:pt x="3520500" y="19284"/>
                  <a:pt x="3514891" y="10406"/>
                  <a:pt x="3511231" y="1226"/>
                </a:cubicBezTo>
                <a:close/>
                <a:moveTo>
                  <a:pt x="3432448" y="0"/>
                </a:moveTo>
                <a:lnTo>
                  <a:pt x="3455722" y="0"/>
                </a:lnTo>
                <a:lnTo>
                  <a:pt x="3450396" y="16576"/>
                </a:lnTo>
                <a:cubicBezTo>
                  <a:pt x="3443230" y="16124"/>
                  <a:pt x="3438167" y="13002"/>
                  <a:pt x="3434837" y="8280"/>
                </a:cubicBezTo>
                <a:close/>
                <a:moveTo>
                  <a:pt x="3178820" y="0"/>
                </a:moveTo>
                <a:lnTo>
                  <a:pt x="3195163" y="0"/>
                </a:lnTo>
                <a:lnTo>
                  <a:pt x="3194904" y="5741"/>
                </a:lnTo>
                <a:cubicBezTo>
                  <a:pt x="3192723" y="7397"/>
                  <a:pt x="3189646" y="7133"/>
                  <a:pt x="3186346" y="5647"/>
                </a:cubicBezTo>
                <a:close/>
                <a:moveTo>
                  <a:pt x="2622060" y="0"/>
                </a:moveTo>
                <a:lnTo>
                  <a:pt x="2648836" y="0"/>
                </a:lnTo>
                <a:lnTo>
                  <a:pt x="2652689" y="7020"/>
                </a:lnTo>
                <a:cubicBezTo>
                  <a:pt x="2658998" y="22896"/>
                  <a:pt x="2661491" y="41557"/>
                  <a:pt x="2655259" y="59916"/>
                </a:cubicBezTo>
                <a:cubicBezTo>
                  <a:pt x="2642485" y="52392"/>
                  <a:pt x="2631580" y="38246"/>
                  <a:pt x="2625815" y="21918"/>
                </a:cubicBezTo>
                <a:close/>
                <a:moveTo>
                  <a:pt x="2441942" y="0"/>
                </a:moveTo>
                <a:lnTo>
                  <a:pt x="2515772" y="0"/>
                </a:lnTo>
                <a:lnTo>
                  <a:pt x="2521282" y="3333"/>
                </a:lnTo>
                <a:cubicBezTo>
                  <a:pt x="2525488" y="51640"/>
                  <a:pt x="2483777" y="45432"/>
                  <a:pt x="2456874" y="21533"/>
                </a:cubicBezTo>
                <a:close/>
                <a:moveTo>
                  <a:pt x="2172694" y="0"/>
                </a:moveTo>
                <a:lnTo>
                  <a:pt x="2203058" y="0"/>
                </a:lnTo>
                <a:lnTo>
                  <a:pt x="2214693" y="25606"/>
                </a:lnTo>
                <a:cubicBezTo>
                  <a:pt x="2204100" y="22295"/>
                  <a:pt x="2194285" y="16426"/>
                  <a:pt x="2184159" y="9052"/>
                </a:cubicBezTo>
                <a:close/>
                <a:moveTo>
                  <a:pt x="2053108" y="0"/>
                </a:moveTo>
                <a:lnTo>
                  <a:pt x="2082537" y="0"/>
                </a:lnTo>
                <a:lnTo>
                  <a:pt x="2056491" y="19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52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376035" y="339213"/>
            <a:ext cx="8392949" cy="3952568"/>
          </a:xfrm>
          <a:custGeom>
            <a:avLst/>
            <a:gdLst>
              <a:gd name="connsiteX0" fmla="*/ 14195236 w 22504815"/>
              <a:gd name="connsiteY0" fmla="*/ 8365110 h 8383373"/>
              <a:gd name="connsiteX1" fmla="*/ 14195552 w 22504815"/>
              <a:gd name="connsiteY1" fmla="*/ 8369750 h 8383373"/>
              <a:gd name="connsiteX2" fmla="*/ 14195870 w 22504815"/>
              <a:gd name="connsiteY2" fmla="*/ 8374390 h 8383373"/>
              <a:gd name="connsiteX3" fmla="*/ 14185116 w 22504815"/>
              <a:gd name="connsiteY3" fmla="*/ 8371246 h 8383373"/>
              <a:gd name="connsiteX4" fmla="*/ 14195236 w 22504815"/>
              <a:gd name="connsiteY4" fmla="*/ 8365110 h 8383373"/>
              <a:gd name="connsiteX5" fmla="*/ 13668748 w 22504815"/>
              <a:gd name="connsiteY5" fmla="*/ 8241653 h 8383373"/>
              <a:gd name="connsiteX6" fmla="*/ 13768035 w 22504815"/>
              <a:gd name="connsiteY6" fmla="*/ 8251870 h 8383373"/>
              <a:gd name="connsiteX7" fmla="*/ 13801245 w 22504815"/>
              <a:gd name="connsiteY7" fmla="*/ 8256888 h 8383373"/>
              <a:gd name="connsiteX8" fmla="*/ 13808478 w 22504815"/>
              <a:gd name="connsiteY8" fmla="*/ 8255849 h 8383373"/>
              <a:gd name="connsiteX9" fmla="*/ 13871275 w 22504815"/>
              <a:gd name="connsiteY9" fmla="*/ 8266404 h 8383373"/>
              <a:gd name="connsiteX10" fmla="*/ 13908099 w 22504815"/>
              <a:gd name="connsiteY10" fmla="*/ 8270904 h 8383373"/>
              <a:gd name="connsiteX11" fmla="*/ 14108968 w 22504815"/>
              <a:gd name="connsiteY11" fmla="*/ 8271446 h 8383373"/>
              <a:gd name="connsiteX12" fmla="*/ 14127049 w 22504815"/>
              <a:gd name="connsiteY12" fmla="*/ 8268856 h 8383373"/>
              <a:gd name="connsiteX13" fmla="*/ 14142175 w 22504815"/>
              <a:gd name="connsiteY13" fmla="*/ 8276464 h 8383373"/>
              <a:gd name="connsiteX14" fmla="*/ 14265453 w 22504815"/>
              <a:gd name="connsiteY14" fmla="*/ 8263685 h 8383373"/>
              <a:gd name="connsiteX15" fmla="*/ 14414703 w 22504815"/>
              <a:gd name="connsiteY15" fmla="*/ 8256960 h 8383373"/>
              <a:gd name="connsiteX16" fmla="*/ 14487688 w 22504815"/>
              <a:gd name="connsiteY16" fmla="*/ 8256278 h 8383373"/>
              <a:gd name="connsiteX17" fmla="*/ 14542921 w 22504815"/>
              <a:gd name="connsiteY17" fmla="*/ 8263030 h 8383373"/>
              <a:gd name="connsiteX18" fmla="*/ 14546538 w 22504815"/>
              <a:gd name="connsiteY18" fmla="*/ 8262512 h 8383373"/>
              <a:gd name="connsiteX19" fmla="*/ 14543585 w 22504815"/>
              <a:gd name="connsiteY19" fmla="*/ 8272712 h 8383373"/>
              <a:gd name="connsiteX20" fmla="*/ 14507425 w 22504815"/>
              <a:gd name="connsiteY20" fmla="*/ 8277894 h 8383373"/>
              <a:gd name="connsiteX21" fmla="*/ 14492961 w 22504815"/>
              <a:gd name="connsiteY21" fmla="*/ 8279968 h 8383373"/>
              <a:gd name="connsiteX22" fmla="*/ 14482444 w 22504815"/>
              <a:gd name="connsiteY22" fmla="*/ 8286364 h 8383373"/>
              <a:gd name="connsiteX23" fmla="*/ 14464365 w 22504815"/>
              <a:gd name="connsiteY23" fmla="*/ 8288954 h 8383373"/>
              <a:gd name="connsiteX24" fmla="*/ 14453183 w 22504815"/>
              <a:gd name="connsiteY24" fmla="*/ 8285669 h 8383373"/>
              <a:gd name="connsiteX25" fmla="*/ 14424256 w 22504815"/>
              <a:gd name="connsiteY25" fmla="*/ 8289816 h 8383373"/>
              <a:gd name="connsiteX26" fmla="*/ 14410123 w 22504815"/>
              <a:gd name="connsiteY26" fmla="*/ 8296730 h 8383373"/>
              <a:gd name="connsiteX27" fmla="*/ 14443331 w 22504815"/>
              <a:gd name="connsiteY27" fmla="*/ 8301748 h 8383373"/>
              <a:gd name="connsiteX28" fmla="*/ 14457794 w 22504815"/>
              <a:gd name="connsiteY28" fmla="*/ 8299674 h 8383373"/>
              <a:gd name="connsiteX29" fmla="*/ 14494288 w 22504815"/>
              <a:gd name="connsiteY29" fmla="*/ 8299332 h 8383373"/>
              <a:gd name="connsiteX30" fmla="*/ 14509413 w 22504815"/>
              <a:gd name="connsiteY30" fmla="*/ 8306942 h 8383373"/>
              <a:gd name="connsiteX31" fmla="*/ 14484434 w 22504815"/>
              <a:gd name="connsiteY31" fmla="*/ 8315411 h 8383373"/>
              <a:gd name="connsiteX32" fmla="*/ 14462738 w 22504815"/>
              <a:gd name="connsiteY32" fmla="*/ 8318522 h 8383373"/>
              <a:gd name="connsiteX33" fmla="*/ 14443995 w 22504815"/>
              <a:gd name="connsiteY33" fmla="*/ 8311430 h 8383373"/>
              <a:gd name="connsiteX34" fmla="*/ 14412111 w 22504815"/>
              <a:gd name="connsiteY34" fmla="*/ 8325778 h 8383373"/>
              <a:gd name="connsiteX35" fmla="*/ 14408164 w 22504815"/>
              <a:gd name="connsiteY35" fmla="*/ 8321456 h 8383373"/>
              <a:gd name="connsiteX36" fmla="*/ 14367093 w 22504815"/>
              <a:gd name="connsiteY36" fmla="*/ 8361562 h 8383373"/>
              <a:gd name="connsiteX37" fmla="*/ 14341119 w 22504815"/>
              <a:gd name="connsiteY37" fmla="*/ 8355509 h 8383373"/>
              <a:gd name="connsiteX38" fmla="*/ 14368388 w 22504815"/>
              <a:gd name="connsiteY38" fmla="*/ 8327156 h 8383373"/>
              <a:gd name="connsiteX39" fmla="*/ 14357210 w 22504815"/>
              <a:gd name="connsiteY39" fmla="*/ 8323868 h 8383373"/>
              <a:gd name="connsiteX40" fmla="*/ 14353925 w 22504815"/>
              <a:gd name="connsiteY40" fmla="*/ 8329228 h 8383373"/>
              <a:gd name="connsiteX41" fmla="*/ 14332229 w 22504815"/>
              <a:gd name="connsiteY41" fmla="*/ 8332337 h 8383373"/>
              <a:gd name="connsiteX42" fmla="*/ 14317433 w 22504815"/>
              <a:gd name="connsiteY42" fmla="*/ 8329570 h 8383373"/>
              <a:gd name="connsiteX43" fmla="*/ 14302306 w 22504815"/>
              <a:gd name="connsiteY43" fmla="*/ 8321961 h 8383373"/>
              <a:gd name="connsiteX44" fmla="*/ 14298690 w 22504815"/>
              <a:gd name="connsiteY44" fmla="*/ 8322478 h 8383373"/>
              <a:gd name="connsiteX45" fmla="*/ 14288174 w 22504815"/>
              <a:gd name="connsiteY45" fmla="*/ 8328876 h 8383373"/>
              <a:gd name="connsiteX46" fmla="*/ 14233272 w 22504815"/>
              <a:gd name="connsiteY46" fmla="*/ 8326966 h 8383373"/>
              <a:gd name="connsiteX47" fmla="*/ 14208952 w 22504815"/>
              <a:gd name="connsiteY47" fmla="*/ 8345118 h 8383373"/>
              <a:gd name="connsiteX48" fmla="*/ 14175748 w 22504815"/>
              <a:gd name="connsiteY48" fmla="*/ 8340100 h 8383373"/>
              <a:gd name="connsiteX49" fmla="*/ 14150765 w 22504815"/>
              <a:gd name="connsiteY49" fmla="*/ 8348570 h 8383373"/>
              <a:gd name="connsiteX50" fmla="*/ 14098182 w 22504815"/>
              <a:gd name="connsiteY50" fmla="*/ 8380548 h 8383373"/>
              <a:gd name="connsiteX51" fmla="*/ 14087334 w 22504815"/>
              <a:gd name="connsiteY51" fmla="*/ 8382106 h 8383373"/>
              <a:gd name="connsiteX52" fmla="*/ 14083717 w 22504815"/>
              <a:gd name="connsiteY52" fmla="*/ 8382622 h 8383373"/>
              <a:gd name="connsiteX53" fmla="*/ 14065308 w 22504815"/>
              <a:gd name="connsiteY53" fmla="*/ 8380372 h 8383373"/>
              <a:gd name="connsiteX54" fmla="*/ 13966017 w 22504815"/>
              <a:gd name="connsiteY54" fmla="*/ 8370160 h 8383373"/>
              <a:gd name="connsiteX55" fmla="*/ 13915060 w 22504815"/>
              <a:gd name="connsiteY55" fmla="*/ 8372574 h 8383373"/>
              <a:gd name="connsiteX56" fmla="*/ 13830897 w 22504815"/>
              <a:gd name="connsiteY56" fmla="*/ 8369969 h 8383373"/>
              <a:gd name="connsiteX57" fmla="*/ 13695446 w 22504815"/>
              <a:gd name="connsiteY57" fmla="*/ 8364939 h 8383373"/>
              <a:gd name="connsiteX58" fmla="*/ 13665525 w 22504815"/>
              <a:gd name="connsiteY58" fmla="*/ 8354560 h 8383373"/>
              <a:gd name="connsiteX59" fmla="*/ 13661578 w 22504815"/>
              <a:gd name="connsiteY59" fmla="*/ 8350238 h 8383373"/>
              <a:gd name="connsiteX60" fmla="*/ 13654677 w 22504815"/>
              <a:gd name="connsiteY60" fmla="*/ 8356116 h 8383373"/>
              <a:gd name="connsiteX61" fmla="*/ 13629363 w 22504815"/>
              <a:gd name="connsiteY61" fmla="*/ 8359744 h 8383373"/>
              <a:gd name="connsiteX62" fmla="*/ 13607335 w 22504815"/>
              <a:gd name="connsiteY62" fmla="*/ 8358014 h 8383373"/>
              <a:gd name="connsiteX63" fmla="*/ 13602064 w 22504815"/>
              <a:gd name="connsiteY63" fmla="*/ 8334324 h 8383373"/>
              <a:gd name="connsiteX64" fmla="*/ 13594501 w 22504815"/>
              <a:gd name="connsiteY64" fmla="*/ 8330518 h 8383373"/>
              <a:gd name="connsiteX65" fmla="*/ 13594169 w 22504815"/>
              <a:gd name="connsiteY65" fmla="*/ 8325678 h 8383373"/>
              <a:gd name="connsiteX66" fmla="*/ 13579703 w 22504815"/>
              <a:gd name="connsiteY66" fmla="*/ 8327752 h 8383373"/>
              <a:gd name="connsiteX67" fmla="*/ 13565240 w 22504815"/>
              <a:gd name="connsiteY67" fmla="*/ 8329823 h 8383373"/>
              <a:gd name="connsiteX68" fmla="*/ 13564908 w 22504815"/>
              <a:gd name="connsiteY68" fmla="*/ 8324982 h 8383373"/>
              <a:gd name="connsiteX69" fmla="*/ 13552405 w 22504815"/>
              <a:gd name="connsiteY69" fmla="*/ 8302330 h 8383373"/>
              <a:gd name="connsiteX70" fmla="*/ 13550415 w 22504815"/>
              <a:gd name="connsiteY70" fmla="*/ 8273282 h 8383373"/>
              <a:gd name="connsiteX71" fmla="*/ 13541856 w 22504815"/>
              <a:gd name="connsiteY71" fmla="*/ 8254952 h 8383373"/>
              <a:gd name="connsiteX72" fmla="*/ 13559935 w 22504815"/>
              <a:gd name="connsiteY72" fmla="*/ 8252363 h 8383373"/>
              <a:gd name="connsiteX73" fmla="*/ 13575063 w 22504815"/>
              <a:gd name="connsiteY73" fmla="*/ 8259970 h 8383373"/>
              <a:gd name="connsiteX74" fmla="*/ 13607607 w 22504815"/>
              <a:gd name="connsiteY74" fmla="*/ 8255307 h 8383373"/>
              <a:gd name="connsiteX75" fmla="*/ 13614840 w 22504815"/>
              <a:gd name="connsiteY75" fmla="*/ 8254270 h 8383373"/>
              <a:gd name="connsiteX76" fmla="*/ 13647714 w 22504815"/>
              <a:gd name="connsiteY76" fmla="*/ 8254446 h 8383373"/>
              <a:gd name="connsiteX77" fmla="*/ 13668748 w 22504815"/>
              <a:gd name="connsiteY77" fmla="*/ 8241653 h 8383373"/>
              <a:gd name="connsiteX78" fmla="*/ 19569559 w 22504815"/>
              <a:gd name="connsiteY78" fmla="*/ 8199211 h 8383373"/>
              <a:gd name="connsiteX79" fmla="*/ 19606935 w 22504815"/>
              <a:gd name="connsiteY79" fmla="*/ 8213220 h 8383373"/>
              <a:gd name="connsiteX80" fmla="*/ 19665619 w 22504815"/>
              <a:gd name="connsiteY80" fmla="*/ 8219332 h 8383373"/>
              <a:gd name="connsiteX81" fmla="*/ 19669227 w 22504815"/>
              <a:gd name="connsiteY81" fmla="*/ 8218818 h 8383373"/>
              <a:gd name="connsiteX82" fmla="*/ 19701687 w 22504815"/>
              <a:gd name="connsiteY82" fmla="*/ 8267417 h 8383373"/>
              <a:gd name="connsiteX83" fmla="*/ 19709883 w 22504815"/>
              <a:gd name="connsiteY83" fmla="*/ 8280768 h 8383373"/>
              <a:gd name="connsiteX84" fmla="*/ 19715459 w 22504815"/>
              <a:gd name="connsiteY84" fmla="*/ 8309017 h 8383373"/>
              <a:gd name="connsiteX85" fmla="*/ 19693167 w 22504815"/>
              <a:gd name="connsiteY85" fmla="*/ 8302530 h 8383373"/>
              <a:gd name="connsiteX86" fmla="*/ 19677099 w 22504815"/>
              <a:gd name="connsiteY86" fmla="*/ 8280625 h 8383373"/>
              <a:gd name="connsiteX87" fmla="*/ 19631527 w 22504815"/>
              <a:gd name="connsiteY87" fmla="*/ 8253269 h 8383373"/>
              <a:gd name="connsiteX88" fmla="*/ 19601367 w 22504815"/>
              <a:gd name="connsiteY88" fmla="*/ 8238224 h 8383373"/>
              <a:gd name="connsiteX89" fmla="*/ 19600711 w 22504815"/>
              <a:gd name="connsiteY89" fmla="*/ 8228636 h 8383373"/>
              <a:gd name="connsiteX90" fmla="*/ 19566943 w 22504815"/>
              <a:gd name="connsiteY90" fmla="*/ 8214112 h 8383373"/>
              <a:gd name="connsiteX91" fmla="*/ 19563007 w 22504815"/>
              <a:gd name="connsiteY91" fmla="*/ 8209834 h 8383373"/>
              <a:gd name="connsiteX92" fmla="*/ 19569559 w 22504815"/>
              <a:gd name="connsiteY92" fmla="*/ 8199211 h 8383373"/>
              <a:gd name="connsiteX93" fmla="*/ 19169103 w 22504815"/>
              <a:gd name="connsiteY93" fmla="*/ 8116051 h 8383373"/>
              <a:gd name="connsiteX94" fmla="*/ 19207571 w 22504815"/>
              <a:gd name="connsiteY94" fmla="*/ 8144299 h 8383373"/>
              <a:gd name="connsiteX95" fmla="*/ 19222699 w 22504815"/>
              <a:gd name="connsiteY95" fmla="*/ 8151779 h 8383373"/>
              <a:gd name="connsiteX96" fmla="*/ 19241767 w 22504815"/>
              <a:gd name="connsiteY96" fmla="*/ 8163512 h 8383373"/>
              <a:gd name="connsiteX97" fmla="*/ 19235839 w 22504815"/>
              <a:gd name="connsiteY97" fmla="*/ 8183656 h 8383373"/>
              <a:gd name="connsiteX98" fmla="*/ 19159227 w 22504815"/>
              <a:gd name="connsiteY98" fmla="*/ 8131936 h 8383373"/>
              <a:gd name="connsiteX99" fmla="*/ 19165483 w 22504815"/>
              <a:gd name="connsiteY99" fmla="*/ 8116572 h 8383373"/>
              <a:gd name="connsiteX100" fmla="*/ 19169103 w 22504815"/>
              <a:gd name="connsiteY100" fmla="*/ 8116051 h 8383373"/>
              <a:gd name="connsiteX101" fmla="*/ 19304051 w 22504815"/>
              <a:gd name="connsiteY101" fmla="*/ 7993637 h 8383373"/>
              <a:gd name="connsiteX102" fmla="*/ 19359367 w 22504815"/>
              <a:gd name="connsiteY102" fmla="*/ 8005209 h 8383373"/>
              <a:gd name="connsiteX103" fmla="*/ 19385887 w 22504815"/>
              <a:gd name="connsiteY103" fmla="*/ 8020909 h 8383373"/>
              <a:gd name="connsiteX104" fmla="*/ 19401279 w 22504815"/>
              <a:gd name="connsiteY104" fmla="*/ 8033330 h 8383373"/>
              <a:gd name="connsiteX105" fmla="*/ 19412075 w 22504815"/>
              <a:gd name="connsiteY105" fmla="*/ 8031780 h 8383373"/>
              <a:gd name="connsiteX106" fmla="*/ 19453655 w 22504815"/>
              <a:gd name="connsiteY106" fmla="*/ 8055072 h 8383373"/>
              <a:gd name="connsiteX107" fmla="*/ 19502435 w 22504815"/>
              <a:gd name="connsiteY107" fmla="*/ 8077331 h 8383373"/>
              <a:gd name="connsiteX108" fmla="*/ 19575455 w 22504815"/>
              <a:gd name="connsiteY108" fmla="*/ 8135116 h 8383373"/>
              <a:gd name="connsiteX109" fmla="*/ 19471031 w 22504815"/>
              <a:gd name="connsiteY109" fmla="*/ 8096456 h 8383373"/>
              <a:gd name="connsiteX110" fmla="*/ 19421919 w 22504815"/>
              <a:gd name="connsiteY110" fmla="*/ 8069371 h 8383373"/>
              <a:gd name="connsiteX111" fmla="*/ 19421591 w 22504815"/>
              <a:gd name="connsiteY111" fmla="*/ 8064542 h 8383373"/>
              <a:gd name="connsiteX112" fmla="*/ 19406859 w 22504815"/>
              <a:gd name="connsiteY112" fmla="*/ 8061779 h 8383373"/>
              <a:gd name="connsiteX113" fmla="*/ 19402599 w 22504815"/>
              <a:gd name="connsiteY113" fmla="*/ 8052641 h 8383373"/>
              <a:gd name="connsiteX114" fmla="*/ 19387539 w 22504815"/>
              <a:gd name="connsiteY114" fmla="*/ 8045048 h 8383373"/>
              <a:gd name="connsiteX115" fmla="*/ 19304051 w 22504815"/>
              <a:gd name="connsiteY115" fmla="*/ 7993637 h 8383373"/>
              <a:gd name="connsiteX116" fmla="*/ 11779403 w 22504815"/>
              <a:gd name="connsiteY116" fmla="*/ 7979872 h 8383373"/>
              <a:gd name="connsiteX117" fmla="*/ 11787258 w 22504815"/>
              <a:gd name="connsiteY117" fmla="*/ 8026376 h 8383373"/>
              <a:gd name="connsiteX118" fmla="*/ 11740126 w 22504815"/>
              <a:gd name="connsiteY118" fmla="*/ 8080631 h 8383373"/>
              <a:gd name="connsiteX119" fmla="*/ 11724417 w 22504815"/>
              <a:gd name="connsiteY119" fmla="*/ 8026376 h 8383373"/>
              <a:gd name="connsiteX120" fmla="*/ 11779403 w 22504815"/>
              <a:gd name="connsiteY120" fmla="*/ 7979872 h 8383373"/>
              <a:gd name="connsiteX121" fmla="*/ 7885829 w 22504815"/>
              <a:gd name="connsiteY121" fmla="*/ 7979872 h 8383373"/>
              <a:gd name="connsiteX122" fmla="*/ 7893684 w 22504815"/>
              <a:gd name="connsiteY122" fmla="*/ 8026376 h 8383373"/>
              <a:gd name="connsiteX123" fmla="*/ 7846552 w 22504815"/>
              <a:gd name="connsiteY123" fmla="*/ 8080631 h 8383373"/>
              <a:gd name="connsiteX124" fmla="*/ 7830843 w 22504815"/>
              <a:gd name="connsiteY124" fmla="*/ 8026376 h 8383373"/>
              <a:gd name="connsiteX125" fmla="*/ 7885829 w 22504815"/>
              <a:gd name="connsiteY125" fmla="*/ 7979872 h 8383373"/>
              <a:gd name="connsiteX126" fmla="*/ 12049401 w 22504815"/>
              <a:gd name="connsiteY126" fmla="*/ 7976966 h 8383373"/>
              <a:gd name="connsiteX127" fmla="*/ 12135295 w 22504815"/>
              <a:gd name="connsiteY127" fmla="*/ 8016328 h 8383373"/>
              <a:gd name="connsiteX128" fmla="*/ 12049401 w 22504815"/>
              <a:gd name="connsiteY128" fmla="*/ 8071428 h 8383373"/>
              <a:gd name="connsiteX129" fmla="*/ 12049401 w 22504815"/>
              <a:gd name="connsiteY129" fmla="*/ 7976966 h 8383373"/>
              <a:gd name="connsiteX130" fmla="*/ 8155827 w 22504815"/>
              <a:gd name="connsiteY130" fmla="*/ 7976966 h 8383373"/>
              <a:gd name="connsiteX131" fmla="*/ 8241721 w 22504815"/>
              <a:gd name="connsiteY131" fmla="*/ 8016328 h 8383373"/>
              <a:gd name="connsiteX132" fmla="*/ 8155827 w 22504815"/>
              <a:gd name="connsiteY132" fmla="*/ 8071428 h 8383373"/>
              <a:gd name="connsiteX133" fmla="*/ 8155827 w 22504815"/>
              <a:gd name="connsiteY133" fmla="*/ 7976966 h 8383373"/>
              <a:gd name="connsiteX134" fmla="*/ 18838295 w 22504815"/>
              <a:gd name="connsiteY134" fmla="*/ 7861272 h 8383373"/>
              <a:gd name="connsiteX135" fmla="*/ 18917295 w 22504815"/>
              <a:gd name="connsiteY135" fmla="*/ 7883712 h 8383373"/>
              <a:gd name="connsiteX136" fmla="*/ 18925255 w 22504815"/>
              <a:gd name="connsiteY136" fmla="*/ 7892217 h 8383373"/>
              <a:gd name="connsiteX137" fmla="*/ 18940519 w 22504815"/>
              <a:gd name="connsiteY137" fmla="*/ 7899677 h 8383373"/>
              <a:gd name="connsiteX138" fmla="*/ 18951807 w 22504815"/>
              <a:gd name="connsiteY138" fmla="*/ 7902880 h 8383373"/>
              <a:gd name="connsiteX139" fmla="*/ 18919583 w 22504815"/>
              <a:gd name="connsiteY139" fmla="*/ 7917144 h 8383373"/>
              <a:gd name="connsiteX140" fmla="*/ 18880767 w 22504815"/>
              <a:gd name="connsiteY140" fmla="*/ 7888947 h 8383373"/>
              <a:gd name="connsiteX141" fmla="*/ 18838295 w 22504815"/>
              <a:gd name="connsiteY141" fmla="*/ 7861272 h 8383373"/>
              <a:gd name="connsiteX142" fmla="*/ 19143463 w 22504815"/>
              <a:gd name="connsiteY142" fmla="*/ 7836550 h 8383373"/>
              <a:gd name="connsiteX143" fmla="*/ 19155075 w 22504815"/>
              <a:gd name="connsiteY143" fmla="*/ 7844533 h 8383373"/>
              <a:gd name="connsiteX144" fmla="*/ 19162707 w 22504815"/>
              <a:gd name="connsiteY144" fmla="*/ 7848263 h 8383373"/>
              <a:gd name="connsiteX145" fmla="*/ 19170343 w 22504815"/>
              <a:gd name="connsiteY145" fmla="*/ 7851992 h 8383373"/>
              <a:gd name="connsiteX146" fmla="*/ 19174319 w 22504815"/>
              <a:gd name="connsiteY146" fmla="*/ 7856245 h 8383373"/>
              <a:gd name="connsiteX147" fmla="*/ 19182607 w 22504815"/>
              <a:gd name="connsiteY147" fmla="*/ 7869526 h 8383373"/>
              <a:gd name="connsiteX148" fmla="*/ 19195199 w 22504815"/>
              <a:gd name="connsiteY148" fmla="*/ 7891835 h 8383373"/>
              <a:gd name="connsiteX149" fmla="*/ 19135775 w 22504815"/>
              <a:gd name="connsiteY149" fmla="*/ 7885884 h 8383373"/>
              <a:gd name="connsiteX150" fmla="*/ 19109551 w 22504815"/>
              <a:gd name="connsiteY150" fmla="*/ 7879994 h 8383373"/>
              <a:gd name="connsiteX151" fmla="*/ 19090959 w 22504815"/>
              <a:gd name="connsiteY151" fmla="*/ 7877838 h 8383373"/>
              <a:gd name="connsiteX152" fmla="*/ 19089959 w 22504815"/>
              <a:gd name="connsiteY152" fmla="*/ 7843014 h 8383373"/>
              <a:gd name="connsiteX153" fmla="*/ 19121547 w 22504815"/>
              <a:gd name="connsiteY153" fmla="*/ 7839692 h 8383373"/>
              <a:gd name="connsiteX154" fmla="*/ 19143463 w 22504815"/>
              <a:gd name="connsiteY154" fmla="*/ 7836550 h 8383373"/>
              <a:gd name="connsiteX155" fmla="*/ 11597530 w 22504815"/>
              <a:gd name="connsiteY155" fmla="*/ 7834365 h 8383373"/>
              <a:gd name="connsiteX156" fmla="*/ 11613240 w 22504815"/>
              <a:gd name="connsiteY156" fmla="*/ 7834870 h 8383373"/>
              <a:gd name="connsiteX157" fmla="*/ 11651911 w 22504815"/>
              <a:gd name="connsiteY157" fmla="*/ 7891386 h 8383373"/>
              <a:gd name="connsiteX158" fmla="*/ 11620973 w 22504815"/>
              <a:gd name="connsiteY158" fmla="*/ 7939827 h 8383373"/>
              <a:gd name="connsiteX159" fmla="*/ 11582303 w 22504815"/>
              <a:gd name="connsiteY159" fmla="*/ 7875237 h 8383373"/>
              <a:gd name="connsiteX160" fmla="*/ 11597530 w 22504815"/>
              <a:gd name="connsiteY160" fmla="*/ 7834365 h 8383373"/>
              <a:gd name="connsiteX161" fmla="*/ 7703956 w 22504815"/>
              <a:gd name="connsiteY161" fmla="*/ 7834365 h 8383373"/>
              <a:gd name="connsiteX162" fmla="*/ 7719666 w 22504815"/>
              <a:gd name="connsiteY162" fmla="*/ 7834870 h 8383373"/>
              <a:gd name="connsiteX163" fmla="*/ 7758337 w 22504815"/>
              <a:gd name="connsiteY163" fmla="*/ 7891386 h 8383373"/>
              <a:gd name="connsiteX164" fmla="*/ 7727399 w 22504815"/>
              <a:gd name="connsiteY164" fmla="*/ 7939827 h 8383373"/>
              <a:gd name="connsiteX165" fmla="*/ 7688729 w 22504815"/>
              <a:gd name="connsiteY165" fmla="*/ 7875237 h 8383373"/>
              <a:gd name="connsiteX166" fmla="*/ 7703956 w 22504815"/>
              <a:gd name="connsiteY166" fmla="*/ 7834365 h 8383373"/>
              <a:gd name="connsiteX167" fmla="*/ 18954971 w 22504815"/>
              <a:gd name="connsiteY167" fmla="*/ 7773140 h 8383373"/>
              <a:gd name="connsiteX168" fmla="*/ 18971775 w 22504815"/>
              <a:gd name="connsiteY168" fmla="*/ 7779205 h 8383373"/>
              <a:gd name="connsiteX169" fmla="*/ 18972103 w 22504815"/>
              <a:gd name="connsiteY169" fmla="*/ 7783999 h 8383373"/>
              <a:gd name="connsiteX170" fmla="*/ 18990463 w 22504815"/>
              <a:gd name="connsiteY170" fmla="*/ 7786210 h 8383373"/>
              <a:gd name="connsiteX171" fmla="*/ 19005551 w 22504815"/>
              <a:gd name="connsiteY171" fmla="*/ 7793729 h 8383373"/>
              <a:gd name="connsiteX172" fmla="*/ 19010143 w 22504815"/>
              <a:gd name="connsiteY172" fmla="*/ 7807595 h 8383373"/>
              <a:gd name="connsiteX173" fmla="*/ 18992107 w 22504815"/>
              <a:gd name="connsiteY173" fmla="*/ 7810179 h 8383373"/>
              <a:gd name="connsiteX174" fmla="*/ 18984235 w 22504815"/>
              <a:gd name="connsiteY174" fmla="*/ 7801625 h 8383373"/>
              <a:gd name="connsiteX175" fmla="*/ 18970139 w 22504815"/>
              <a:gd name="connsiteY175" fmla="*/ 7808489 h 8383373"/>
              <a:gd name="connsiteX176" fmla="*/ 18947187 w 22504815"/>
              <a:gd name="connsiteY176" fmla="*/ 7845666 h 8383373"/>
              <a:gd name="connsiteX177" fmla="*/ 18898987 w 22504815"/>
              <a:gd name="connsiteY177" fmla="*/ 7833211 h 8383373"/>
              <a:gd name="connsiteX178" fmla="*/ 18895379 w 22504815"/>
              <a:gd name="connsiteY178" fmla="*/ 7833727 h 8383373"/>
              <a:gd name="connsiteX179" fmla="*/ 18880295 w 22504815"/>
              <a:gd name="connsiteY179" fmla="*/ 7826207 h 8383373"/>
              <a:gd name="connsiteX180" fmla="*/ 18829147 w 22504815"/>
              <a:gd name="connsiteY180" fmla="*/ 7823853 h 8383373"/>
              <a:gd name="connsiteX181" fmla="*/ 18792751 w 22504815"/>
              <a:gd name="connsiteY181" fmla="*/ 7824227 h 8383373"/>
              <a:gd name="connsiteX182" fmla="*/ 18766191 w 22504815"/>
              <a:gd name="connsiteY182" fmla="*/ 7808670 h 8383373"/>
              <a:gd name="connsiteX183" fmla="*/ 18805863 w 22504815"/>
              <a:gd name="connsiteY183" fmla="*/ 7802985 h 8383373"/>
              <a:gd name="connsiteX184" fmla="*/ 18835047 w 22504815"/>
              <a:gd name="connsiteY184" fmla="*/ 7803643 h 8383373"/>
              <a:gd name="connsiteX185" fmla="*/ 18841931 w 22504815"/>
              <a:gd name="connsiteY185" fmla="*/ 7797814 h 8383373"/>
              <a:gd name="connsiteX186" fmla="*/ 18892755 w 22504815"/>
              <a:gd name="connsiteY186" fmla="*/ 7795372 h 8383373"/>
              <a:gd name="connsiteX187" fmla="*/ 18889803 w 22504815"/>
              <a:gd name="connsiteY187" fmla="*/ 7805480 h 8383373"/>
              <a:gd name="connsiteX188" fmla="*/ 18893411 w 22504815"/>
              <a:gd name="connsiteY188" fmla="*/ 7804961 h 8383373"/>
              <a:gd name="connsiteX189" fmla="*/ 18915707 w 22504815"/>
              <a:gd name="connsiteY189" fmla="*/ 7811448 h 8383373"/>
              <a:gd name="connsiteX190" fmla="*/ 18918987 w 22504815"/>
              <a:gd name="connsiteY190" fmla="*/ 7806137 h 8383373"/>
              <a:gd name="connsiteX191" fmla="*/ 18943251 w 22504815"/>
              <a:gd name="connsiteY191" fmla="*/ 7788136 h 8383373"/>
              <a:gd name="connsiteX192" fmla="*/ 18932099 w 22504815"/>
              <a:gd name="connsiteY192" fmla="*/ 7784891 h 8383373"/>
              <a:gd name="connsiteX193" fmla="*/ 18938659 w 22504815"/>
              <a:gd name="connsiteY193" fmla="*/ 7774268 h 8383373"/>
              <a:gd name="connsiteX194" fmla="*/ 18954971 w 22504815"/>
              <a:gd name="connsiteY194" fmla="*/ 7773140 h 8383373"/>
              <a:gd name="connsiteX195" fmla="*/ 18609731 w 22504815"/>
              <a:gd name="connsiteY195" fmla="*/ 7767533 h 8383373"/>
              <a:gd name="connsiteX196" fmla="*/ 18617631 w 22504815"/>
              <a:gd name="connsiteY196" fmla="*/ 7775772 h 8383373"/>
              <a:gd name="connsiteX197" fmla="*/ 18677019 w 22504815"/>
              <a:gd name="connsiteY197" fmla="*/ 7786000 h 8383373"/>
              <a:gd name="connsiteX198" fmla="*/ 18710347 w 22504815"/>
              <a:gd name="connsiteY198" fmla="*/ 7790595 h 8383373"/>
              <a:gd name="connsiteX199" fmla="*/ 18714295 w 22504815"/>
              <a:gd name="connsiteY199" fmla="*/ 7794712 h 8383373"/>
              <a:gd name="connsiteX200" fmla="*/ 18604371 w 22504815"/>
              <a:gd name="connsiteY200" fmla="*/ 7796413 h 8383373"/>
              <a:gd name="connsiteX201" fmla="*/ 18588891 w 22504815"/>
              <a:gd name="connsiteY201" fmla="*/ 7784577 h 8383373"/>
              <a:gd name="connsiteX202" fmla="*/ 18602467 w 22504815"/>
              <a:gd name="connsiteY202" fmla="*/ 7768574 h 8383373"/>
              <a:gd name="connsiteX203" fmla="*/ 18609731 w 22504815"/>
              <a:gd name="connsiteY203" fmla="*/ 7767533 h 8383373"/>
              <a:gd name="connsiteX204" fmla="*/ 12282825 w 22504815"/>
              <a:gd name="connsiteY204" fmla="*/ 7753505 h 8383373"/>
              <a:gd name="connsiteX205" fmla="*/ 12294088 w 22504815"/>
              <a:gd name="connsiteY205" fmla="*/ 7755635 h 8383373"/>
              <a:gd name="connsiteX206" fmla="*/ 12341944 w 22504815"/>
              <a:gd name="connsiteY206" fmla="*/ 7932032 h 8383373"/>
              <a:gd name="connsiteX207" fmla="*/ 12270159 w 22504815"/>
              <a:gd name="connsiteY207" fmla="*/ 7891941 h 8383373"/>
              <a:gd name="connsiteX208" fmla="*/ 12222305 w 22504815"/>
              <a:gd name="connsiteY208" fmla="*/ 7843834 h 8383373"/>
              <a:gd name="connsiteX209" fmla="*/ 12282825 w 22504815"/>
              <a:gd name="connsiteY209" fmla="*/ 7753505 h 8383373"/>
              <a:gd name="connsiteX210" fmla="*/ 8389252 w 22504815"/>
              <a:gd name="connsiteY210" fmla="*/ 7753505 h 8383373"/>
              <a:gd name="connsiteX211" fmla="*/ 8400514 w 22504815"/>
              <a:gd name="connsiteY211" fmla="*/ 7755635 h 8383373"/>
              <a:gd name="connsiteX212" fmla="*/ 8448370 w 22504815"/>
              <a:gd name="connsiteY212" fmla="*/ 7932032 h 8383373"/>
              <a:gd name="connsiteX213" fmla="*/ 8376585 w 22504815"/>
              <a:gd name="connsiteY213" fmla="*/ 7891941 h 8383373"/>
              <a:gd name="connsiteX214" fmla="*/ 8328731 w 22504815"/>
              <a:gd name="connsiteY214" fmla="*/ 7843834 h 8383373"/>
              <a:gd name="connsiteX215" fmla="*/ 8389252 w 22504815"/>
              <a:gd name="connsiteY215" fmla="*/ 7753505 h 8383373"/>
              <a:gd name="connsiteX216" fmla="*/ 18855727 w 22504815"/>
              <a:gd name="connsiteY216" fmla="*/ 7741645 h 8383373"/>
              <a:gd name="connsiteX217" fmla="*/ 18882067 w 22504815"/>
              <a:gd name="connsiteY217" fmla="*/ 7756612 h 8383373"/>
              <a:gd name="connsiteX218" fmla="*/ 18868695 w 22504815"/>
              <a:gd name="connsiteY218" fmla="*/ 7772584 h 8383373"/>
              <a:gd name="connsiteX219" fmla="*/ 18865115 w 22504815"/>
              <a:gd name="connsiteY219" fmla="*/ 7773096 h 8383373"/>
              <a:gd name="connsiteX220" fmla="*/ 18857635 w 22504815"/>
              <a:gd name="connsiteY220" fmla="*/ 7769485 h 8383373"/>
              <a:gd name="connsiteX221" fmla="*/ 18820235 w 22504815"/>
              <a:gd name="connsiteY221" fmla="*/ 7751419 h 8383373"/>
              <a:gd name="connsiteX222" fmla="*/ 18836403 w 22504815"/>
              <a:gd name="connsiteY222" fmla="*/ 7743244 h 8383373"/>
              <a:gd name="connsiteX223" fmla="*/ 18855727 w 22504815"/>
              <a:gd name="connsiteY223" fmla="*/ 7741645 h 8383373"/>
              <a:gd name="connsiteX224" fmla="*/ 19372167 w 22504815"/>
              <a:gd name="connsiteY224" fmla="*/ 7705535 h 8383373"/>
              <a:gd name="connsiteX225" fmla="*/ 19379707 w 22504815"/>
              <a:gd name="connsiteY225" fmla="*/ 7709351 h 8383373"/>
              <a:gd name="connsiteX226" fmla="*/ 19431171 w 22504815"/>
              <a:gd name="connsiteY226" fmla="*/ 7716670 h 8383373"/>
              <a:gd name="connsiteX227" fmla="*/ 19579007 w 22504815"/>
              <a:gd name="connsiteY227" fmla="*/ 7749360 h 8383373"/>
              <a:gd name="connsiteX228" fmla="*/ 19606563 w 22504815"/>
              <a:gd name="connsiteY228" fmla="*/ 7779699 h 8383373"/>
              <a:gd name="connsiteX229" fmla="*/ 19622975 w 22504815"/>
              <a:gd name="connsiteY229" fmla="*/ 7806735 h 8383373"/>
              <a:gd name="connsiteX230" fmla="*/ 19597743 w 22504815"/>
              <a:gd name="connsiteY230" fmla="*/ 7810351 h 8383373"/>
              <a:gd name="connsiteX231" fmla="*/ 19572179 w 22504815"/>
              <a:gd name="connsiteY231" fmla="*/ 7809116 h 8383373"/>
              <a:gd name="connsiteX232" fmla="*/ 19508907 w 22504815"/>
              <a:gd name="connsiteY232" fmla="*/ 7788796 h 8383373"/>
              <a:gd name="connsiteX233" fmla="*/ 19414191 w 22504815"/>
              <a:gd name="connsiteY233" fmla="*/ 7787678 h 8383373"/>
              <a:gd name="connsiteX234" fmla="*/ 19359127 w 22504815"/>
              <a:gd name="connsiteY234" fmla="*/ 7780876 h 8383373"/>
              <a:gd name="connsiteX235" fmla="*/ 19328299 w 22504815"/>
              <a:gd name="connsiteY235" fmla="*/ 7755907 h 8383373"/>
              <a:gd name="connsiteX236" fmla="*/ 19372167 w 22504815"/>
              <a:gd name="connsiteY236" fmla="*/ 7705535 h 8383373"/>
              <a:gd name="connsiteX237" fmla="*/ 14062151 w 22504815"/>
              <a:gd name="connsiteY237" fmla="*/ 7702494 h 8383373"/>
              <a:gd name="connsiteX238" fmla="*/ 14062467 w 22504815"/>
              <a:gd name="connsiteY238" fmla="*/ 7707134 h 8383373"/>
              <a:gd name="connsiteX239" fmla="*/ 14058990 w 22504815"/>
              <a:gd name="connsiteY239" fmla="*/ 7707631 h 8383373"/>
              <a:gd name="connsiteX240" fmla="*/ 14055193 w 22504815"/>
              <a:gd name="connsiteY240" fmla="*/ 7703491 h 8383373"/>
              <a:gd name="connsiteX241" fmla="*/ 14062151 w 22504815"/>
              <a:gd name="connsiteY241" fmla="*/ 7702494 h 8383373"/>
              <a:gd name="connsiteX242" fmla="*/ 19502351 w 22504815"/>
              <a:gd name="connsiteY242" fmla="*/ 7648969 h 8383373"/>
              <a:gd name="connsiteX243" fmla="*/ 19522451 w 22504815"/>
              <a:gd name="connsiteY243" fmla="*/ 7675279 h 8383373"/>
              <a:gd name="connsiteX244" fmla="*/ 19526407 w 22504815"/>
              <a:gd name="connsiteY244" fmla="*/ 7679578 h 8383373"/>
              <a:gd name="connsiteX245" fmla="*/ 19517515 w 22504815"/>
              <a:gd name="connsiteY245" fmla="*/ 7710045 h 8383373"/>
              <a:gd name="connsiteX246" fmla="*/ 19509607 w 22504815"/>
              <a:gd name="connsiteY246" fmla="*/ 7701448 h 8383373"/>
              <a:gd name="connsiteX247" fmla="*/ 19502351 w 22504815"/>
              <a:gd name="connsiteY247" fmla="*/ 7648969 h 8383373"/>
              <a:gd name="connsiteX248" fmla="*/ 19248695 w 22504815"/>
              <a:gd name="connsiteY248" fmla="*/ 7617389 h 8383373"/>
              <a:gd name="connsiteX249" fmla="*/ 19278551 w 22504815"/>
              <a:gd name="connsiteY249" fmla="*/ 7627165 h 8383373"/>
              <a:gd name="connsiteX250" fmla="*/ 19286411 w 22504815"/>
              <a:gd name="connsiteY250" fmla="*/ 7635408 h 8383373"/>
              <a:gd name="connsiteX251" fmla="*/ 19272595 w 22504815"/>
              <a:gd name="connsiteY251" fmla="*/ 7646760 h 8383373"/>
              <a:gd name="connsiteX252" fmla="*/ 19246035 w 22504815"/>
              <a:gd name="connsiteY252" fmla="*/ 7631826 h 8383373"/>
              <a:gd name="connsiteX253" fmla="*/ 19248695 w 22504815"/>
              <a:gd name="connsiteY253" fmla="*/ 7617389 h 8383373"/>
              <a:gd name="connsiteX254" fmla="*/ 11361297 w 22504815"/>
              <a:gd name="connsiteY254" fmla="*/ 7573649 h 8383373"/>
              <a:gd name="connsiteX255" fmla="*/ 11357924 w 22504815"/>
              <a:gd name="connsiteY255" fmla="*/ 7580435 h 8383373"/>
              <a:gd name="connsiteX256" fmla="*/ 11357486 w 22504815"/>
              <a:gd name="connsiteY256" fmla="*/ 7581318 h 8383373"/>
              <a:gd name="connsiteX257" fmla="*/ 11362547 w 22504815"/>
              <a:gd name="connsiteY257" fmla="*/ 7573759 h 8383373"/>
              <a:gd name="connsiteX258" fmla="*/ 7467723 w 22504815"/>
              <a:gd name="connsiteY258" fmla="*/ 7573649 h 8383373"/>
              <a:gd name="connsiteX259" fmla="*/ 7464350 w 22504815"/>
              <a:gd name="connsiteY259" fmla="*/ 7580435 h 8383373"/>
              <a:gd name="connsiteX260" fmla="*/ 7463912 w 22504815"/>
              <a:gd name="connsiteY260" fmla="*/ 7581318 h 8383373"/>
              <a:gd name="connsiteX261" fmla="*/ 7468973 w 22504815"/>
              <a:gd name="connsiteY261" fmla="*/ 7573759 h 8383373"/>
              <a:gd name="connsiteX262" fmla="*/ 12054541 w 22504815"/>
              <a:gd name="connsiteY262" fmla="*/ 7570935 h 8383373"/>
              <a:gd name="connsiteX263" fmla="*/ 12052132 w 22504815"/>
              <a:gd name="connsiteY263" fmla="*/ 7573298 h 8383373"/>
              <a:gd name="connsiteX264" fmla="*/ 12070131 w 22504815"/>
              <a:gd name="connsiteY264" fmla="*/ 7591838 h 8383373"/>
              <a:gd name="connsiteX265" fmla="*/ 3042759 w 22504815"/>
              <a:gd name="connsiteY265" fmla="*/ 7492454 h 8383373"/>
              <a:gd name="connsiteX266" fmla="*/ 3031841 w 22504815"/>
              <a:gd name="connsiteY266" fmla="*/ 7495586 h 8383373"/>
              <a:gd name="connsiteX267" fmla="*/ 3035664 w 22504815"/>
              <a:gd name="connsiteY267" fmla="*/ 7501357 h 8383373"/>
              <a:gd name="connsiteX268" fmla="*/ 3035439 w 22504815"/>
              <a:gd name="connsiteY268" fmla="*/ 7502081 h 8383373"/>
              <a:gd name="connsiteX269" fmla="*/ 3043206 w 22504815"/>
              <a:gd name="connsiteY269" fmla="*/ 7494336 h 8383373"/>
              <a:gd name="connsiteX270" fmla="*/ 12715671 w 22504815"/>
              <a:gd name="connsiteY270" fmla="*/ 7454230 h 8383373"/>
              <a:gd name="connsiteX271" fmla="*/ 12708931 w 22504815"/>
              <a:gd name="connsiteY271" fmla="*/ 7458544 h 8383373"/>
              <a:gd name="connsiteX272" fmla="*/ 12722688 w 22504815"/>
              <a:gd name="connsiteY272" fmla="*/ 7483021 h 8383373"/>
              <a:gd name="connsiteX273" fmla="*/ 12724894 w 22504815"/>
              <a:gd name="connsiteY273" fmla="*/ 7483506 h 8383373"/>
              <a:gd name="connsiteX274" fmla="*/ 12715671 w 22504815"/>
              <a:gd name="connsiteY274" fmla="*/ 7455343 h 8383373"/>
              <a:gd name="connsiteX275" fmla="*/ 6804509 w 22504815"/>
              <a:gd name="connsiteY275" fmla="*/ 7366065 h 8383373"/>
              <a:gd name="connsiteX276" fmla="*/ 6804168 w 22504815"/>
              <a:gd name="connsiteY276" fmla="*/ 7366164 h 8383373"/>
              <a:gd name="connsiteX277" fmla="*/ 6804668 w 22504815"/>
              <a:gd name="connsiteY277" fmla="*/ 7367199 h 8383373"/>
              <a:gd name="connsiteX278" fmla="*/ 2910934 w 22504815"/>
              <a:gd name="connsiteY278" fmla="*/ 7366065 h 8383373"/>
              <a:gd name="connsiteX279" fmla="*/ 2910594 w 22504815"/>
              <a:gd name="connsiteY279" fmla="*/ 7366164 h 8383373"/>
              <a:gd name="connsiteX280" fmla="*/ 2911093 w 22504815"/>
              <a:gd name="connsiteY280" fmla="*/ 7367199 h 8383373"/>
              <a:gd name="connsiteX281" fmla="*/ 6802678 w 22504815"/>
              <a:gd name="connsiteY281" fmla="*/ 7362423 h 8383373"/>
              <a:gd name="connsiteX282" fmla="*/ 6802613 w 22504815"/>
              <a:gd name="connsiteY282" fmla="*/ 7362961 h 8383373"/>
              <a:gd name="connsiteX283" fmla="*/ 6802678 w 22504815"/>
              <a:gd name="connsiteY283" fmla="*/ 7363098 h 8383373"/>
              <a:gd name="connsiteX284" fmla="*/ 2909104 w 22504815"/>
              <a:gd name="connsiteY284" fmla="*/ 7362423 h 8383373"/>
              <a:gd name="connsiteX285" fmla="*/ 2909039 w 22504815"/>
              <a:gd name="connsiteY285" fmla="*/ 7362961 h 8383373"/>
              <a:gd name="connsiteX286" fmla="*/ 2909104 w 22504815"/>
              <a:gd name="connsiteY286" fmla="*/ 7363098 h 8383373"/>
              <a:gd name="connsiteX287" fmla="*/ 6802313 w 22504815"/>
              <a:gd name="connsiteY287" fmla="*/ 7357398 h 8383373"/>
              <a:gd name="connsiteX288" fmla="*/ 6800025 w 22504815"/>
              <a:gd name="connsiteY288" fmla="*/ 7357630 h 8383373"/>
              <a:gd name="connsiteX289" fmla="*/ 6802313 w 22504815"/>
              <a:gd name="connsiteY289" fmla="*/ 7362344 h 8383373"/>
              <a:gd name="connsiteX290" fmla="*/ 2908737 w 22504815"/>
              <a:gd name="connsiteY290" fmla="*/ 7357398 h 8383373"/>
              <a:gd name="connsiteX291" fmla="*/ 2906452 w 22504815"/>
              <a:gd name="connsiteY291" fmla="*/ 7357630 h 8383373"/>
              <a:gd name="connsiteX292" fmla="*/ 2908737 w 22504815"/>
              <a:gd name="connsiteY292" fmla="*/ 7362344 h 8383373"/>
              <a:gd name="connsiteX293" fmla="*/ 7510257 w 22504815"/>
              <a:gd name="connsiteY293" fmla="*/ 7326017 h 8383373"/>
              <a:gd name="connsiteX294" fmla="*/ 7507467 w 22504815"/>
              <a:gd name="connsiteY294" fmla="*/ 7332327 h 8383373"/>
              <a:gd name="connsiteX295" fmla="*/ 7514141 w 22504815"/>
              <a:gd name="connsiteY295" fmla="*/ 7326602 h 8383373"/>
              <a:gd name="connsiteX296" fmla="*/ 7513899 w 22504815"/>
              <a:gd name="connsiteY296" fmla="*/ 7326462 h 8383373"/>
              <a:gd name="connsiteX297" fmla="*/ 10972641 w 22504815"/>
              <a:gd name="connsiteY297" fmla="*/ 7323081 h 8383373"/>
              <a:gd name="connsiteX298" fmla="*/ 10951661 w 22504815"/>
              <a:gd name="connsiteY298" fmla="*/ 7349037 h 8383373"/>
              <a:gd name="connsiteX299" fmla="*/ 10933501 w 22504815"/>
              <a:gd name="connsiteY299" fmla="*/ 7366668 h 8383373"/>
              <a:gd name="connsiteX300" fmla="*/ 10964622 w 22504815"/>
              <a:gd name="connsiteY300" fmla="*/ 7364982 h 8383373"/>
              <a:gd name="connsiteX301" fmla="*/ 10965579 w 22504815"/>
              <a:gd name="connsiteY301" fmla="*/ 7365142 h 8383373"/>
              <a:gd name="connsiteX302" fmla="*/ 8068910 w 22504815"/>
              <a:gd name="connsiteY302" fmla="*/ 7318788 h 8383373"/>
              <a:gd name="connsiteX303" fmla="*/ 8067703 w 22504815"/>
              <a:gd name="connsiteY303" fmla="*/ 7319602 h 8383373"/>
              <a:gd name="connsiteX304" fmla="*/ 8067703 w 22504815"/>
              <a:gd name="connsiteY304" fmla="*/ 7355530 h 8383373"/>
              <a:gd name="connsiteX305" fmla="*/ 8068910 w 22504815"/>
              <a:gd name="connsiteY305" fmla="*/ 7355957 h 8383373"/>
              <a:gd name="connsiteX306" fmla="*/ 7546097 w 22504815"/>
              <a:gd name="connsiteY306" fmla="*/ 7318158 h 8383373"/>
              <a:gd name="connsiteX307" fmla="*/ 7545646 w 22504815"/>
              <a:gd name="connsiteY307" fmla="*/ 7318428 h 8383373"/>
              <a:gd name="connsiteX308" fmla="*/ 7545646 w 22504815"/>
              <a:gd name="connsiteY308" fmla="*/ 7323631 h 8383373"/>
              <a:gd name="connsiteX309" fmla="*/ 7554899 w 22504815"/>
              <a:gd name="connsiteY309" fmla="*/ 7318158 h 8383373"/>
              <a:gd name="connsiteX310" fmla="*/ 10281608 w 22504815"/>
              <a:gd name="connsiteY310" fmla="*/ 7311172 h 8383373"/>
              <a:gd name="connsiteX311" fmla="*/ 10281608 w 22504815"/>
              <a:gd name="connsiteY311" fmla="*/ 7314854 h 8383373"/>
              <a:gd name="connsiteX312" fmla="*/ 10283427 w 22504815"/>
              <a:gd name="connsiteY312" fmla="*/ 7315757 h 8383373"/>
              <a:gd name="connsiteX313" fmla="*/ 10287243 w 22504815"/>
              <a:gd name="connsiteY313" fmla="*/ 7311892 h 8383373"/>
              <a:gd name="connsiteX314" fmla="*/ 20687351 w 22504815"/>
              <a:gd name="connsiteY314" fmla="*/ 7212071 h 8383373"/>
              <a:gd name="connsiteX315" fmla="*/ 20694943 w 22504815"/>
              <a:gd name="connsiteY315" fmla="*/ 7220353 h 8383373"/>
              <a:gd name="connsiteX316" fmla="*/ 20681027 w 22504815"/>
              <a:gd name="connsiteY316" fmla="*/ 7222346 h 8383373"/>
              <a:gd name="connsiteX317" fmla="*/ 20687351 w 22504815"/>
              <a:gd name="connsiteY317" fmla="*/ 7212071 h 8383373"/>
              <a:gd name="connsiteX318" fmla="*/ 8067705 w 22504815"/>
              <a:gd name="connsiteY318" fmla="*/ 7175707 h 8383373"/>
              <a:gd name="connsiteX319" fmla="*/ 8067705 w 22504815"/>
              <a:gd name="connsiteY319" fmla="*/ 7182183 h 8383373"/>
              <a:gd name="connsiteX320" fmla="*/ 8068765 w 22504815"/>
              <a:gd name="connsiteY320" fmla="*/ 7185353 h 8383373"/>
              <a:gd name="connsiteX321" fmla="*/ 8070727 w 22504815"/>
              <a:gd name="connsiteY321" fmla="*/ 7187010 h 8383373"/>
              <a:gd name="connsiteX322" fmla="*/ 8070727 w 22504815"/>
              <a:gd name="connsiteY322" fmla="*/ 7185287 h 8383373"/>
              <a:gd name="connsiteX323" fmla="*/ 8975976 w 22504815"/>
              <a:gd name="connsiteY323" fmla="*/ 6970326 h 8383373"/>
              <a:gd name="connsiteX324" fmla="*/ 8957737 w 22504815"/>
              <a:gd name="connsiteY324" fmla="*/ 6997694 h 8383373"/>
              <a:gd name="connsiteX325" fmla="*/ 8851817 w 22504815"/>
              <a:gd name="connsiteY325" fmla="*/ 7066256 h 8383373"/>
              <a:gd name="connsiteX326" fmla="*/ 8851701 w 22504815"/>
              <a:gd name="connsiteY326" fmla="*/ 7066184 h 8383373"/>
              <a:gd name="connsiteX327" fmla="*/ 8836940 w 22504815"/>
              <a:gd name="connsiteY327" fmla="*/ 7115944 h 8383373"/>
              <a:gd name="connsiteX328" fmla="*/ 8847237 w 22504815"/>
              <a:gd name="connsiteY328" fmla="*/ 7102374 h 8383373"/>
              <a:gd name="connsiteX329" fmla="*/ 8968401 w 22504815"/>
              <a:gd name="connsiteY329" fmla="*/ 7018316 h 8383373"/>
              <a:gd name="connsiteX330" fmla="*/ 8968401 w 22504815"/>
              <a:gd name="connsiteY330" fmla="*/ 7016287 h 8383373"/>
              <a:gd name="connsiteX331" fmla="*/ 877074 w 22504815"/>
              <a:gd name="connsiteY331" fmla="*/ 6907194 h 8383373"/>
              <a:gd name="connsiteX332" fmla="*/ 867424 w 22504815"/>
              <a:gd name="connsiteY332" fmla="*/ 6915102 h 8383373"/>
              <a:gd name="connsiteX333" fmla="*/ 867628 w 22504815"/>
              <a:gd name="connsiteY333" fmla="*/ 6915157 h 8383373"/>
              <a:gd name="connsiteX334" fmla="*/ 868980 w 22504815"/>
              <a:gd name="connsiteY334" fmla="*/ 6915532 h 8383373"/>
              <a:gd name="connsiteX335" fmla="*/ 872591 w 22504815"/>
              <a:gd name="connsiteY335" fmla="*/ 6920879 h 8383373"/>
              <a:gd name="connsiteX336" fmla="*/ 876894 w 22504815"/>
              <a:gd name="connsiteY336" fmla="*/ 6907730 h 8383373"/>
              <a:gd name="connsiteX337" fmla="*/ 909392 w 22504815"/>
              <a:gd name="connsiteY337" fmla="*/ 6868195 h 8383373"/>
              <a:gd name="connsiteX338" fmla="*/ 909392 w 22504815"/>
              <a:gd name="connsiteY338" fmla="*/ 6872863 h 8383373"/>
              <a:gd name="connsiteX339" fmla="*/ 909392 w 22504815"/>
              <a:gd name="connsiteY339" fmla="*/ 6878872 h 8383373"/>
              <a:gd name="connsiteX340" fmla="*/ 914815 w 22504815"/>
              <a:gd name="connsiteY340" fmla="*/ 6874454 h 8383373"/>
              <a:gd name="connsiteX341" fmla="*/ 5681056 w 22504815"/>
              <a:gd name="connsiteY341" fmla="*/ 6801783 h 8383373"/>
              <a:gd name="connsiteX342" fmla="*/ 5681056 w 22504815"/>
              <a:gd name="connsiteY342" fmla="*/ 6802137 h 8383373"/>
              <a:gd name="connsiteX343" fmla="*/ 5681193 w 22504815"/>
              <a:gd name="connsiteY343" fmla="*/ 6801814 h 8383373"/>
              <a:gd name="connsiteX344" fmla="*/ 726562 w 22504815"/>
              <a:gd name="connsiteY344" fmla="*/ 6794982 h 8383373"/>
              <a:gd name="connsiteX345" fmla="*/ 740075 w 22504815"/>
              <a:gd name="connsiteY345" fmla="*/ 6922419 h 8383373"/>
              <a:gd name="connsiteX346" fmla="*/ 741070 w 22504815"/>
              <a:gd name="connsiteY346" fmla="*/ 6915532 h 8383373"/>
              <a:gd name="connsiteX347" fmla="*/ 741260 w 22504815"/>
              <a:gd name="connsiteY347" fmla="*/ 6915482 h 8383373"/>
              <a:gd name="connsiteX348" fmla="*/ 734456 w 22504815"/>
              <a:gd name="connsiteY348" fmla="*/ 6794982 h 8383373"/>
              <a:gd name="connsiteX349" fmla="*/ 3124920 w 22504815"/>
              <a:gd name="connsiteY349" fmla="*/ 6756231 h 8383373"/>
              <a:gd name="connsiteX350" fmla="*/ 3127515 w 22504815"/>
              <a:gd name="connsiteY350" fmla="*/ 6769133 h 8383373"/>
              <a:gd name="connsiteX351" fmla="*/ 3130042 w 22504815"/>
              <a:gd name="connsiteY351" fmla="*/ 6756231 h 8383373"/>
              <a:gd name="connsiteX352" fmla="*/ 3129570 w 22504815"/>
              <a:gd name="connsiteY352" fmla="*/ 6756231 h 8383373"/>
              <a:gd name="connsiteX353" fmla="*/ 2127213 w 22504815"/>
              <a:gd name="connsiteY353" fmla="*/ 6682932 h 8383373"/>
              <a:gd name="connsiteX354" fmla="*/ 2126915 w 22504815"/>
              <a:gd name="connsiteY354" fmla="*/ 6682951 h 8383373"/>
              <a:gd name="connsiteX355" fmla="*/ 2120671 w 22504815"/>
              <a:gd name="connsiteY355" fmla="*/ 6701828 h 8383373"/>
              <a:gd name="connsiteX356" fmla="*/ 2120714 w 22504815"/>
              <a:gd name="connsiteY356" fmla="*/ 6701835 h 8383373"/>
              <a:gd name="connsiteX357" fmla="*/ 696076 w 22504815"/>
              <a:gd name="connsiteY357" fmla="*/ 6629378 h 8383373"/>
              <a:gd name="connsiteX358" fmla="*/ 689909 w 22504815"/>
              <a:gd name="connsiteY358" fmla="*/ 6634529 h 8383373"/>
              <a:gd name="connsiteX359" fmla="*/ 696076 w 22504815"/>
              <a:gd name="connsiteY359" fmla="*/ 6637111 h 8383373"/>
              <a:gd name="connsiteX360" fmla="*/ 699085 w 22504815"/>
              <a:gd name="connsiteY360" fmla="*/ 6617364 h 8383373"/>
              <a:gd name="connsiteX361" fmla="*/ 697829 w 22504815"/>
              <a:gd name="connsiteY361" fmla="*/ 6618710 h 8383373"/>
              <a:gd name="connsiteX362" fmla="*/ 696363 w 22504815"/>
              <a:gd name="connsiteY362" fmla="*/ 6621162 h 8383373"/>
              <a:gd name="connsiteX363" fmla="*/ 696363 w 22504815"/>
              <a:gd name="connsiteY363" fmla="*/ 6625725 h 8383373"/>
              <a:gd name="connsiteX364" fmla="*/ 2385979 w 22504815"/>
              <a:gd name="connsiteY364" fmla="*/ 6580608 h 8383373"/>
              <a:gd name="connsiteX365" fmla="*/ 2380273 w 22504815"/>
              <a:gd name="connsiteY365" fmla="*/ 6580711 h 8383373"/>
              <a:gd name="connsiteX366" fmla="*/ 2385094 w 22504815"/>
              <a:gd name="connsiteY366" fmla="*/ 6591371 h 8383373"/>
              <a:gd name="connsiteX367" fmla="*/ 2387391 w 22504815"/>
              <a:gd name="connsiteY367" fmla="*/ 6581145 h 8383373"/>
              <a:gd name="connsiteX368" fmla="*/ 2386722 w 22504815"/>
              <a:gd name="connsiteY368" fmla="*/ 6581837 h 8383373"/>
              <a:gd name="connsiteX369" fmla="*/ 1218136 w 22504815"/>
              <a:gd name="connsiteY369" fmla="*/ 6559442 h 8383373"/>
              <a:gd name="connsiteX370" fmla="*/ 1216792 w 22504815"/>
              <a:gd name="connsiteY370" fmla="*/ 6564170 h 8383373"/>
              <a:gd name="connsiteX371" fmla="*/ 1214740 w 22504815"/>
              <a:gd name="connsiteY371" fmla="*/ 6565572 h 8383373"/>
              <a:gd name="connsiteX372" fmla="*/ 1218136 w 22504815"/>
              <a:gd name="connsiteY372" fmla="*/ 6565695 h 8383373"/>
              <a:gd name="connsiteX373" fmla="*/ 746086 w 22504815"/>
              <a:gd name="connsiteY373" fmla="*/ 6537542 h 8383373"/>
              <a:gd name="connsiteX374" fmla="*/ 744350 w 22504815"/>
              <a:gd name="connsiteY374" fmla="*/ 6537891 h 8383373"/>
              <a:gd name="connsiteX375" fmla="*/ 743997 w 22504815"/>
              <a:gd name="connsiteY375" fmla="*/ 6539306 h 8383373"/>
              <a:gd name="connsiteX376" fmla="*/ 690214 w 22504815"/>
              <a:gd name="connsiteY376" fmla="*/ 6534002 h 8383373"/>
              <a:gd name="connsiteX377" fmla="*/ 696080 w 22504815"/>
              <a:gd name="connsiteY377" fmla="*/ 6535962 h 8383373"/>
              <a:gd name="connsiteX378" fmla="*/ 696080 w 22504815"/>
              <a:gd name="connsiteY378" fmla="*/ 6535820 h 8383373"/>
              <a:gd name="connsiteX379" fmla="*/ 694263 w 22504815"/>
              <a:gd name="connsiteY379" fmla="*/ 6534002 h 8383373"/>
              <a:gd name="connsiteX380" fmla="*/ 793965 w 22504815"/>
              <a:gd name="connsiteY380" fmla="*/ 6509176 h 8383373"/>
              <a:gd name="connsiteX381" fmla="*/ 797591 w 22504815"/>
              <a:gd name="connsiteY381" fmla="*/ 6514625 h 8383373"/>
              <a:gd name="connsiteX382" fmla="*/ 781878 w 22504815"/>
              <a:gd name="connsiteY382" fmla="*/ 6530368 h 8383373"/>
              <a:gd name="connsiteX383" fmla="*/ 777344 w 22504815"/>
              <a:gd name="connsiteY383" fmla="*/ 6531277 h 8383373"/>
              <a:gd name="connsiteX384" fmla="*/ 780398 w 22504815"/>
              <a:gd name="connsiteY384" fmla="*/ 6532014 h 8383373"/>
              <a:gd name="connsiteX385" fmla="*/ 783089 w 22504815"/>
              <a:gd name="connsiteY385" fmla="*/ 6540915 h 8383373"/>
              <a:gd name="connsiteX386" fmla="*/ 783452 w 22504815"/>
              <a:gd name="connsiteY386" fmla="*/ 6542126 h 8383373"/>
              <a:gd name="connsiteX387" fmla="*/ 802423 w 22504815"/>
              <a:gd name="connsiteY387" fmla="*/ 6523783 h 8383373"/>
              <a:gd name="connsiteX388" fmla="*/ 821757 w 22504815"/>
              <a:gd name="connsiteY388" fmla="*/ 6534610 h 8383373"/>
              <a:gd name="connsiteX389" fmla="*/ 821757 w 22504815"/>
              <a:gd name="connsiteY389" fmla="*/ 6536422 h 8383373"/>
              <a:gd name="connsiteX390" fmla="*/ 822963 w 22504815"/>
              <a:gd name="connsiteY390" fmla="*/ 6534610 h 8383373"/>
              <a:gd name="connsiteX391" fmla="*/ 825384 w 22504815"/>
              <a:gd name="connsiteY391" fmla="*/ 6533396 h 8383373"/>
              <a:gd name="connsiteX392" fmla="*/ 821755 w 22504815"/>
              <a:gd name="connsiteY392" fmla="*/ 6533396 h 8383373"/>
              <a:gd name="connsiteX393" fmla="*/ 821755 w 22504815"/>
              <a:gd name="connsiteY393" fmla="*/ 6509176 h 8383373"/>
              <a:gd name="connsiteX394" fmla="*/ 907156 w 22504815"/>
              <a:gd name="connsiteY394" fmla="*/ 6451725 h 8383373"/>
              <a:gd name="connsiteX395" fmla="*/ 906947 w 22504815"/>
              <a:gd name="connsiteY395" fmla="*/ 6452354 h 8383373"/>
              <a:gd name="connsiteX396" fmla="*/ 907156 w 22504815"/>
              <a:gd name="connsiteY396" fmla="*/ 6452392 h 8383373"/>
              <a:gd name="connsiteX397" fmla="*/ 1430511 w 22504815"/>
              <a:gd name="connsiteY397" fmla="*/ 6445414 h 8383373"/>
              <a:gd name="connsiteX398" fmla="*/ 1425680 w 22504815"/>
              <a:gd name="connsiteY398" fmla="*/ 6449019 h 8383373"/>
              <a:gd name="connsiteX399" fmla="*/ 1430511 w 22504815"/>
              <a:gd name="connsiteY399" fmla="*/ 6450578 h 8383373"/>
              <a:gd name="connsiteX400" fmla="*/ 949656 w 22504815"/>
              <a:gd name="connsiteY400" fmla="*/ 6434302 h 8383373"/>
              <a:gd name="connsiteX401" fmla="*/ 947437 w 22504815"/>
              <a:gd name="connsiteY401" fmla="*/ 6445082 h 8383373"/>
              <a:gd name="connsiteX402" fmla="*/ 947667 w 22504815"/>
              <a:gd name="connsiteY402" fmla="*/ 6445082 h 8383373"/>
              <a:gd name="connsiteX403" fmla="*/ 949827 w 22504815"/>
              <a:gd name="connsiteY403" fmla="*/ 6434697 h 8383373"/>
              <a:gd name="connsiteX404" fmla="*/ 1777395 w 22504815"/>
              <a:gd name="connsiteY404" fmla="*/ 6407448 h 8383373"/>
              <a:gd name="connsiteX405" fmla="*/ 1777551 w 22504815"/>
              <a:gd name="connsiteY405" fmla="*/ 6409939 h 8383373"/>
              <a:gd name="connsiteX406" fmla="*/ 1778649 w 22504815"/>
              <a:gd name="connsiteY406" fmla="*/ 6407448 h 8383373"/>
              <a:gd name="connsiteX407" fmla="*/ 867421 w 22504815"/>
              <a:gd name="connsiteY407" fmla="*/ 6401344 h 8383373"/>
              <a:gd name="connsiteX408" fmla="*/ 862050 w 22504815"/>
              <a:gd name="connsiteY408" fmla="*/ 6408123 h 8383373"/>
              <a:gd name="connsiteX409" fmla="*/ 869132 w 22504815"/>
              <a:gd name="connsiteY409" fmla="*/ 6407446 h 8383373"/>
              <a:gd name="connsiteX410" fmla="*/ 870094 w 22504815"/>
              <a:gd name="connsiteY410" fmla="*/ 6413306 h 8383373"/>
              <a:gd name="connsiteX411" fmla="*/ 870094 w 22504815"/>
              <a:gd name="connsiteY411" fmla="*/ 6407446 h 8383373"/>
              <a:gd name="connsiteX412" fmla="*/ 871110 w 22504815"/>
              <a:gd name="connsiteY412" fmla="*/ 6407446 h 8383373"/>
              <a:gd name="connsiteX413" fmla="*/ 869084 w 22504815"/>
              <a:gd name="connsiteY413" fmla="*/ 6406082 h 8383373"/>
              <a:gd name="connsiteX414" fmla="*/ 793650 w 22504815"/>
              <a:gd name="connsiteY414" fmla="*/ 6274227 h 8383373"/>
              <a:gd name="connsiteX415" fmla="*/ 784317 w 22504815"/>
              <a:gd name="connsiteY415" fmla="*/ 6276068 h 8383373"/>
              <a:gd name="connsiteX416" fmla="*/ 784241 w 22504815"/>
              <a:gd name="connsiteY416" fmla="*/ 6276227 h 8383373"/>
              <a:gd name="connsiteX417" fmla="*/ 783668 w 22504815"/>
              <a:gd name="connsiteY417" fmla="*/ 6276197 h 8383373"/>
              <a:gd name="connsiteX418" fmla="*/ 782289 w 22504815"/>
              <a:gd name="connsiteY418" fmla="*/ 6276467 h 8383373"/>
              <a:gd name="connsiteX419" fmla="*/ 784887 w 22504815"/>
              <a:gd name="connsiteY419" fmla="*/ 6291791 h 8383373"/>
              <a:gd name="connsiteX420" fmla="*/ 789855 w 22504815"/>
              <a:gd name="connsiteY420" fmla="*/ 6278061 h 8383373"/>
              <a:gd name="connsiteX421" fmla="*/ 791246 w 22504815"/>
              <a:gd name="connsiteY421" fmla="*/ 6276654 h 8383373"/>
              <a:gd name="connsiteX422" fmla="*/ 784023 w 22504815"/>
              <a:gd name="connsiteY422" fmla="*/ 6276654 h 8383373"/>
              <a:gd name="connsiteX423" fmla="*/ 784241 w 22504815"/>
              <a:gd name="connsiteY423" fmla="*/ 6276227 h 8383373"/>
              <a:gd name="connsiteX424" fmla="*/ 791284 w 22504815"/>
              <a:gd name="connsiteY424" fmla="*/ 6276618 h 8383373"/>
              <a:gd name="connsiteX425" fmla="*/ 822848 w 22504815"/>
              <a:gd name="connsiteY425" fmla="*/ 6266446 h 8383373"/>
              <a:gd name="connsiteX426" fmla="*/ 822286 w 22504815"/>
              <a:gd name="connsiteY426" fmla="*/ 6267157 h 8383373"/>
              <a:gd name="connsiteX427" fmla="*/ 822651 w 22504815"/>
              <a:gd name="connsiteY427" fmla="*/ 6267270 h 8383373"/>
              <a:gd name="connsiteX428" fmla="*/ 2779243 w 22504815"/>
              <a:gd name="connsiteY428" fmla="*/ 5885168 h 8383373"/>
              <a:gd name="connsiteX429" fmla="*/ 2777936 w 22504815"/>
              <a:gd name="connsiteY429" fmla="*/ 5887937 h 8383373"/>
              <a:gd name="connsiteX430" fmla="*/ 2789406 w 22504815"/>
              <a:gd name="connsiteY430" fmla="*/ 5905327 h 8383373"/>
              <a:gd name="connsiteX431" fmla="*/ 2781568 w 22504815"/>
              <a:gd name="connsiteY431" fmla="*/ 5885168 h 8383373"/>
              <a:gd name="connsiteX432" fmla="*/ 1045900 w 22504815"/>
              <a:gd name="connsiteY432" fmla="*/ 5831622 h 8383373"/>
              <a:gd name="connsiteX433" fmla="*/ 1044745 w 22504815"/>
              <a:gd name="connsiteY433" fmla="*/ 5831870 h 8383373"/>
              <a:gd name="connsiteX434" fmla="*/ 1044724 w 22504815"/>
              <a:gd name="connsiteY434" fmla="*/ 5831879 h 8383373"/>
              <a:gd name="connsiteX435" fmla="*/ 1045391 w 22504815"/>
              <a:gd name="connsiteY435" fmla="*/ 5832358 h 8383373"/>
              <a:gd name="connsiteX436" fmla="*/ 472667 w 22504815"/>
              <a:gd name="connsiteY436" fmla="*/ 5745820 h 8383373"/>
              <a:gd name="connsiteX437" fmla="*/ 472667 w 22504815"/>
              <a:gd name="connsiteY437" fmla="*/ 5747077 h 8383373"/>
              <a:gd name="connsiteX438" fmla="*/ 474964 w 22504815"/>
              <a:gd name="connsiteY438" fmla="*/ 5752821 h 8383373"/>
              <a:gd name="connsiteX439" fmla="*/ 474964 w 22504815"/>
              <a:gd name="connsiteY439" fmla="*/ 5748286 h 8383373"/>
              <a:gd name="connsiteX440" fmla="*/ 478270 w 22504815"/>
              <a:gd name="connsiteY440" fmla="*/ 5746566 h 8383373"/>
              <a:gd name="connsiteX441" fmla="*/ 21168217 w 22504815"/>
              <a:gd name="connsiteY441" fmla="*/ 5501258 h 8383373"/>
              <a:gd name="connsiteX442" fmla="*/ 21175811 w 22504815"/>
              <a:gd name="connsiteY442" fmla="*/ 5509540 h 8383373"/>
              <a:gd name="connsiteX443" fmla="*/ 21161895 w 22504815"/>
              <a:gd name="connsiteY443" fmla="*/ 5511533 h 8383373"/>
              <a:gd name="connsiteX444" fmla="*/ 21168217 w 22504815"/>
              <a:gd name="connsiteY444" fmla="*/ 5501258 h 8383373"/>
              <a:gd name="connsiteX445" fmla="*/ 1042865 w 22504815"/>
              <a:gd name="connsiteY445" fmla="*/ 5494748 h 8383373"/>
              <a:gd name="connsiteX446" fmla="*/ 1035875 w 22504815"/>
              <a:gd name="connsiteY446" fmla="*/ 5498383 h 8383373"/>
              <a:gd name="connsiteX447" fmla="*/ 1040043 w 22504815"/>
              <a:gd name="connsiteY447" fmla="*/ 5508521 h 8383373"/>
              <a:gd name="connsiteX448" fmla="*/ 649602 w 22504815"/>
              <a:gd name="connsiteY448" fmla="*/ 4786606 h 8383373"/>
              <a:gd name="connsiteX449" fmla="*/ 647740 w 22504815"/>
              <a:gd name="connsiteY449" fmla="*/ 4787372 h 8383373"/>
              <a:gd name="connsiteX450" fmla="*/ 569188 w 22504815"/>
              <a:gd name="connsiteY450" fmla="*/ 4795224 h 8383373"/>
              <a:gd name="connsiteX451" fmla="*/ 567922 w 22504815"/>
              <a:gd name="connsiteY451" fmla="*/ 4793957 h 8383373"/>
              <a:gd name="connsiteX452" fmla="*/ 566990 w 22504815"/>
              <a:gd name="connsiteY452" fmla="*/ 4797466 h 8383373"/>
              <a:gd name="connsiteX453" fmla="*/ 564496 w 22504815"/>
              <a:gd name="connsiteY453" fmla="*/ 4798033 h 8383373"/>
              <a:gd name="connsiteX454" fmla="*/ 569129 w 22504815"/>
              <a:gd name="connsiteY454" fmla="*/ 4799184 h 8383373"/>
              <a:gd name="connsiteX455" fmla="*/ 568879 w 22504815"/>
              <a:gd name="connsiteY455" fmla="*/ 4845755 h 8383373"/>
              <a:gd name="connsiteX456" fmla="*/ 558564 w 22504815"/>
              <a:gd name="connsiteY456" fmla="*/ 4864128 h 8383373"/>
              <a:gd name="connsiteX457" fmla="*/ 664850 w 22504815"/>
              <a:gd name="connsiteY457" fmla="*/ 4806871 h 8383373"/>
              <a:gd name="connsiteX458" fmla="*/ 647740 w 22504815"/>
              <a:gd name="connsiteY458" fmla="*/ 4789596 h 8383373"/>
              <a:gd name="connsiteX459" fmla="*/ 472668 w 22504815"/>
              <a:gd name="connsiteY459" fmla="*/ 4089998 h 8383373"/>
              <a:gd name="connsiteX460" fmla="*/ 472668 w 22504815"/>
              <a:gd name="connsiteY460" fmla="*/ 4091255 h 8383373"/>
              <a:gd name="connsiteX461" fmla="*/ 474966 w 22504815"/>
              <a:gd name="connsiteY461" fmla="*/ 4096999 h 8383373"/>
              <a:gd name="connsiteX462" fmla="*/ 474966 w 22504815"/>
              <a:gd name="connsiteY462" fmla="*/ 4092464 h 8383373"/>
              <a:gd name="connsiteX463" fmla="*/ 478271 w 22504815"/>
              <a:gd name="connsiteY463" fmla="*/ 4090744 h 8383373"/>
              <a:gd name="connsiteX464" fmla="*/ 803304 w 22504815"/>
              <a:gd name="connsiteY464" fmla="*/ 3912267 h 8383373"/>
              <a:gd name="connsiteX465" fmla="*/ 804215 w 22504815"/>
              <a:gd name="connsiteY465" fmla="*/ 3923159 h 8383373"/>
              <a:gd name="connsiteX466" fmla="*/ 741161 w 22504815"/>
              <a:gd name="connsiteY466" fmla="*/ 3994244 h 8383373"/>
              <a:gd name="connsiteX467" fmla="*/ 699183 w 22504815"/>
              <a:gd name="connsiteY467" fmla="*/ 4020907 h 8383373"/>
              <a:gd name="connsiteX468" fmla="*/ 690963 w 22504815"/>
              <a:gd name="connsiteY468" fmla="*/ 4035637 h 8383373"/>
              <a:gd name="connsiteX469" fmla="*/ 677655 w 22504815"/>
              <a:gd name="connsiteY469" fmla="*/ 4047491 h 8383373"/>
              <a:gd name="connsiteX470" fmla="*/ 684152 w 22504815"/>
              <a:gd name="connsiteY470" fmla="*/ 4042741 h 8383373"/>
              <a:gd name="connsiteX471" fmla="*/ 742914 w 22504815"/>
              <a:gd name="connsiteY471" fmla="*/ 4030559 h 8383373"/>
              <a:gd name="connsiteX472" fmla="*/ 780482 w 22504815"/>
              <a:gd name="connsiteY472" fmla="*/ 4027450 h 8383373"/>
              <a:gd name="connsiteX473" fmla="*/ 868013 w 22504815"/>
              <a:gd name="connsiteY473" fmla="*/ 3918202 h 8383373"/>
              <a:gd name="connsiteX474" fmla="*/ 21464275 w 22504815"/>
              <a:gd name="connsiteY474" fmla="*/ 3677497 h 8383373"/>
              <a:gd name="connsiteX475" fmla="*/ 21460703 w 22504815"/>
              <a:gd name="connsiteY475" fmla="*/ 3684671 h 8383373"/>
              <a:gd name="connsiteX476" fmla="*/ 21460295 w 22504815"/>
              <a:gd name="connsiteY476" fmla="*/ 3685079 h 8383373"/>
              <a:gd name="connsiteX477" fmla="*/ 21459659 w 22504815"/>
              <a:gd name="connsiteY477" fmla="*/ 3686324 h 8383373"/>
              <a:gd name="connsiteX478" fmla="*/ 21462315 w 22504815"/>
              <a:gd name="connsiteY478" fmla="*/ 3684282 h 8383373"/>
              <a:gd name="connsiteX479" fmla="*/ 21478151 w 22504815"/>
              <a:gd name="connsiteY479" fmla="*/ 3684282 h 8383373"/>
              <a:gd name="connsiteX480" fmla="*/ 21714707 w 22504815"/>
              <a:gd name="connsiteY480" fmla="*/ 3278604 h 8383373"/>
              <a:gd name="connsiteX481" fmla="*/ 21712871 w 22504815"/>
              <a:gd name="connsiteY481" fmla="*/ 3288379 h 8383373"/>
              <a:gd name="connsiteX482" fmla="*/ 21712723 w 22504815"/>
              <a:gd name="connsiteY482" fmla="*/ 3288897 h 8383373"/>
              <a:gd name="connsiteX483" fmla="*/ 21713823 w 22504815"/>
              <a:gd name="connsiteY483" fmla="*/ 3287943 h 8383373"/>
              <a:gd name="connsiteX484" fmla="*/ 21723279 w 22504815"/>
              <a:gd name="connsiteY484" fmla="*/ 3285788 h 8383373"/>
              <a:gd name="connsiteX485" fmla="*/ 1557612 w 22504815"/>
              <a:gd name="connsiteY485" fmla="*/ 3177259 h 8383373"/>
              <a:gd name="connsiteX486" fmla="*/ 1565525 w 22504815"/>
              <a:gd name="connsiteY486" fmla="*/ 3191133 h 8383373"/>
              <a:gd name="connsiteX487" fmla="*/ 1566174 w 22504815"/>
              <a:gd name="connsiteY487" fmla="*/ 3191003 h 8383373"/>
              <a:gd name="connsiteX488" fmla="*/ 1566174 w 22504815"/>
              <a:gd name="connsiteY488" fmla="*/ 3177259 h 8383373"/>
              <a:gd name="connsiteX489" fmla="*/ 1566012 w 22504815"/>
              <a:gd name="connsiteY489" fmla="*/ 3177259 h 8383373"/>
              <a:gd name="connsiteX490" fmla="*/ 1034576 w 22504815"/>
              <a:gd name="connsiteY490" fmla="*/ 3043509 h 8383373"/>
              <a:gd name="connsiteX491" fmla="*/ 1028853 w 22504815"/>
              <a:gd name="connsiteY491" fmla="*/ 3044670 h 8383373"/>
              <a:gd name="connsiteX492" fmla="*/ 1034840 w 22504815"/>
              <a:gd name="connsiteY492" fmla="*/ 3046632 h 8383373"/>
              <a:gd name="connsiteX493" fmla="*/ 21723291 w 22504815"/>
              <a:gd name="connsiteY493" fmla="*/ 3023558 h 8383373"/>
              <a:gd name="connsiteX494" fmla="*/ 21721363 w 22504815"/>
              <a:gd name="connsiteY494" fmla="*/ 3025474 h 8383373"/>
              <a:gd name="connsiteX495" fmla="*/ 21718439 w 22504815"/>
              <a:gd name="connsiteY495" fmla="*/ 3025474 h 8383373"/>
              <a:gd name="connsiteX496" fmla="*/ 21720791 w 22504815"/>
              <a:gd name="connsiteY496" fmla="*/ 3026794 h 8383373"/>
              <a:gd name="connsiteX497" fmla="*/ 21726919 w 22504815"/>
              <a:gd name="connsiteY497" fmla="*/ 3029857 h 8383373"/>
              <a:gd name="connsiteX498" fmla="*/ 21728315 w 22504815"/>
              <a:gd name="connsiteY498" fmla="*/ 3026966 h 8383373"/>
              <a:gd name="connsiteX499" fmla="*/ 21115567 w 22504815"/>
              <a:gd name="connsiteY499" fmla="*/ 2957836 h 8383373"/>
              <a:gd name="connsiteX500" fmla="*/ 21115303 w 22504815"/>
              <a:gd name="connsiteY500" fmla="*/ 2960772 h 8383373"/>
              <a:gd name="connsiteX501" fmla="*/ 21115567 w 22504815"/>
              <a:gd name="connsiteY501" fmla="*/ 2960772 h 8383373"/>
              <a:gd name="connsiteX502" fmla="*/ 1569238 w 22504815"/>
              <a:gd name="connsiteY502" fmla="*/ 2908945 h 8383373"/>
              <a:gd name="connsiteX503" fmla="*/ 1563101 w 22504815"/>
              <a:gd name="connsiteY503" fmla="*/ 2915187 h 8383373"/>
              <a:gd name="connsiteX504" fmla="*/ 1562699 w 22504815"/>
              <a:gd name="connsiteY504" fmla="*/ 2919996 h 8383373"/>
              <a:gd name="connsiteX505" fmla="*/ 1566012 w 22504815"/>
              <a:gd name="connsiteY505" fmla="*/ 2914823 h 8383373"/>
              <a:gd name="connsiteX506" fmla="*/ 1914209 w 22504815"/>
              <a:gd name="connsiteY506" fmla="*/ 2826132 h 8383373"/>
              <a:gd name="connsiteX507" fmla="*/ 1913403 w 22504815"/>
              <a:gd name="connsiteY507" fmla="*/ 2826947 h 8383373"/>
              <a:gd name="connsiteX508" fmla="*/ 1899668 w 22504815"/>
              <a:gd name="connsiteY508" fmla="*/ 2832419 h 8383373"/>
              <a:gd name="connsiteX509" fmla="*/ 1901165 w 22504815"/>
              <a:gd name="connsiteY509" fmla="*/ 2842335 h 8383373"/>
              <a:gd name="connsiteX510" fmla="*/ 1911795 w 22504815"/>
              <a:gd name="connsiteY510" fmla="*/ 2829741 h 8383373"/>
              <a:gd name="connsiteX511" fmla="*/ 1914209 w 22504815"/>
              <a:gd name="connsiteY511" fmla="*/ 2828380 h 8383373"/>
              <a:gd name="connsiteX512" fmla="*/ 1917391 w 22504815"/>
              <a:gd name="connsiteY512" fmla="*/ 2698662 h 8383373"/>
              <a:gd name="connsiteX513" fmla="*/ 1914585 w 22504815"/>
              <a:gd name="connsiteY513" fmla="*/ 2700093 h 8383373"/>
              <a:gd name="connsiteX514" fmla="*/ 1914809 w 22504815"/>
              <a:gd name="connsiteY514" fmla="*/ 2701799 h 8383373"/>
              <a:gd name="connsiteX515" fmla="*/ 994961 w 22504815"/>
              <a:gd name="connsiteY515" fmla="*/ 2691860 h 8383373"/>
              <a:gd name="connsiteX516" fmla="*/ 992768 w 22504815"/>
              <a:gd name="connsiteY516" fmla="*/ 2692061 h 8383373"/>
              <a:gd name="connsiteX517" fmla="*/ 1003005 w 22504815"/>
              <a:gd name="connsiteY517" fmla="*/ 2706520 h 8383373"/>
              <a:gd name="connsiteX518" fmla="*/ 1003686 w 22504815"/>
              <a:gd name="connsiteY518" fmla="*/ 2703131 h 8383373"/>
              <a:gd name="connsiteX519" fmla="*/ 1006867 w 22504815"/>
              <a:gd name="connsiteY519" fmla="*/ 2702379 h 8383373"/>
              <a:gd name="connsiteX520" fmla="*/ 1004370 w 22504815"/>
              <a:gd name="connsiteY520" fmla="*/ 2701182 h 8383373"/>
              <a:gd name="connsiteX521" fmla="*/ 3205280 w 22504815"/>
              <a:gd name="connsiteY521" fmla="*/ 2619320 h 8383373"/>
              <a:gd name="connsiteX522" fmla="*/ 3203838 w 22504815"/>
              <a:gd name="connsiteY522" fmla="*/ 2620831 h 8383373"/>
              <a:gd name="connsiteX523" fmla="*/ 3205419 w 22504815"/>
              <a:gd name="connsiteY523" fmla="*/ 2619541 h 8383373"/>
              <a:gd name="connsiteX524" fmla="*/ 21596051 w 22504815"/>
              <a:gd name="connsiteY524" fmla="*/ 2501991 h 8383373"/>
              <a:gd name="connsiteX525" fmla="*/ 21595707 w 22504815"/>
              <a:gd name="connsiteY525" fmla="*/ 2502300 h 8383373"/>
              <a:gd name="connsiteX526" fmla="*/ 21593907 w 22504815"/>
              <a:gd name="connsiteY526" fmla="*/ 2502300 h 8383373"/>
              <a:gd name="connsiteX527" fmla="*/ 21596051 w 22504815"/>
              <a:gd name="connsiteY527" fmla="*/ 2506640 h 8383373"/>
              <a:gd name="connsiteX528" fmla="*/ 2769433 w 22504815"/>
              <a:gd name="connsiteY528" fmla="*/ 2393740 h 8383373"/>
              <a:gd name="connsiteX529" fmla="*/ 2769116 w 22504815"/>
              <a:gd name="connsiteY529" fmla="*/ 2393923 h 8383373"/>
              <a:gd name="connsiteX530" fmla="*/ 2769591 w 22504815"/>
              <a:gd name="connsiteY530" fmla="*/ 2393903 h 8383373"/>
              <a:gd name="connsiteX531" fmla="*/ 1437765 w 22504815"/>
              <a:gd name="connsiteY531" fmla="*/ 2351749 h 8383373"/>
              <a:gd name="connsiteX532" fmla="*/ 1438250 w 22504815"/>
              <a:gd name="connsiteY532" fmla="*/ 2352806 h 8383373"/>
              <a:gd name="connsiteX533" fmla="*/ 1438500 w 22504815"/>
              <a:gd name="connsiteY533" fmla="*/ 2352493 h 8383373"/>
              <a:gd name="connsiteX534" fmla="*/ 1602570 w 22504815"/>
              <a:gd name="connsiteY534" fmla="*/ 2264776 h 8383373"/>
              <a:gd name="connsiteX535" fmla="*/ 1603123 w 22504815"/>
              <a:gd name="connsiteY535" fmla="*/ 2265595 h 8383373"/>
              <a:gd name="connsiteX536" fmla="*/ 1603515 w 22504815"/>
              <a:gd name="connsiteY536" fmla="*/ 2264956 h 8383373"/>
              <a:gd name="connsiteX537" fmla="*/ 2735619 w 22504815"/>
              <a:gd name="connsiteY537" fmla="*/ 2216863 h 8383373"/>
              <a:gd name="connsiteX538" fmla="*/ 2735056 w 22504815"/>
              <a:gd name="connsiteY538" fmla="*/ 2218107 h 8383373"/>
              <a:gd name="connsiteX539" fmla="*/ 2732834 w 22504815"/>
              <a:gd name="connsiteY539" fmla="*/ 2220711 h 8383373"/>
              <a:gd name="connsiteX540" fmla="*/ 2733085 w 22504815"/>
              <a:gd name="connsiteY540" fmla="*/ 2221627 h 8383373"/>
              <a:gd name="connsiteX541" fmla="*/ 2735585 w 22504815"/>
              <a:gd name="connsiteY541" fmla="*/ 2217890 h 8383373"/>
              <a:gd name="connsiteX542" fmla="*/ 5200394 w 22504815"/>
              <a:gd name="connsiteY542" fmla="*/ 2185707 h 8383373"/>
              <a:gd name="connsiteX543" fmla="*/ 5196890 w 22504815"/>
              <a:gd name="connsiteY543" fmla="*/ 2191743 h 8383373"/>
              <a:gd name="connsiteX544" fmla="*/ 5201852 w 22504815"/>
              <a:gd name="connsiteY544" fmla="*/ 2186738 h 8383373"/>
              <a:gd name="connsiteX545" fmla="*/ 20595235 w 22504815"/>
              <a:gd name="connsiteY545" fmla="*/ 2054140 h 8383373"/>
              <a:gd name="connsiteX546" fmla="*/ 20592491 w 22504815"/>
              <a:gd name="connsiteY546" fmla="*/ 2063627 h 8383373"/>
              <a:gd name="connsiteX547" fmla="*/ 20593119 w 22504815"/>
              <a:gd name="connsiteY547" fmla="*/ 2066178 h 8383373"/>
              <a:gd name="connsiteX548" fmla="*/ 20600295 w 22504815"/>
              <a:gd name="connsiteY548" fmla="*/ 2058985 h 8383373"/>
              <a:gd name="connsiteX549" fmla="*/ 21683707 w 22504815"/>
              <a:gd name="connsiteY549" fmla="*/ 2034184 h 8383373"/>
              <a:gd name="connsiteX550" fmla="*/ 21684655 w 22504815"/>
              <a:gd name="connsiteY550" fmla="*/ 2037202 h 8383373"/>
              <a:gd name="connsiteX551" fmla="*/ 21684607 w 22504815"/>
              <a:gd name="connsiteY551" fmla="*/ 2034184 h 8383373"/>
              <a:gd name="connsiteX552" fmla="*/ 22069727 w 22504815"/>
              <a:gd name="connsiteY552" fmla="*/ 2025335 h 8383373"/>
              <a:gd name="connsiteX553" fmla="*/ 22069123 w 22504815"/>
              <a:gd name="connsiteY553" fmla="*/ 2027791 h 8383373"/>
              <a:gd name="connsiteX554" fmla="*/ 22069767 w 22504815"/>
              <a:gd name="connsiteY554" fmla="*/ 2027568 h 8383373"/>
              <a:gd name="connsiteX555" fmla="*/ 22069311 w 22504815"/>
              <a:gd name="connsiteY555" fmla="*/ 2028893 h 8383373"/>
              <a:gd name="connsiteX556" fmla="*/ 22070703 w 22504815"/>
              <a:gd name="connsiteY556" fmla="*/ 2027220 h 8383373"/>
              <a:gd name="connsiteX557" fmla="*/ 22071971 w 22504815"/>
              <a:gd name="connsiteY557" fmla="*/ 2026488 h 8383373"/>
              <a:gd name="connsiteX558" fmla="*/ 5651443 w 22504815"/>
              <a:gd name="connsiteY558" fmla="*/ 1944274 h 8383373"/>
              <a:gd name="connsiteX559" fmla="*/ 5642284 w 22504815"/>
              <a:gd name="connsiteY559" fmla="*/ 1969968 h 8383373"/>
              <a:gd name="connsiteX560" fmla="*/ 5661618 w 22504815"/>
              <a:gd name="connsiteY560" fmla="*/ 1951292 h 8383373"/>
              <a:gd name="connsiteX561" fmla="*/ 21841183 w 22504815"/>
              <a:gd name="connsiteY561" fmla="*/ 1927257 h 8383373"/>
              <a:gd name="connsiteX562" fmla="*/ 21840555 w 22504815"/>
              <a:gd name="connsiteY562" fmla="*/ 1928891 h 8383373"/>
              <a:gd name="connsiteX563" fmla="*/ 21841015 w 22504815"/>
              <a:gd name="connsiteY563" fmla="*/ 1928975 h 8383373"/>
              <a:gd name="connsiteX564" fmla="*/ 21841371 w 22504815"/>
              <a:gd name="connsiteY564" fmla="*/ 1929028 h 8383373"/>
              <a:gd name="connsiteX565" fmla="*/ 1609615 w 22504815"/>
              <a:gd name="connsiteY565" fmla="*/ 1924779 h 8383373"/>
              <a:gd name="connsiteX566" fmla="*/ 1609680 w 22504815"/>
              <a:gd name="connsiteY566" fmla="*/ 1925177 h 8383373"/>
              <a:gd name="connsiteX567" fmla="*/ 1609074 w 22504815"/>
              <a:gd name="connsiteY567" fmla="*/ 1928251 h 8383373"/>
              <a:gd name="connsiteX568" fmla="*/ 1610601 w 22504815"/>
              <a:gd name="connsiteY568" fmla="*/ 1925580 h 8383373"/>
              <a:gd name="connsiteX569" fmla="*/ 21588287 w 22504815"/>
              <a:gd name="connsiteY569" fmla="*/ 1903005 h 8383373"/>
              <a:gd name="connsiteX570" fmla="*/ 21583951 w 22504815"/>
              <a:gd name="connsiteY570" fmla="*/ 1937393 h 8383373"/>
              <a:gd name="connsiteX571" fmla="*/ 21594351 w 22504815"/>
              <a:gd name="connsiteY571" fmla="*/ 1939119 h 8383373"/>
              <a:gd name="connsiteX572" fmla="*/ 21275655 w 22504815"/>
              <a:gd name="connsiteY572" fmla="*/ 1830344 h 8383373"/>
              <a:gd name="connsiteX573" fmla="*/ 21288355 w 22504815"/>
              <a:gd name="connsiteY573" fmla="*/ 1860894 h 8383373"/>
              <a:gd name="connsiteX574" fmla="*/ 21288987 w 22504815"/>
              <a:gd name="connsiteY574" fmla="*/ 1860193 h 8383373"/>
              <a:gd name="connsiteX575" fmla="*/ 21296059 w 22504815"/>
              <a:gd name="connsiteY575" fmla="*/ 1846006 h 8383373"/>
              <a:gd name="connsiteX576" fmla="*/ 1826732 w 22504815"/>
              <a:gd name="connsiteY576" fmla="*/ 1776481 h 8383373"/>
              <a:gd name="connsiteX577" fmla="*/ 1826236 w 22504815"/>
              <a:gd name="connsiteY577" fmla="*/ 1779773 h 8383373"/>
              <a:gd name="connsiteX578" fmla="*/ 1826149 w 22504815"/>
              <a:gd name="connsiteY578" fmla="*/ 1780144 h 8383373"/>
              <a:gd name="connsiteX579" fmla="*/ 1828319 w 22504815"/>
              <a:gd name="connsiteY579" fmla="*/ 1778405 h 8383373"/>
              <a:gd name="connsiteX580" fmla="*/ 3604486 w 22504815"/>
              <a:gd name="connsiteY580" fmla="*/ 1664244 h 8383373"/>
              <a:gd name="connsiteX581" fmla="*/ 3604870 w 22504815"/>
              <a:gd name="connsiteY581" fmla="*/ 1667336 h 8383373"/>
              <a:gd name="connsiteX582" fmla="*/ 3609285 w 22504815"/>
              <a:gd name="connsiteY582" fmla="*/ 1665209 h 8383373"/>
              <a:gd name="connsiteX583" fmla="*/ 21079851 w 22504815"/>
              <a:gd name="connsiteY583" fmla="*/ 1591444 h 8383373"/>
              <a:gd name="connsiteX584" fmla="*/ 21079879 w 22504815"/>
              <a:gd name="connsiteY584" fmla="*/ 1591590 h 8383373"/>
              <a:gd name="connsiteX585" fmla="*/ 21080611 w 22504815"/>
              <a:gd name="connsiteY585" fmla="*/ 1591590 h 8383373"/>
              <a:gd name="connsiteX586" fmla="*/ 21118023 w 22504815"/>
              <a:gd name="connsiteY586" fmla="*/ 1561006 h 8383373"/>
              <a:gd name="connsiteX587" fmla="*/ 21107435 w 22504815"/>
              <a:gd name="connsiteY587" fmla="*/ 1591590 h 8383373"/>
              <a:gd name="connsiteX588" fmla="*/ 21111783 w 22504815"/>
              <a:gd name="connsiteY588" fmla="*/ 1591590 h 8383373"/>
              <a:gd name="connsiteX589" fmla="*/ 21125583 w 22504815"/>
              <a:gd name="connsiteY589" fmla="*/ 1605319 h 8383373"/>
              <a:gd name="connsiteX590" fmla="*/ 21129091 w 22504815"/>
              <a:gd name="connsiteY590" fmla="*/ 1597263 h 8383373"/>
              <a:gd name="connsiteX591" fmla="*/ 21128483 w 22504815"/>
              <a:gd name="connsiteY591" fmla="*/ 1596432 h 8383373"/>
              <a:gd name="connsiteX592" fmla="*/ 21112663 w 22504815"/>
              <a:gd name="connsiteY592" fmla="*/ 1588358 h 8383373"/>
              <a:gd name="connsiteX593" fmla="*/ 2611642 w 22504815"/>
              <a:gd name="connsiteY593" fmla="*/ 1525811 h 8383373"/>
              <a:gd name="connsiteX594" fmla="*/ 2611988 w 22504815"/>
              <a:gd name="connsiteY594" fmla="*/ 1526557 h 8383373"/>
              <a:gd name="connsiteX595" fmla="*/ 2612987 w 22504815"/>
              <a:gd name="connsiteY595" fmla="*/ 1526557 h 8383373"/>
              <a:gd name="connsiteX596" fmla="*/ 2693813 w 22504815"/>
              <a:gd name="connsiteY596" fmla="*/ 1525629 h 8383373"/>
              <a:gd name="connsiteX597" fmla="*/ 2697746 w 22504815"/>
              <a:gd name="connsiteY597" fmla="*/ 1527813 h 8383373"/>
              <a:gd name="connsiteX598" fmla="*/ 2700434 w 22504815"/>
              <a:gd name="connsiteY598" fmla="*/ 1527554 h 8383373"/>
              <a:gd name="connsiteX599" fmla="*/ 2696521 w 22504815"/>
              <a:gd name="connsiteY599" fmla="*/ 1525629 h 8383373"/>
              <a:gd name="connsiteX600" fmla="*/ 21673963 w 22504815"/>
              <a:gd name="connsiteY600" fmla="*/ 1410772 h 8383373"/>
              <a:gd name="connsiteX601" fmla="*/ 21669471 w 22504815"/>
              <a:gd name="connsiteY601" fmla="*/ 1424846 h 8383373"/>
              <a:gd name="connsiteX602" fmla="*/ 21674799 w 22504815"/>
              <a:gd name="connsiteY602" fmla="*/ 1426863 h 8383373"/>
              <a:gd name="connsiteX603" fmla="*/ 21674319 w 22504815"/>
              <a:gd name="connsiteY603" fmla="*/ 1416443 h 8383373"/>
              <a:gd name="connsiteX604" fmla="*/ 21677483 w 22504815"/>
              <a:gd name="connsiteY604" fmla="*/ 1415100 h 8383373"/>
              <a:gd name="connsiteX605" fmla="*/ 21674259 w 22504815"/>
              <a:gd name="connsiteY605" fmla="*/ 1415100 h 8383373"/>
              <a:gd name="connsiteX606" fmla="*/ 21674319 w 22504815"/>
              <a:gd name="connsiteY606" fmla="*/ 1416443 h 8383373"/>
              <a:gd name="connsiteX607" fmla="*/ 21673963 w 22504815"/>
              <a:gd name="connsiteY607" fmla="*/ 1416591 h 8383373"/>
              <a:gd name="connsiteX608" fmla="*/ 21673963 w 22504815"/>
              <a:gd name="connsiteY608" fmla="*/ 1415100 h 8383373"/>
              <a:gd name="connsiteX609" fmla="*/ 21673395 w 22504815"/>
              <a:gd name="connsiteY609" fmla="*/ 1415100 h 8383373"/>
              <a:gd name="connsiteX610" fmla="*/ 21673963 w 22504815"/>
              <a:gd name="connsiteY610" fmla="*/ 1412192 h 8383373"/>
              <a:gd name="connsiteX611" fmla="*/ 21674683 w 22504815"/>
              <a:gd name="connsiteY611" fmla="*/ 1408517 h 8383373"/>
              <a:gd name="connsiteX612" fmla="*/ 21674047 w 22504815"/>
              <a:gd name="connsiteY612" fmla="*/ 1410513 h 8383373"/>
              <a:gd name="connsiteX613" fmla="*/ 21674091 w 22504815"/>
              <a:gd name="connsiteY613" fmla="*/ 1411532 h 8383373"/>
              <a:gd name="connsiteX614" fmla="*/ 14254747 w 22504815"/>
              <a:gd name="connsiteY614" fmla="*/ 1406228 h 8383373"/>
              <a:gd name="connsiteX615" fmla="*/ 14254747 w 22504815"/>
              <a:gd name="connsiteY615" fmla="*/ 1413047 h 8383373"/>
              <a:gd name="connsiteX616" fmla="*/ 14254747 w 22504815"/>
              <a:gd name="connsiteY616" fmla="*/ 1417848 h 8383373"/>
              <a:gd name="connsiteX617" fmla="*/ 14257076 w 22504815"/>
              <a:gd name="connsiteY617" fmla="*/ 1416317 h 8383373"/>
              <a:gd name="connsiteX618" fmla="*/ 14259957 w 22504815"/>
              <a:gd name="connsiteY618" fmla="*/ 1410522 h 8383373"/>
              <a:gd name="connsiteX619" fmla="*/ 3952485 w 22504815"/>
              <a:gd name="connsiteY619" fmla="*/ 1391992 h 8383373"/>
              <a:gd name="connsiteX620" fmla="*/ 3952485 w 22504815"/>
              <a:gd name="connsiteY620" fmla="*/ 1397739 h 8383373"/>
              <a:gd name="connsiteX621" fmla="*/ 3952643 w 22504815"/>
              <a:gd name="connsiteY621" fmla="*/ 1398411 h 8383373"/>
              <a:gd name="connsiteX622" fmla="*/ 3957237 w 22504815"/>
              <a:gd name="connsiteY622" fmla="*/ 1396751 h 8383373"/>
              <a:gd name="connsiteX623" fmla="*/ 17078499 w 22504815"/>
              <a:gd name="connsiteY623" fmla="*/ 1372901 h 8383373"/>
              <a:gd name="connsiteX624" fmla="*/ 17078455 w 22504815"/>
              <a:gd name="connsiteY624" fmla="*/ 1372910 h 8383373"/>
              <a:gd name="connsiteX625" fmla="*/ 17078427 w 22504815"/>
              <a:gd name="connsiteY625" fmla="*/ 1372986 h 8383373"/>
              <a:gd name="connsiteX626" fmla="*/ 13910428 w 22504815"/>
              <a:gd name="connsiteY626" fmla="*/ 1328163 h 8383373"/>
              <a:gd name="connsiteX627" fmla="*/ 13910058 w 22504815"/>
              <a:gd name="connsiteY627" fmla="*/ 1328255 h 8383373"/>
              <a:gd name="connsiteX628" fmla="*/ 13910659 w 22504815"/>
              <a:gd name="connsiteY628" fmla="*/ 1328344 h 8383373"/>
              <a:gd name="connsiteX629" fmla="*/ 21843819 w 22504815"/>
              <a:gd name="connsiteY629" fmla="*/ 1284246 h 8383373"/>
              <a:gd name="connsiteX630" fmla="*/ 21848519 w 22504815"/>
              <a:gd name="connsiteY630" fmla="*/ 1287182 h 8383373"/>
              <a:gd name="connsiteX631" fmla="*/ 21848739 w 22504815"/>
              <a:gd name="connsiteY631" fmla="*/ 1284567 h 8383373"/>
              <a:gd name="connsiteX632" fmla="*/ 22031039 w 22504815"/>
              <a:gd name="connsiteY632" fmla="*/ 1278272 h 8383373"/>
              <a:gd name="connsiteX633" fmla="*/ 22030219 w 22504815"/>
              <a:gd name="connsiteY633" fmla="*/ 1279944 h 8383373"/>
              <a:gd name="connsiteX634" fmla="*/ 22029951 w 22504815"/>
              <a:gd name="connsiteY634" fmla="*/ 1281589 h 8383373"/>
              <a:gd name="connsiteX635" fmla="*/ 22032255 w 22504815"/>
              <a:gd name="connsiteY635" fmla="*/ 1281729 h 8383373"/>
              <a:gd name="connsiteX636" fmla="*/ 3518244 w 22504815"/>
              <a:gd name="connsiteY636" fmla="*/ 1260724 h 8383373"/>
              <a:gd name="connsiteX637" fmla="*/ 3507292 w 22504815"/>
              <a:gd name="connsiteY637" fmla="*/ 1266220 h 8383373"/>
              <a:gd name="connsiteX638" fmla="*/ 3517975 w 22504815"/>
              <a:gd name="connsiteY638" fmla="*/ 1266220 h 8383373"/>
              <a:gd name="connsiteX639" fmla="*/ 3518244 w 22504815"/>
              <a:gd name="connsiteY639" fmla="*/ 1263053 h 8383373"/>
              <a:gd name="connsiteX640" fmla="*/ 2956334 w 22504815"/>
              <a:gd name="connsiteY640" fmla="*/ 1251653 h 8383373"/>
              <a:gd name="connsiteX641" fmla="*/ 2946994 w 22504815"/>
              <a:gd name="connsiteY641" fmla="*/ 1264005 h 8383373"/>
              <a:gd name="connsiteX642" fmla="*/ 2942140 w 22504815"/>
              <a:gd name="connsiteY642" fmla="*/ 1278566 h 8383373"/>
              <a:gd name="connsiteX643" fmla="*/ 2953488 w 22504815"/>
              <a:gd name="connsiteY643" fmla="*/ 1273486 h 8383373"/>
              <a:gd name="connsiteX644" fmla="*/ 2953488 w 22504815"/>
              <a:gd name="connsiteY644" fmla="*/ 1278463 h 8383373"/>
              <a:gd name="connsiteX645" fmla="*/ 2955979 w 22504815"/>
              <a:gd name="connsiteY645" fmla="*/ 1273889 h 8383373"/>
              <a:gd name="connsiteX646" fmla="*/ 2954316 w 22504815"/>
              <a:gd name="connsiteY646" fmla="*/ 1272924 h 8383373"/>
              <a:gd name="connsiteX647" fmla="*/ 2954704 w 22504815"/>
              <a:gd name="connsiteY647" fmla="*/ 1268836 h 8383373"/>
              <a:gd name="connsiteX648" fmla="*/ 2949419 w 22504815"/>
              <a:gd name="connsiteY648" fmla="*/ 1263542 h 8383373"/>
              <a:gd name="connsiteX649" fmla="*/ 2955095 w 22504815"/>
              <a:gd name="connsiteY649" fmla="*/ 1264717 h 8383373"/>
              <a:gd name="connsiteX650" fmla="*/ 16477139 w 22504815"/>
              <a:gd name="connsiteY650" fmla="*/ 1239436 h 8383373"/>
              <a:gd name="connsiteX651" fmla="*/ 16476131 w 22504815"/>
              <a:gd name="connsiteY651" fmla="*/ 1239671 h 8383373"/>
              <a:gd name="connsiteX652" fmla="*/ 16476999 w 22504815"/>
              <a:gd name="connsiteY652" fmla="*/ 1241429 h 8383373"/>
              <a:gd name="connsiteX653" fmla="*/ 16476999 w 22504815"/>
              <a:gd name="connsiteY653" fmla="*/ 1239557 h 8383373"/>
              <a:gd name="connsiteX654" fmla="*/ 14863021 w 22504815"/>
              <a:gd name="connsiteY654" fmla="*/ 1219380 h 8383373"/>
              <a:gd name="connsiteX655" fmla="*/ 14865417 w 22504815"/>
              <a:gd name="connsiteY655" fmla="*/ 1238673 h 8383373"/>
              <a:gd name="connsiteX656" fmla="*/ 14869555 w 22504815"/>
              <a:gd name="connsiteY656" fmla="*/ 1249515 h 8383373"/>
              <a:gd name="connsiteX657" fmla="*/ 14870128 w 22504815"/>
              <a:gd name="connsiteY657" fmla="*/ 1251098 h 8383373"/>
              <a:gd name="connsiteX658" fmla="*/ 14870417 w 22504815"/>
              <a:gd name="connsiteY658" fmla="*/ 1247918 h 8383373"/>
              <a:gd name="connsiteX659" fmla="*/ 14874534 w 22504815"/>
              <a:gd name="connsiteY659" fmla="*/ 1243794 h 8383373"/>
              <a:gd name="connsiteX660" fmla="*/ 14866682 w 22504815"/>
              <a:gd name="connsiteY660" fmla="*/ 1220904 h 8383373"/>
              <a:gd name="connsiteX661" fmla="*/ 4510450 w 22504815"/>
              <a:gd name="connsiteY661" fmla="*/ 1177001 h 8383373"/>
              <a:gd name="connsiteX662" fmla="*/ 4510185 w 22504815"/>
              <a:gd name="connsiteY662" fmla="*/ 1179064 h 8383373"/>
              <a:gd name="connsiteX663" fmla="*/ 4510972 w 22504815"/>
              <a:gd name="connsiteY663" fmla="*/ 1178267 h 8383373"/>
              <a:gd name="connsiteX664" fmla="*/ 4993377 w 22504815"/>
              <a:gd name="connsiteY664" fmla="*/ 1175518 h 8383373"/>
              <a:gd name="connsiteX665" fmla="*/ 4993377 w 22504815"/>
              <a:gd name="connsiteY665" fmla="*/ 1175912 h 8383373"/>
              <a:gd name="connsiteX666" fmla="*/ 4992702 w 22504815"/>
              <a:gd name="connsiteY666" fmla="*/ 1177040 h 8383373"/>
              <a:gd name="connsiteX667" fmla="*/ 4992731 w 22504815"/>
              <a:gd name="connsiteY667" fmla="*/ 1177031 h 8383373"/>
              <a:gd name="connsiteX668" fmla="*/ 4994496 w 22504815"/>
              <a:gd name="connsiteY668" fmla="*/ 1176163 h 8383373"/>
              <a:gd name="connsiteX669" fmla="*/ 4821540 w 22504815"/>
              <a:gd name="connsiteY669" fmla="*/ 1121411 h 8383373"/>
              <a:gd name="connsiteX670" fmla="*/ 4819358 w 22504815"/>
              <a:gd name="connsiteY670" fmla="*/ 1122896 h 8383373"/>
              <a:gd name="connsiteX671" fmla="*/ 4819358 w 22504815"/>
              <a:gd name="connsiteY671" fmla="*/ 1132518 h 8383373"/>
              <a:gd name="connsiteX672" fmla="*/ 4821540 w 22504815"/>
              <a:gd name="connsiteY672" fmla="*/ 1130500 h 8383373"/>
              <a:gd name="connsiteX673" fmla="*/ 17818587 w 22504815"/>
              <a:gd name="connsiteY673" fmla="*/ 1076326 h 8383373"/>
              <a:gd name="connsiteX674" fmla="*/ 17818603 w 22504815"/>
              <a:gd name="connsiteY674" fmla="*/ 1076353 h 8383373"/>
              <a:gd name="connsiteX675" fmla="*/ 17818603 w 22504815"/>
              <a:gd name="connsiteY675" fmla="*/ 1076337 h 8383373"/>
              <a:gd name="connsiteX676" fmla="*/ 11616019 w 22504815"/>
              <a:gd name="connsiteY676" fmla="*/ 1069951 h 8383373"/>
              <a:gd name="connsiteX677" fmla="*/ 11612652 w 22504815"/>
              <a:gd name="connsiteY677" fmla="*/ 1072442 h 8383373"/>
              <a:gd name="connsiteX678" fmla="*/ 11616035 w 22504815"/>
              <a:gd name="connsiteY678" fmla="*/ 1077567 h 8383373"/>
              <a:gd name="connsiteX679" fmla="*/ 11621175 w 22504815"/>
              <a:gd name="connsiteY679" fmla="*/ 1073259 h 8383373"/>
              <a:gd name="connsiteX680" fmla="*/ 11637997 w 22504815"/>
              <a:gd name="connsiteY680" fmla="*/ 1094414 h 8383373"/>
              <a:gd name="connsiteX681" fmla="*/ 11638031 w 22504815"/>
              <a:gd name="connsiteY681" fmla="*/ 1094387 h 8383373"/>
              <a:gd name="connsiteX682" fmla="*/ 11620331 w 22504815"/>
              <a:gd name="connsiteY682" fmla="*/ 1072116 h 8383373"/>
              <a:gd name="connsiteX683" fmla="*/ 5421944 w 22504815"/>
              <a:gd name="connsiteY683" fmla="*/ 1048512 h 8383373"/>
              <a:gd name="connsiteX684" fmla="*/ 5421125 w 22504815"/>
              <a:gd name="connsiteY684" fmla="*/ 1050931 h 8383373"/>
              <a:gd name="connsiteX685" fmla="*/ 5425844 w 22504815"/>
              <a:gd name="connsiteY685" fmla="*/ 1052122 h 8383373"/>
              <a:gd name="connsiteX686" fmla="*/ 5684365 w 22504815"/>
              <a:gd name="connsiteY686" fmla="*/ 1032282 h 8383373"/>
              <a:gd name="connsiteX687" fmla="*/ 5684015 w 22504815"/>
              <a:gd name="connsiteY687" fmla="*/ 1032552 h 8383373"/>
              <a:gd name="connsiteX688" fmla="*/ 5684306 w 22504815"/>
              <a:gd name="connsiteY688" fmla="*/ 1032575 h 8383373"/>
              <a:gd name="connsiteX689" fmla="*/ 15345880 w 22504815"/>
              <a:gd name="connsiteY689" fmla="*/ 1026435 h 8383373"/>
              <a:gd name="connsiteX690" fmla="*/ 15345880 w 22504815"/>
              <a:gd name="connsiteY690" fmla="*/ 1027295 h 8383373"/>
              <a:gd name="connsiteX691" fmla="*/ 15347557 w 22504815"/>
              <a:gd name="connsiteY691" fmla="*/ 1027295 h 8383373"/>
              <a:gd name="connsiteX692" fmla="*/ 9055423 w 22504815"/>
              <a:gd name="connsiteY692" fmla="*/ 978620 h 8383373"/>
              <a:gd name="connsiteX693" fmla="*/ 9055423 w 22504815"/>
              <a:gd name="connsiteY693" fmla="*/ 984367 h 8383373"/>
              <a:gd name="connsiteX694" fmla="*/ 9055579 w 22504815"/>
              <a:gd name="connsiteY694" fmla="*/ 985039 h 8383373"/>
              <a:gd name="connsiteX695" fmla="*/ 9060173 w 22504815"/>
              <a:gd name="connsiteY695" fmla="*/ 983379 h 8383373"/>
              <a:gd name="connsiteX696" fmla="*/ 12960453 w 22504815"/>
              <a:gd name="connsiteY696" fmla="*/ 968208 h 8383373"/>
              <a:gd name="connsiteX697" fmla="*/ 12956644 w 22504815"/>
              <a:gd name="connsiteY697" fmla="*/ 976164 h 8383373"/>
              <a:gd name="connsiteX698" fmla="*/ 12956096 w 22504815"/>
              <a:gd name="connsiteY698" fmla="*/ 977269 h 8383373"/>
              <a:gd name="connsiteX699" fmla="*/ 12957957 w 22504815"/>
              <a:gd name="connsiteY699" fmla="*/ 976375 h 8383373"/>
              <a:gd name="connsiteX700" fmla="*/ 12955623 w 22504815"/>
              <a:gd name="connsiteY700" fmla="*/ 1002220 h 8383373"/>
              <a:gd name="connsiteX701" fmla="*/ 12960305 w 22504815"/>
              <a:gd name="connsiteY701" fmla="*/ 976213 h 8383373"/>
              <a:gd name="connsiteX702" fmla="*/ 12960389 w 22504815"/>
              <a:gd name="connsiteY702" fmla="*/ 976213 h 8383373"/>
              <a:gd name="connsiteX703" fmla="*/ 11654087 w 22504815"/>
              <a:gd name="connsiteY703" fmla="*/ 950425 h 8383373"/>
              <a:gd name="connsiteX704" fmla="*/ 11653421 w 22504815"/>
              <a:gd name="connsiteY704" fmla="*/ 951048 h 8383373"/>
              <a:gd name="connsiteX705" fmla="*/ 11653421 w 22504815"/>
              <a:gd name="connsiteY705" fmla="*/ 976375 h 8383373"/>
              <a:gd name="connsiteX706" fmla="*/ 11654087 w 22504815"/>
              <a:gd name="connsiteY706" fmla="*/ 976375 h 8383373"/>
              <a:gd name="connsiteX707" fmla="*/ 18528599 w 22504815"/>
              <a:gd name="connsiteY707" fmla="*/ 943358 h 8383373"/>
              <a:gd name="connsiteX708" fmla="*/ 18521639 w 22504815"/>
              <a:gd name="connsiteY708" fmla="*/ 944533 h 8383373"/>
              <a:gd name="connsiteX709" fmla="*/ 18521719 w 22504815"/>
              <a:gd name="connsiteY709" fmla="*/ 945073 h 8383373"/>
              <a:gd name="connsiteX710" fmla="*/ 18521707 w 22504815"/>
              <a:gd name="connsiteY710" fmla="*/ 945080 h 8383373"/>
              <a:gd name="connsiteX711" fmla="*/ 17733119 w 22504815"/>
              <a:gd name="connsiteY711" fmla="*/ 939674 h 8383373"/>
              <a:gd name="connsiteX712" fmla="*/ 17727255 w 22504815"/>
              <a:gd name="connsiteY712" fmla="*/ 943696 h 8383373"/>
              <a:gd name="connsiteX713" fmla="*/ 17738407 w 22504815"/>
              <a:gd name="connsiteY713" fmla="*/ 945591 h 8383373"/>
              <a:gd name="connsiteX714" fmla="*/ 17740167 w 22504815"/>
              <a:gd name="connsiteY714" fmla="*/ 947387 h 8383373"/>
              <a:gd name="connsiteX715" fmla="*/ 17740019 w 22504815"/>
              <a:gd name="connsiteY715" fmla="*/ 946641 h 8383373"/>
              <a:gd name="connsiteX716" fmla="*/ 5560262 w 22504815"/>
              <a:gd name="connsiteY716" fmla="*/ 898051 h 8383373"/>
              <a:gd name="connsiteX717" fmla="*/ 5553381 w 22504815"/>
              <a:gd name="connsiteY717" fmla="*/ 913281 h 8383373"/>
              <a:gd name="connsiteX718" fmla="*/ 5556293 w 22504815"/>
              <a:gd name="connsiteY718" fmla="*/ 915150 h 8383373"/>
              <a:gd name="connsiteX719" fmla="*/ 5565454 w 22504815"/>
              <a:gd name="connsiteY719" fmla="*/ 913888 h 8383373"/>
              <a:gd name="connsiteX720" fmla="*/ 18166631 w 22504815"/>
              <a:gd name="connsiteY720" fmla="*/ 897811 h 8383373"/>
              <a:gd name="connsiteX721" fmla="*/ 18167399 w 22504815"/>
              <a:gd name="connsiteY721" fmla="*/ 899616 h 8383373"/>
              <a:gd name="connsiteX722" fmla="*/ 18167387 w 22504815"/>
              <a:gd name="connsiteY722" fmla="*/ 899804 h 8383373"/>
              <a:gd name="connsiteX723" fmla="*/ 18167775 w 22504815"/>
              <a:gd name="connsiteY723" fmla="*/ 899155 h 8383373"/>
              <a:gd name="connsiteX724" fmla="*/ 18168763 w 22504815"/>
              <a:gd name="connsiteY724" fmla="*/ 897851 h 8383373"/>
              <a:gd name="connsiteX725" fmla="*/ 8621183 w 22504815"/>
              <a:gd name="connsiteY725" fmla="*/ 847352 h 8383373"/>
              <a:gd name="connsiteX726" fmla="*/ 8610228 w 22504815"/>
              <a:gd name="connsiteY726" fmla="*/ 852848 h 8383373"/>
              <a:gd name="connsiteX727" fmla="*/ 8620913 w 22504815"/>
              <a:gd name="connsiteY727" fmla="*/ 852848 h 8383373"/>
              <a:gd name="connsiteX728" fmla="*/ 8621183 w 22504815"/>
              <a:gd name="connsiteY728" fmla="*/ 849680 h 8383373"/>
              <a:gd name="connsiteX729" fmla="*/ 13701173 w 22504815"/>
              <a:gd name="connsiteY729" fmla="*/ 843011 h 8383373"/>
              <a:gd name="connsiteX730" fmla="*/ 13700609 w 22504815"/>
              <a:gd name="connsiteY730" fmla="*/ 850287 h 8383373"/>
              <a:gd name="connsiteX731" fmla="*/ 13685312 w 22504815"/>
              <a:gd name="connsiteY731" fmla="*/ 850287 h 8383373"/>
              <a:gd name="connsiteX732" fmla="*/ 13688182 w 22504815"/>
              <a:gd name="connsiteY732" fmla="*/ 863873 h 8383373"/>
              <a:gd name="connsiteX733" fmla="*/ 13701160 w 22504815"/>
              <a:gd name="connsiteY733" fmla="*/ 850667 h 8383373"/>
              <a:gd name="connsiteX734" fmla="*/ 13705180 w 22504815"/>
              <a:gd name="connsiteY734" fmla="*/ 847363 h 8383373"/>
              <a:gd name="connsiteX735" fmla="*/ 17015395 w 22504815"/>
              <a:gd name="connsiteY735" fmla="*/ 815150 h 8383373"/>
              <a:gd name="connsiteX736" fmla="*/ 17003507 w 22504815"/>
              <a:gd name="connsiteY736" fmla="*/ 826843 h 8383373"/>
              <a:gd name="connsiteX737" fmla="*/ 17003431 w 22504815"/>
              <a:gd name="connsiteY737" fmla="*/ 828489 h 8383373"/>
              <a:gd name="connsiteX738" fmla="*/ 17010151 w 22504815"/>
              <a:gd name="connsiteY738" fmla="*/ 820823 h 8383373"/>
              <a:gd name="connsiteX739" fmla="*/ 17016343 w 22504815"/>
              <a:gd name="connsiteY739" fmla="*/ 815331 h 8383373"/>
              <a:gd name="connsiteX740" fmla="*/ 9613386 w 22504815"/>
              <a:gd name="connsiteY740" fmla="*/ 763629 h 8383373"/>
              <a:gd name="connsiteX741" fmla="*/ 9613121 w 22504815"/>
              <a:gd name="connsiteY741" fmla="*/ 765692 h 8383373"/>
              <a:gd name="connsiteX742" fmla="*/ 9613909 w 22504815"/>
              <a:gd name="connsiteY742" fmla="*/ 764895 h 8383373"/>
              <a:gd name="connsiteX743" fmla="*/ 10096315 w 22504815"/>
              <a:gd name="connsiteY743" fmla="*/ 762146 h 8383373"/>
              <a:gd name="connsiteX744" fmla="*/ 10096315 w 22504815"/>
              <a:gd name="connsiteY744" fmla="*/ 762540 h 8383373"/>
              <a:gd name="connsiteX745" fmla="*/ 10095639 w 22504815"/>
              <a:gd name="connsiteY745" fmla="*/ 763668 h 8383373"/>
              <a:gd name="connsiteX746" fmla="*/ 10095669 w 22504815"/>
              <a:gd name="connsiteY746" fmla="*/ 763659 h 8383373"/>
              <a:gd name="connsiteX747" fmla="*/ 10097434 w 22504815"/>
              <a:gd name="connsiteY747" fmla="*/ 762791 h 8383373"/>
              <a:gd name="connsiteX748" fmla="*/ 13955560 w 22504815"/>
              <a:gd name="connsiteY748" fmla="*/ 757502 h 8383373"/>
              <a:gd name="connsiteX749" fmla="*/ 13954086 w 22504815"/>
              <a:gd name="connsiteY749" fmla="*/ 757936 h 8383373"/>
              <a:gd name="connsiteX750" fmla="*/ 13959999 w 22504815"/>
              <a:gd name="connsiteY750" fmla="*/ 769974 h 8383373"/>
              <a:gd name="connsiteX751" fmla="*/ 13961306 w 22504815"/>
              <a:gd name="connsiteY751" fmla="*/ 763315 h 8383373"/>
              <a:gd name="connsiteX752" fmla="*/ 12783940 w 22504815"/>
              <a:gd name="connsiteY752" fmla="*/ 715737 h 8383373"/>
              <a:gd name="connsiteX753" fmla="*/ 12783940 w 22504815"/>
              <a:gd name="connsiteY753" fmla="*/ 731110 h 8383373"/>
              <a:gd name="connsiteX754" fmla="*/ 12805732 w 22504815"/>
              <a:gd name="connsiteY754" fmla="*/ 717184 h 8383373"/>
              <a:gd name="connsiteX755" fmla="*/ 9924478 w 22504815"/>
              <a:gd name="connsiteY755" fmla="*/ 708039 h 8383373"/>
              <a:gd name="connsiteX756" fmla="*/ 9922295 w 22504815"/>
              <a:gd name="connsiteY756" fmla="*/ 709524 h 8383373"/>
              <a:gd name="connsiteX757" fmla="*/ 9922295 w 22504815"/>
              <a:gd name="connsiteY757" fmla="*/ 719146 h 8383373"/>
              <a:gd name="connsiteX758" fmla="*/ 9924478 w 22504815"/>
              <a:gd name="connsiteY758" fmla="*/ 717128 h 8383373"/>
              <a:gd name="connsiteX759" fmla="*/ 12345903 w 22504815"/>
              <a:gd name="connsiteY759" fmla="*/ 677648 h 8383373"/>
              <a:gd name="connsiteX760" fmla="*/ 12345501 w 22504815"/>
              <a:gd name="connsiteY760" fmla="*/ 680145 h 8383373"/>
              <a:gd name="connsiteX761" fmla="*/ 12347843 w 22504815"/>
              <a:gd name="connsiteY761" fmla="*/ 677648 h 8383373"/>
              <a:gd name="connsiteX762" fmla="*/ 12876141 w 22504815"/>
              <a:gd name="connsiteY762" fmla="*/ 667677 h 8383373"/>
              <a:gd name="connsiteX763" fmla="*/ 12871427 w 22504815"/>
              <a:gd name="connsiteY763" fmla="*/ 675498 h 8383373"/>
              <a:gd name="connsiteX764" fmla="*/ 12870985 w 22504815"/>
              <a:gd name="connsiteY764" fmla="*/ 676034 h 8383373"/>
              <a:gd name="connsiteX765" fmla="*/ 12877831 w 22504815"/>
              <a:gd name="connsiteY765" fmla="*/ 676034 h 8383373"/>
              <a:gd name="connsiteX766" fmla="*/ 4684012 w 22504815"/>
              <a:gd name="connsiteY766" fmla="*/ 653428 h 8383373"/>
              <a:gd name="connsiteX767" fmla="*/ 4771021 w 22504815"/>
              <a:gd name="connsiteY767" fmla="*/ 653428 h 8383373"/>
              <a:gd name="connsiteX768" fmla="*/ 4695878 w 22504815"/>
              <a:gd name="connsiteY768" fmla="*/ 734114 h 8383373"/>
              <a:gd name="connsiteX769" fmla="*/ 4611493 w 22504815"/>
              <a:gd name="connsiteY769" fmla="*/ 772744 h 8383373"/>
              <a:gd name="connsiteX770" fmla="*/ 4608281 w 22504815"/>
              <a:gd name="connsiteY770" fmla="*/ 778276 h 8383373"/>
              <a:gd name="connsiteX771" fmla="*/ 4600224 w 22504815"/>
              <a:gd name="connsiteY771" fmla="*/ 780259 h 8383373"/>
              <a:gd name="connsiteX772" fmla="*/ 4422980 w 22504815"/>
              <a:gd name="connsiteY772" fmla="*/ 915014 h 8383373"/>
              <a:gd name="connsiteX773" fmla="*/ 4422980 w 22504815"/>
              <a:gd name="connsiteY773" fmla="*/ 827818 h 8383373"/>
              <a:gd name="connsiteX774" fmla="*/ 4471322 w 22504815"/>
              <a:gd name="connsiteY774" fmla="*/ 819892 h 8383373"/>
              <a:gd name="connsiteX775" fmla="*/ 4597003 w 22504815"/>
              <a:gd name="connsiteY775" fmla="*/ 742603 h 8383373"/>
              <a:gd name="connsiteX776" fmla="*/ 4597003 w 22504815"/>
              <a:gd name="connsiteY776" fmla="*/ 740017 h 8383373"/>
              <a:gd name="connsiteX777" fmla="*/ 4684012 w 22504815"/>
              <a:gd name="connsiteY777" fmla="*/ 653428 h 8383373"/>
              <a:gd name="connsiteX778" fmla="*/ 10524882 w 22504815"/>
              <a:gd name="connsiteY778" fmla="*/ 635140 h 8383373"/>
              <a:gd name="connsiteX779" fmla="*/ 10524062 w 22504815"/>
              <a:gd name="connsiteY779" fmla="*/ 637559 h 8383373"/>
              <a:gd name="connsiteX780" fmla="*/ 10528781 w 22504815"/>
              <a:gd name="connsiteY780" fmla="*/ 638750 h 8383373"/>
              <a:gd name="connsiteX781" fmla="*/ 14081675 w 22504815"/>
              <a:gd name="connsiteY781" fmla="*/ 626944 h 8383373"/>
              <a:gd name="connsiteX782" fmla="*/ 14082631 w 22504815"/>
              <a:gd name="connsiteY782" fmla="*/ 629206 h 8383373"/>
              <a:gd name="connsiteX783" fmla="*/ 14083570 w 22504815"/>
              <a:gd name="connsiteY783" fmla="*/ 630623 h 8383373"/>
              <a:gd name="connsiteX784" fmla="*/ 14087478 w 22504815"/>
              <a:gd name="connsiteY784" fmla="*/ 628063 h 8383373"/>
              <a:gd name="connsiteX785" fmla="*/ 14087262 w 22504815"/>
              <a:gd name="connsiteY785" fmla="*/ 626944 h 8383373"/>
              <a:gd name="connsiteX786" fmla="*/ 10787303 w 22504815"/>
              <a:gd name="connsiteY786" fmla="*/ 618910 h 8383373"/>
              <a:gd name="connsiteX787" fmla="*/ 10786951 w 22504815"/>
              <a:gd name="connsiteY787" fmla="*/ 619180 h 8383373"/>
              <a:gd name="connsiteX788" fmla="*/ 10787243 w 22504815"/>
              <a:gd name="connsiteY788" fmla="*/ 619203 h 8383373"/>
              <a:gd name="connsiteX789" fmla="*/ 12918849 w 22504815"/>
              <a:gd name="connsiteY789" fmla="*/ 588326 h 8383373"/>
              <a:gd name="connsiteX790" fmla="*/ 12919285 w 22504815"/>
              <a:gd name="connsiteY790" fmla="*/ 596103 h 8383373"/>
              <a:gd name="connsiteX791" fmla="*/ 12918425 w 22504815"/>
              <a:gd name="connsiteY791" fmla="*/ 597526 h 8383373"/>
              <a:gd name="connsiteX792" fmla="*/ 12920284 w 22504815"/>
              <a:gd name="connsiteY792" fmla="*/ 596348 h 8383373"/>
              <a:gd name="connsiteX793" fmla="*/ 12927740 w 22504815"/>
              <a:gd name="connsiteY793" fmla="*/ 591024 h 8383373"/>
              <a:gd name="connsiteX794" fmla="*/ 10663200 w 22504815"/>
              <a:gd name="connsiteY794" fmla="*/ 484679 h 8383373"/>
              <a:gd name="connsiteX795" fmla="*/ 10656319 w 22504815"/>
              <a:gd name="connsiteY795" fmla="*/ 499910 h 8383373"/>
              <a:gd name="connsiteX796" fmla="*/ 10659231 w 22504815"/>
              <a:gd name="connsiteY796" fmla="*/ 501778 h 8383373"/>
              <a:gd name="connsiteX797" fmla="*/ 10668392 w 22504815"/>
              <a:gd name="connsiteY797" fmla="*/ 500516 h 8383373"/>
              <a:gd name="connsiteX798" fmla="*/ 9786948 w 22504815"/>
              <a:gd name="connsiteY798" fmla="*/ 240056 h 8383373"/>
              <a:gd name="connsiteX799" fmla="*/ 9873957 w 22504815"/>
              <a:gd name="connsiteY799" fmla="*/ 240056 h 8383373"/>
              <a:gd name="connsiteX800" fmla="*/ 9798814 w 22504815"/>
              <a:gd name="connsiteY800" fmla="*/ 320742 h 8383373"/>
              <a:gd name="connsiteX801" fmla="*/ 9714429 w 22504815"/>
              <a:gd name="connsiteY801" fmla="*/ 359372 h 8383373"/>
              <a:gd name="connsiteX802" fmla="*/ 9711217 w 22504815"/>
              <a:gd name="connsiteY802" fmla="*/ 364904 h 8383373"/>
              <a:gd name="connsiteX803" fmla="*/ 9703161 w 22504815"/>
              <a:gd name="connsiteY803" fmla="*/ 366887 h 8383373"/>
              <a:gd name="connsiteX804" fmla="*/ 9525919 w 22504815"/>
              <a:gd name="connsiteY804" fmla="*/ 501642 h 8383373"/>
              <a:gd name="connsiteX805" fmla="*/ 9525919 w 22504815"/>
              <a:gd name="connsiteY805" fmla="*/ 414446 h 8383373"/>
              <a:gd name="connsiteX806" fmla="*/ 9574259 w 22504815"/>
              <a:gd name="connsiteY806" fmla="*/ 406519 h 8383373"/>
              <a:gd name="connsiteX807" fmla="*/ 9699939 w 22504815"/>
              <a:gd name="connsiteY807" fmla="*/ 329231 h 8383373"/>
              <a:gd name="connsiteX808" fmla="*/ 9699939 w 22504815"/>
              <a:gd name="connsiteY808" fmla="*/ 326645 h 8383373"/>
              <a:gd name="connsiteX809" fmla="*/ 9786948 w 22504815"/>
              <a:gd name="connsiteY809" fmla="*/ 240056 h 8383373"/>
              <a:gd name="connsiteX810" fmla="*/ 10610514 w 22504815"/>
              <a:gd name="connsiteY810" fmla="*/ 1010 h 8383373"/>
              <a:gd name="connsiteX811" fmla="*/ 10744051 w 22504815"/>
              <a:gd name="connsiteY811" fmla="*/ 105163 h 8383373"/>
              <a:gd name="connsiteX812" fmla="*/ 10744038 w 22504815"/>
              <a:gd name="connsiteY812" fmla="*/ 105175 h 8383373"/>
              <a:gd name="connsiteX813" fmla="*/ 10745983 w 22504815"/>
              <a:gd name="connsiteY813" fmla="*/ 104418 h 8383373"/>
              <a:gd name="connsiteX814" fmla="*/ 10617815 w 22504815"/>
              <a:gd name="connsiteY814" fmla="*/ 241669 h 8383373"/>
              <a:gd name="connsiteX815" fmla="*/ 10616561 w 22504815"/>
              <a:gd name="connsiteY815" fmla="*/ 240407 h 8383373"/>
              <a:gd name="connsiteX816" fmla="*/ 10605427 w 22504815"/>
              <a:gd name="connsiteY816" fmla="*/ 287760 h 8383373"/>
              <a:gd name="connsiteX817" fmla="*/ 10570137 w 22504815"/>
              <a:gd name="connsiteY817" fmla="*/ 325775 h 8383373"/>
              <a:gd name="connsiteX818" fmla="*/ 10568363 w 22504815"/>
              <a:gd name="connsiteY818" fmla="*/ 328368 h 8383373"/>
              <a:gd name="connsiteX819" fmla="*/ 10571241 w 22504815"/>
              <a:gd name="connsiteY819" fmla="*/ 327251 h 8383373"/>
              <a:gd name="connsiteX820" fmla="*/ 10617513 w 22504815"/>
              <a:gd name="connsiteY820" fmla="*/ 404850 h 8383373"/>
              <a:gd name="connsiteX821" fmla="*/ 10695711 w 22504815"/>
              <a:gd name="connsiteY821" fmla="*/ 412718 h 8383373"/>
              <a:gd name="connsiteX822" fmla="*/ 10693717 w 22504815"/>
              <a:gd name="connsiteY822" fmla="*/ 417129 h 8383373"/>
              <a:gd name="connsiteX823" fmla="*/ 10697399 w 22504815"/>
              <a:gd name="connsiteY823" fmla="*/ 413852 h 8383373"/>
              <a:gd name="connsiteX824" fmla="*/ 11116259 w 22504815"/>
              <a:gd name="connsiteY824" fmla="*/ 152861 h 8383373"/>
              <a:gd name="connsiteX825" fmla="*/ 10831750 w 22504815"/>
              <a:gd name="connsiteY825" fmla="*/ 413852 h 8383373"/>
              <a:gd name="connsiteX826" fmla="*/ 10831586 w 22504815"/>
              <a:gd name="connsiteY826" fmla="*/ 414759 h 8383373"/>
              <a:gd name="connsiteX827" fmla="*/ 10831788 w 22504815"/>
              <a:gd name="connsiteY827" fmla="*/ 414446 h 8383373"/>
              <a:gd name="connsiteX828" fmla="*/ 10871007 w 22504815"/>
              <a:gd name="connsiteY828" fmla="*/ 414446 h 8383373"/>
              <a:gd name="connsiteX829" fmla="*/ 10872905 w 22504815"/>
              <a:gd name="connsiteY829" fmla="*/ 418906 h 8383373"/>
              <a:gd name="connsiteX830" fmla="*/ 10873595 w 22504815"/>
              <a:gd name="connsiteY830" fmla="*/ 414792 h 8383373"/>
              <a:gd name="connsiteX831" fmla="*/ 11047601 w 22504815"/>
              <a:gd name="connsiteY831" fmla="*/ 447980 h 8383373"/>
              <a:gd name="connsiteX832" fmla="*/ 11047309 w 22504815"/>
              <a:gd name="connsiteY832" fmla="*/ 499798 h 8383373"/>
              <a:gd name="connsiteX833" fmla="*/ 11086193 w 22504815"/>
              <a:gd name="connsiteY833" fmla="*/ 527871 h 8383373"/>
              <a:gd name="connsiteX834" fmla="*/ 11154268 w 22504815"/>
              <a:gd name="connsiteY834" fmla="*/ 537668 h 8383373"/>
              <a:gd name="connsiteX835" fmla="*/ 11218894 w 22504815"/>
              <a:gd name="connsiteY835" fmla="*/ 539015 h 8383373"/>
              <a:gd name="connsiteX836" fmla="*/ 11258773 w 22504815"/>
              <a:gd name="connsiteY836" fmla="*/ 509918 h 8383373"/>
              <a:gd name="connsiteX837" fmla="*/ 11393788 w 22504815"/>
              <a:gd name="connsiteY837" fmla="*/ 499780 h 8383373"/>
              <a:gd name="connsiteX838" fmla="*/ 11276773 w 22504815"/>
              <a:gd name="connsiteY838" fmla="*/ 642861 h 8383373"/>
              <a:gd name="connsiteX839" fmla="*/ 11221537 w 22504815"/>
              <a:gd name="connsiteY839" fmla="*/ 666416 h 8383373"/>
              <a:gd name="connsiteX840" fmla="*/ 11221508 w 22504815"/>
              <a:gd name="connsiteY840" fmla="*/ 666478 h 8383373"/>
              <a:gd name="connsiteX841" fmla="*/ 11173792 w 22504815"/>
              <a:gd name="connsiteY841" fmla="*/ 714258 h 8383373"/>
              <a:gd name="connsiteX842" fmla="*/ 11173293 w 22504815"/>
              <a:gd name="connsiteY842" fmla="*/ 716046 h 8383373"/>
              <a:gd name="connsiteX843" fmla="*/ 11212932 w 22504815"/>
              <a:gd name="connsiteY843" fmla="*/ 793823 h 8383373"/>
              <a:gd name="connsiteX844" fmla="*/ 11213625 w 22504815"/>
              <a:gd name="connsiteY844" fmla="*/ 794500 h 8383373"/>
              <a:gd name="connsiteX845" fmla="*/ 11301151 w 22504815"/>
              <a:gd name="connsiteY845" fmla="*/ 756466 h 8383373"/>
              <a:gd name="connsiteX846" fmla="*/ 11389369 w 22504815"/>
              <a:gd name="connsiteY846" fmla="*/ 734668 h 8383373"/>
              <a:gd name="connsiteX847" fmla="*/ 11565805 w 22504815"/>
              <a:gd name="connsiteY847" fmla="*/ 794801 h 8383373"/>
              <a:gd name="connsiteX848" fmla="*/ 11565805 w 22504815"/>
              <a:gd name="connsiteY848" fmla="*/ 797140 h 8383373"/>
              <a:gd name="connsiteX849" fmla="*/ 11644309 w 22504815"/>
              <a:gd name="connsiteY849" fmla="*/ 797140 h 8383373"/>
              <a:gd name="connsiteX850" fmla="*/ 11652141 w 22504815"/>
              <a:gd name="connsiteY850" fmla="*/ 804800 h 8383373"/>
              <a:gd name="connsiteX851" fmla="*/ 11647979 w 22504815"/>
              <a:gd name="connsiteY851" fmla="*/ 794056 h 8383373"/>
              <a:gd name="connsiteX852" fmla="*/ 11680658 w 22504815"/>
              <a:gd name="connsiteY852" fmla="*/ 739559 h 8383373"/>
              <a:gd name="connsiteX853" fmla="*/ 11739962 w 22504815"/>
              <a:gd name="connsiteY853" fmla="*/ 716012 h 8383373"/>
              <a:gd name="connsiteX854" fmla="*/ 11739825 w 22504815"/>
              <a:gd name="connsiteY854" fmla="*/ 715555 h 8383373"/>
              <a:gd name="connsiteX855" fmla="*/ 11787088 w 22504815"/>
              <a:gd name="connsiteY855" fmla="*/ 676034 h 8383373"/>
              <a:gd name="connsiteX856" fmla="*/ 11952514 w 22504815"/>
              <a:gd name="connsiteY856" fmla="*/ 715555 h 8383373"/>
              <a:gd name="connsiteX857" fmla="*/ 11952514 w 22504815"/>
              <a:gd name="connsiteY857" fmla="*/ 754249 h 8383373"/>
              <a:gd name="connsiteX858" fmla="*/ 11953981 w 22504815"/>
              <a:gd name="connsiteY858" fmla="*/ 753881 h 8383373"/>
              <a:gd name="connsiteX859" fmla="*/ 11953981 w 22504815"/>
              <a:gd name="connsiteY859" fmla="*/ 714594 h 8383373"/>
              <a:gd name="connsiteX860" fmla="*/ 12001124 w 22504815"/>
              <a:gd name="connsiteY860" fmla="*/ 628621 h 8383373"/>
              <a:gd name="connsiteX861" fmla="*/ 12000853 w 22504815"/>
              <a:gd name="connsiteY861" fmla="*/ 628475 h 8383373"/>
              <a:gd name="connsiteX862" fmla="*/ 12001625 w 22504815"/>
              <a:gd name="connsiteY862" fmla="*/ 627702 h 8383373"/>
              <a:gd name="connsiteX863" fmla="*/ 12001899 w 22504815"/>
              <a:gd name="connsiteY863" fmla="*/ 627201 h 8383373"/>
              <a:gd name="connsiteX864" fmla="*/ 12002133 w 22504815"/>
              <a:gd name="connsiteY864" fmla="*/ 627199 h 8383373"/>
              <a:gd name="connsiteX865" fmla="*/ 12040733 w 22504815"/>
              <a:gd name="connsiteY865" fmla="*/ 588839 h 8383373"/>
              <a:gd name="connsiteX866" fmla="*/ 12041308 w 22504815"/>
              <a:gd name="connsiteY866" fmla="*/ 588839 h 8383373"/>
              <a:gd name="connsiteX867" fmla="*/ 12039523 w 22504815"/>
              <a:gd name="connsiteY867" fmla="*/ 587574 h 8383373"/>
              <a:gd name="connsiteX868" fmla="*/ 12261881 w 22504815"/>
              <a:gd name="connsiteY868" fmla="*/ 459521 h 8383373"/>
              <a:gd name="connsiteX869" fmla="*/ 12261881 w 22504815"/>
              <a:gd name="connsiteY869" fmla="*/ 470684 h 8383373"/>
              <a:gd name="connsiteX870" fmla="*/ 12263195 w 22504815"/>
              <a:gd name="connsiteY870" fmla="*/ 461274 h 8383373"/>
              <a:gd name="connsiteX871" fmla="*/ 12389757 w 22504815"/>
              <a:gd name="connsiteY871" fmla="*/ 356316 h 8383373"/>
              <a:gd name="connsiteX872" fmla="*/ 12389982 w 22504815"/>
              <a:gd name="connsiteY872" fmla="*/ 356489 h 8383373"/>
              <a:gd name="connsiteX873" fmla="*/ 12434882 w 22504815"/>
              <a:gd name="connsiteY873" fmla="*/ 318881 h 8383373"/>
              <a:gd name="connsiteX874" fmla="*/ 12436945 w 22504815"/>
              <a:gd name="connsiteY874" fmla="*/ 319133 h 8383373"/>
              <a:gd name="connsiteX875" fmla="*/ 12523101 w 22504815"/>
              <a:gd name="connsiteY875" fmla="*/ 240056 h 8383373"/>
              <a:gd name="connsiteX876" fmla="*/ 12562740 w 22504815"/>
              <a:gd name="connsiteY876" fmla="*/ 368110 h 8383373"/>
              <a:gd name="connsiteX877" fmla="*/ 12562785 w 22504815"/>
              <a:gd name="connsiteY877" fmla="*/ 370015 h 8383373"/>
              <a:gd name="connsiteX878" fmla="*/ 12565093 w 22504815"/>
              <a:gd name="connsiteY878" fmla="*/ 367217 h 8383373"/>
              <a:gd name="connsiteX879" fmla="*/ 12730783 w 22504815"/>
              <a:gd name="connsiteY879" fmla="*/ 327352 h 8383373"/>
              <a:gd name="connsiteX880" fmla="*/ 12730762 w 22504815"/>
              <a:gd name="connsiteY880" fmla="*/ 327251 h 8383373"/>
              <a:gd name="connsiteX881" fmla="*/ 12792091 w 22504815"/>
              <a:gd name="connsiteY881" fmla="*/ 271060 h 8383373"/>
              <a:gd name="connsiteX882" fmla="*/ 12869027 w 22504815"/>
              <a:gd name="connsiteY882" fmla="*/ 272948 h 8383373"/>
              <a:gd name="connsiteX883" fmla="*/ 12871104 w 22504815"/>
              <a:gd name="connsiteY883" fmla="*/ 271632 h 8383373"/>
              <a:gd name="connsiteX884" fmla="*/ 12957957 w 22504815"/>
              <a:gd name="connsiteY884" fmla="*/ 326892 h 8383373"/>
              <a:gd name="connsiteX885" fmla="*/ 12957471 w 22504815"/>
              <a:gd name="connsiteY885" fmla="*/ 327377 h 8383373"/>
              <a:gd name="connsiteX886" fmla="*/ 12958559 w 22504815"/>
              <a:gd name="connsiteY886" fmla="*/ 327356 h 8383373"/>
              <a:gd name="connsiteX887" fmla="*/ 13084239 w 22504815"/>
              <a:gd name="connsiteY887" fmla="*/ 240056 h 8383373"/>
              <a:gd name="connsiteX888" fmla="*/ 13217772 w 22504815"/>
              <a:gd name="connsiteY888" fmla="*/ 414655 h 8383373"/>
              <a:gd name="connsiteX889" fmla="*/ 13217245 w 22504815"/>
              <a:gd name="connsiteY889" fmla="*/ 416257 h 8383373"/>
              <a:gd name="connsiteX890" fmla="*/ 13219587 w 22504815"/>
              <a:gd name="connsiteY890" fmla="*/ 413876 h 8383373"/>
              <a:gd name="connsiteX891" fmla="*/ 13329559 w 22504815"/>
              <a:gd name="connsiteY891" fmla="*/ 501642 h 8383373"/>
              <a:gd name="connsiteX892" fmla="*/ 13431673 w 22504815"/>
              <a:gd name="connsiteY892" fmla="*/ 589410 h 8383373"/>
              <a:gd name="connsiteX893" fmla="*/ 13431107 w 22504815"/>
              <a:gd name="connsiteY893" fmla="*/ 589930 h 8383373"/>
              <a:gd name="connsiteX894" fmla="*/ 13432773 w 22504815"/>
              <a:gd name="connsiteY894" fmla="*/ 589269 h 8383373"/>
              <a:gd name="connsiteX895" fmla="*/ 13527492 w 22504815"/>
              <a:gd name="connsiteY895" fmla="*/ 509608 h 8383373"/>
              <a:gd name="connsiteX896" fmla="*/ 13716190 w 22504815"/>
              <a:gd name="connsiteY896" fmla="*/ 534253 h 8383373"/>
              <a:gd name="connsiteX897" fmla="*/ 13779781 w 22504815"/>
              <a:gd name="connsiteY897" fmla="*/ 501792 h 8383373"/>
              <a:gd name="connsiteX898" fmla="*/ 13779711 w 22504815"/>
              <a:gd name="connsiteY898" fmla="*/ 501747 h 8383373"/>
              <a:gd name="connsiteX899" fmla="*/ 13953729 w 22504815"/>
              <a:gd name="connsiteY899" fmla="*/ 414446 h 8383373"/>
              <a:gd name="connsiteX900" fmla="*/ 13956061 w 22504815"/>
              <a:gd name="connsiteY900" fmla="*/ 418362 h 8383373"/>
              <a:gd name="connsiteX901" fmla="*/ 13956305 w 22504815"/>
              <a:gd name="connsiteY901" fmla="*/ 414124 h 8383373"/>
              <a:gd name="connsiteX902" fmla="*/ 14058454 w 22504815"/>
              <a:gd name="connsiteY902" fmla="*/ 572074 h 8383373"/>
              <a:gd name="connsiteX903" fmla="*/ 14081172 w 22504815"/>
              <a:gd name="connsiteY903" fmla="*/ 625758 h 8383373"/>
              <a:gd name="connsiteX904" fmla="*/ 14244366 w 22504815"/>
              <a:gd name="connsiteY904" fmla="*/ 516175 h 8383373"/>
              <a:gd name="connsiteX905" fmla="*/ 14252219 w 22504815"/>
              <a:gd name="connsiteY905" fmla="*/ 674419 h 8383373"/>
              <a:gd name="connsiteX906" fmla="*/ 14253395 w 22504815"/>
              <a:gd name="connsiteY906" fmla="*/ 676788 h 8383373"/>
              <a:gd name="connsiteX907" fmla="*/ 14300378 w 22504815"/>
              <a:gd name="connsiteY907" fmla="*/ 637963 h 8383373"/>
              <a:gd name="connsiteX908" fmla="*/ 14299830 w 22504815"/>
              <a:gd name="connsiteY908" fmla="*/ 635150 h 8383373"/>
              <a:gd name="connsiteX909" fmla="*/ 14417878 w 22504815"/>
              <a:gd name="connsiteY909" fmla="*/ 560048 h 8383373"/>
              <a:gd name="connsiteX910" fmla="*/ 14469035 w 22504815"/>
              <a:gd name="connsiteY910" fmla="*/ 736689 h 8383373"/>
              <a:gd name="connsiteX911" fmla="*/ 14505912 w 22504815"/>
              <a:gd name="connsiteY911" fmla="*/ 762238 h 8383373"/>
              <a:gd name="connsiteX912" fmla="*/ 14553127 w 22504815"/>
              <a:gd name="connsiteY912" fmla="*/ 727610 h 8383373"/>
              <a:gd name="connsiteX913" fmla="*/ 14698142 w 22504815"/>
              <a:gd name="connsiteY913" fmla="*/ 755210 h 8383373"/>
              <a:gd name="connsiteX914" fmla="*/ 14697205 w 22504815"/>
              <a:gd name="connsiteY914" fmla="*/ 756581 h 8383373"/>
              <a:gd name="connsiteX915" fmla="*/ 14782393 w 22504815"/>
              <a:gd name="connsiteY915" fmla="*/ 756581 h 8383373"/>
              <a:gd name="connsiteX916" fmla="*/ 14783372 w 22504815"/>
              <a:gd name="connsiteY916" fmla="*/ 755589 h 8383373"/>
              <a:gd name="connsiteX917" fmla="*/ 14854352 w 22504815"/>
              <a:gd name="connsiteY917" fmla="*/ 611380 h 8383373"/>
              <a:gd name="connsiteX918" fmla="*/ 14905616 w 22504815"/>
              <a:gd name="connsiteY918" fmla="*/ 645432 h 8383373"/>
              <a:gd name="connsiteX919" fmla="*/ 14909553 w 22504815"/>
              <a:gd name="connsiteY919" fmla="*/ 715383 h 8383373"/>
              <a:gd name="connsiteX920" fmla="*/ 14911253 w 22504815"/>
              <a:gd name="connsiteY920" fmla="*/ 714788 h 8383373"/>
              <a:gd name="connsiteX921" fmla="*/ 14959171 w 22504815"/>
              <a:gd name="connsiteY921" fmla="*/ 809734 h 8383373"/>
              <a:gd name="connsiteX922" fmla="*/ 14955856 w 22504815"/>
              <a:gd name="connsiteY922" fmla="*/ 812087 h 8383373"/>
              <a:gd name="connsiteX923" fmla="*/ 14957700 w 22504815"/>
              <a:gd name="connsiteY923" fmla="*/ 811781 h 8383373"/>
              <a:gd name="connsiteX924" fmla="*/ 14997282 w 22504815"/>
              <a:gd name="connsiteY924" fmla="*/ 811781 h 8383373"/>
              <a:gd name="connsiteX925" fmla="*/ 15100195 w 22504815"/>
              <a:gd name="connsiteY925" fmla="*/ 835441 h 8383373"/>
              <a:gd name="connsiteX926" fmla="*/ 15104339 w 22504815"/>
              <a:gd name="connsiteY926" fmla="*/ 840947 h 8383373"/>
              <a:gd name="connsiteX927" fmla="*/ 15469745 w 22504815"/>
              <a:gd name="connsiteY927" fmla="*/ 674914 h 8383373"/>
              <a:gd name="connsiteX928" fmla="*/ 15469745 w 22504815"/>
              <a:gd name="connsiteY928" fmla="*/ 635167 h 8383373"/>
              <a:gd name="connsiteX929" fmla="*/ 15515895 w 22504815"/>
              <a:gd name="connsiteY929" fmla="*/ 610324 h 8383373"/>
              <a:gd name="connsiteX930" fmla="*/ 15556151 w 22504815"/>
              <a:gd name="connsiteY930" fmla="*/ 627217 h 8383373"/>
              <a:gd name="connsiteX931" fmla="*/ 15556151 w 22504815"/>
              <a:gd name="connsiteY931" fmla="*/ 714662 h 8383373"/>
              <a:gd name="connsiteX932" fmla="*/ 15558567 w 22504815"/>
              <a:gd name="connsiteY932" fmla="*/ 723634 h 8383373"/>
              <a:gd name="connsiteX933" fmla="*/ 15558567 w 22504815"/>
              <a:gd name="connsiteY933" fmla="*/ 714095 h 8383373"/>
              <a:gd name="connsiteX934" fmla="*/ 15733279 w 22504815"/>
              <a:gd name="connsiteY934" fmla="*/ 666346 h 8383373"/>
              <a:gd name="connsiteX935" fmla="*/ 15733611 w 22504815"/>
              <a:gd name="connsiteY935" fmla="*/ 667289 h 8383373"/>
              <a:gd name="connsiteX936" fmla="*/ 15797035 w 22504815"/>
              <a:gd name="connsiteY936" fmla="*/ 613061 h 8383373"/>
              <a:gd name="connsiteX937" fmla="*/ 15780927 w 22504815"/>
              <a:gd name="connsiteY937" fmla="*/ 801987 h 8383373"/>
              <a:gd name="connsiteX938" fmla="*/ 15780879 w 22504815"/>
              <a:gd name="connsiteY938" fmla="*/ 801926 h 8383373"/>
              <a:gd name="connsiteX939" fmla="*/ 15772987 w 22504815"/>
              <a:gd name="connsiteY939" fmla="*/ 854361 h 8383373"/>
              <a:gd name="connsiteX940" fmla="*/ 15741739 w 22504815"/>
              <a:gd name="connsiteY940" fmla="*/ 888606 h 8383373"/>
              <a:gd name="connsiteX941" fmla="*/ 15742255 w 22504815"/>
              <a:gd name="connsiteY941" fmla="*/ 889887 h 8383373"/>
              <a:gd name="connsiteX942" fmla="*/ 15686815 w 22504815"/>
              <a:gd name="connsiteY942" fmla="*/ 1016700 h 8383373"/>
              <a:gd name="connsiteX943" fmla="*/ 15721123 w 22504815"/>
              <a:gd name="connsiteY943" fmla="*/ 1047705 h 8383373"/>
              <a:gd name="connsiteX944" fmla="*/ 15757171 w 22504815"/>
              <a:gd name="connsiteY944" fmla="*/ 1048951 h 8383373"/>
              <a:gd name="connsiteX945" fmla="*/ 15826047 w 22504815"/>
              <a:gd name="connsiteY945" fmla="*/ 1024241 h 8383373"/>
              <a:gd name="connsiteX946" fmla="*/ 15833595 w 22504815"/>
              <a:gd name="connsiteY946" fmla="*/ 1018073 h 8383373"/>
              <a:gd name="connsiteX947" fmla="*/ 15886303 w 22504815"/>
              <a:gd name="connsiteY947" fmla="*/ 936052 h 8383373"/>
              <a:gd name="connsiteX948" fmla="*/ 15983947 w 22504815"/>
              <a:gd name="connsiteY948" fmla="*/ 889179 h 8383373"/>
              <a:gd name="connsiteX949" fmla="*/ 15983819 w 22504815"/>
              <a:gd name="connsiteY949" fmla="*/ 889381 h 8383373"/>
              <a:gd name="connsiteX950" fmla="*/ 15983947 w 22504815"/>
              <a:gd name="connsiteY950" fmla="*/ 889268 h 8383373"/>
              <a:gd name="connsiteX951" fmla="*/ 16079243 w 22504815"/>
              <a:gd name="connsiteY951" fmla="*/ 753543 h 8383373"/>
              <a:gd name="connsiteX952" fmla="*/ 16082575 w 22504815"/>
              <a:gd name="connsiteY952" fmla="*/ 756264 h 8383373"/>
              <a:gd name="connsiteX953" fmla="*/ 16141339 w 22504815"/>
              <a:gd name="connsiteY953" fmla="*/ 665106 h 8383373"/>
              <a:gd name="connsiteX954" fmla="*/ 16226535 w 22504815"/>
              <a:gd name="connsiteY954" fmla="*/ 635642 h 8383373"/>
              <a:gd name="connsiteX955" fmla="*/ 16293915 w 22504815"/>
              <a:gd name="connsiteY955" fmla="*/ 662083 h 8383373"/>
              <a:gd name="connsiteX956" fmla="*/ 16286063 w 22504815"/>
              <a:gd name="connsiteY956" fmla="*/ 876584 h 8383373"/>
              <a:gd name="connsiteX957" fmla="*/ 16215631 w 22504815"/>
              <a:gd name="connsiteY957" fmla="*/ 979483 h 8383373"/>
              <a:gd name="connsiteX958" fmla="*/ 16259831 w 22504815"/>
              <a:gd name="connsiteY958" fmla="*/ 1024419 h 8383373"/>
              <a:gd name="connsiteX959" fmla="*/ 16262059 w 22504815"/>
              <a:gd name="connsiteY959" fmla="*/ 1026449 h 8383373"/>
              <a:gd name="connsiteX960" fmla="*/ 16262051 w 22504815"/>
              <a:gd name="connsiteY960" fmla="*/ 1026435 h 8383373"/>
              <a:gd name="connsiteX961" fmla="*/ 16324231 w 22504815"/>
              <a:gd name="connsiteY961" fmla="*/ 931701 h 8383373"/>
              <a:gd name="connsiteX962" fmla="*/ 16426627 w 22504815"/>
              <a:gd name="connsiteY962" fmla="*/ 884897 h 8383373"/>
              <a:gd name="connsiteX963" fmla="*/ 16427047 w 22504815"/>
              <a:gd name="connsiteY963" fmla="*/ 882133 h 8383373"/>
              <a:gd name="connsiteX964" fmla="*/ 16475387 w 22504815"/>
              <a:gd name="connsiteY964" fmla="*/ 850425 h 8383373"/>
              <a:gd name="connsiteX965" fmla="*/ 16475587 w 22504815"/>
              <a:gd name="connsiteY965" fmla="*/ 851256 h 8383373"/>
              <a:gd name="connsiteX966" fmla="*/ 16476119 w 22504815"/>
              <a:gd name="connsiteY966" fmla="*/ 849856 h 8383373"/>
              <a:gd name="connsiteX967" fmla="*/ 16476119 w 22504815"/>
              <a:gd name="connsiteY967" fmla="*/ 803043 h 8383373"/>
              <a:gd name="connsiteX968" fmla="*/ 16428663 w 22504815"/>
              <a:gd name="connsiteY968" fmla="*/ 803043 h 8383373"/>
              <a:gd name="connsiteX969" fmla="*/ 16539403 w 22504815"/>
              <a:gd name="connsiteY969" fmla="*/ 762928 h 8383373"/>
              <a:gd name="connsiteX970" fmla="*/ 16617511 w 22504815"/>
              <a:gd name="connsiteY970" fmla="*/ 790006 h 8383373"/>
              <a:gd name="connsiteX971" fmla="*/ 16686451 w 22504815"/>
              <a:gd name="connsiteY971" fmla="*/ 764142 h 8383373"/>
              <a:gd name="connsiteX972" fmla="*/ 16686187 w 22504815"/>
              <a:gd name="connsiteY972" fmla="*/ 762198 h 8383373"/>
              <a:gd name="connsiteX973" fmla="*/ 16686187 w 22504815"/>
              <a:gd name="connsiteY973" fmla="*/ 714581 h 8383373"/>
              <a:gd name="connsiteX974" fmla="*/ 16915759 w 22504815"/>
              <a:gd name="connsiteY974" fmla="*/ 659025 h 8383373"/>
              <a:gd name="connsiteX975" fmla="*/ 17097835 w 22504815"/>
              <a:gd name="connsiteY975" fmla="*/ 568751 h 8383373"/>
              <a:gd name="connsiteX976" fmla="*/ 17208663 w 22504815"/>
              <a:gd name="connsiteY976" fmla="*/ 722518 h 8383373"/>
              <a:gd name="connsiteX977" fmla="*/ 17208267 w 22504815"/>
              <a:gd name="connsiteY977" fmla="*/ 725709 h 8383373"/>
              <a:gd name="connsiteX978" fmla="*/ 17209559 w 22504815"/>
              <a:gd name="connsiteY978" fmla="*/ 724946 h 8383373"/>
              <a:gd name="connsiteX979" fmla="*/ 17336515 w 22504815"/>
              <a:gd name="connsiteY979" fmla="*/ 637280 h 8383373"/>
              <a:gd name="connsiteX980" fmla="*/ 17339963 w 22504815"/>
              <a:gd name="connsiteY980" fmla="*/ 639743 h 8383373"/>
              <a:gd name="connsiteX981" fmla="*/ 17337427 w 22504815"/>
              <a:gd name="connsiteY981" fmla="*/ 634857 h 8383373"/>
              <a:gd name="connsiteX982" fmla="*/ 17463615 w 22504815"/>
              <a:gd name="connsiteY982" fmla="*/ 650774 h 8383373"/>
              <a:gd name="connsiteX983" fmla="*/ 17473475 w 22504815"/>
              <a:gd name="connsiteY983" fmla="*/ 729364 h 8383373"/>
              <a:gd name="connsiteX984" fmla="*/ 17425023 w 22504815"/>
              <a:gd name="connsiteY984" fmla="*/ 800743 h 8383373"/>
              <a:gd name="connsiteX985" fmla="*/ 17424583 w 22504815"/>
              <a:gd name="connsiteY985" fmla="*/ 802143 h 8383373"/>
              <a:gd name="connsiteX986" fmla="*/ 17424875 w 22504815"/>
              <a:gd name="connsiteY986" fmla="*/ 801983 h 8383373"/>
              <a:gd name="connsiteX987" fmla="*/ 17472331 w 22504815"/>
              <a:gd name="connsiteY987" fmla="*/ 889426 h 8383373"/>
              <a:gd name="connsiteX988" fmla="*/ 17474487 w 22504815"/>
              <a:gd name="connsiteY988" fmla="*/ 888705 h 8383373"/>
              <a:gd name="connsiteX989" fmla="*/ 17526075 w 22504815"/>
              <a:gd name="connsiteY989" fmla="*/ 812865 h 8383373"/>
              <a:gd name="connsiteX990" fmla="*/ 17729775 w 22504815"/>
              <a:gd name="connsiteY990" fmla="*/ 851171 h 8383373"/>
              <a:gd name="connsiteX991" fmla="*/ 17731151 w 22504815"/>
              <a:gd name="connsiteY991" fmla="*/ 858262 h 8383373"/>
              <a:gd name="connsiteX992" fmla="*/ 17732095 w 22504815"/>
              <a:gd name="connsiteY992" fmla="*/ 848893 h 8383373"/>
              <a:gd name="connsiteX993" fmla="*/ 17859483 w 22504815"/>
              <a:gd name="connsiteY993" fmla="*/ 848893 h 8383373"/>
              <a:gd name="connsiteX994" fmla="*/ 17856323 w 22504815"/>
              <a:gd name="connsiteY994" fmla="*/ 851500 h 8383373"/>
              <a:gd name="connsiteX995" fmla="*/ 17859135 w 22504815"/>
              <a:gd name="connsiteY995" fmla="*/ 850425 h 8383373"/>
              <a:gd name="connsiteX996" fmla="*/ 17905855 w 22504815"/>
              <a:gd name="connsiteY996" fmla="*/ 850425 h 8383373"/>
              <a:gd name="connsiteX997" fmla="*/ 17905927 w 22504815"/>
              <a:gd name="connsiteY997" fmla="*/ 849596 h 8383373"/>
              <a:gd name="connsiteX998" fmla="*/ 17945859 w 22504815"/>
              <a:gd name="connsiteY998" fmla="*/ 676034 h 8383373"/>
              <a:gd name="connsiteX999" fmla="*/ 18033707 w 22504815"/>
              <a:gd name="connsiteY999" fmla="*/ 810150 h 8383373"/>
              <a:gd name="connsiteX1000" fmla="*/ 18034279 w 22504815"/>
              <a:gd name="connsiteY1000" fmla="*/ 810809 h 8383373"/>
              <a:gd name="connsiteX1001" fmla="*/ 18116587 w 22504815"/>
              <a:gd name="connsiteY1001" fmla="*/ 788264 h 8383373"/>
              <a:gd name="connsiteX1002" fmla="*/ 18116975 w 22504815"/>
              <a:gd name="connsiteY1002" fmla="*/ 786067 h 8383373"/>
              <a:gd name="connsiteX1003" fmla="*/ 18108983 w 22504815"/>
              <a:gd name="connsiteY1003" fmla="*/ 778109 h 8383373"/>
              <a:gd name="connsiteX1004" fmla="*/ 18110539 w 22504815"/>
              <a:gd name="connsiteY1004" fmla="*/ 775753 h 8383373"/>
              <a:gd name="connsiteX1005" fmla="*/ 18081007 w 22504815"/>
              <a:gd name="connsiteY1005" fmla="*/ 710449 h 8383373"/>
              <a:gd name="connsiteX1006" fmla="*/ 18080059 w 22504815"/>
              <a:gd name="connsiteY1006" fmla="*/ 639691 h 8383373"/>
              <a:gd name="connsiteX1007" fmla="*/ 18077003 w 22504815"/>
              <a:gd name="connsiteY1007" fmla="*/ 636439 h 8383373"/>
              <a:gd name="connsiteX1008" fmla="*/ 18381539 w 22504815"/>
              <a:gd name="connsiteY1008" fmla="*/ 540396 h 8383373"/>
              <a:gd name="connsiteX1009" fmla="*/ 18381539 w 22504815"/>
              <a:gd name="connsiteY1009" fmla="*/ 675278 h 8383373"/>
              <a:gd name="connsiteX1010" fmla="*/ 18381947 w 22504815"/>
              <a:gd name="connsiteY1010" fmla="*/ 675400 h 8383373"/>
              <a:gd name="connsiteX1011" fmla="*/ 18482975 w 22504815"/>
              <a:gd name="connsiteY1011" fmla="*/ 638276 h 8383373"/>
              <a:gd name="connsiteX1012" fmla="*/ 18484187 w 22504815"/>
              <a:gd name="connsiteY1012" fmla="*/ 622387 h 8383373"/>
              <a:gd name="connsiteX1013" fmla="*/ 18565315 w 22504815"/>
              <a:gd name="connsiteY1013" fmla="*/ 578970 h 8383373"/>
              <a:gd name="connsiteX1014" fmla="*/ 18640575 w 22504815"/>
              <a:gd name="connsiteY1014" fmla="*/ 630279 h 8383373"/>
              <a:gd name="connsiteX1015" fmla="*/ 18683587 w 22504815"/>
              <a:gd name="connsiteY1015" fmla="*/ 740803 h 8383373"/>
              <a:gd name="connsiteX1016" fmla="*/ 18725659 w 22504815"/>
              <a:gd name="connsiteY1016" fmla="*/ 848933 h 8383373"/>
              <a:gd name="connsiteX1017" fmla="*/ 18727159 w 22504815"/>
              <a:gd name="connsiteY1017" fmla="*/ 848696 h 8383373"/>
              <a:gd name="connsiteX1018" fmla="*/ 18727159 w 22504815"/>
              <a:gd name="connsiteY1018" fmla="*/ 888487 h 8383373"/>
              <a:gd name="connsiteX1019" fmla="*/ 18730827 w 22504815"/>
              <a:gd name="connsiteY1019" fmla="*/ 890019 h 8383373"/>
              <a:gd name="connsiteX1020" fmla="*/ 18771799 w 22504815"/>
              <a:gd name="connsiteY1020" fmla="*/ 884148 h 8383373"/>
              <a:gd name="connsiteX1021" fmla="*/ 18838607 w 22504815"/>
              <a:gd name="connsiteY1021" fmla="*/ 787449 h 8383373"/>
              <a:gd name="connsiteX1022" fmla="*/ 18823031 w 22504815"/>
              <a:gd name="connsiteY1022" fmla="*/ 937622 h 8383373"/>
              <a:gd name="connsiteX1023" fmla="*/ 18821207 w 22504815"/>
              <a:gd name="connsiteY1023" fmla="*/ 937313 h 8383373"/>
              <a:gd name="connsiteX1024" fmla="*/ 18813583 w 22504815"/>
              <a:gd name="connsiteY1024" fmla="*/ 975926 h 8383373"/>
              <a:gd name="connsiteX1025" fmla="*/ 18813663 w 22504815"/>
              <a:gd name="connsiteY1025" fmla="*/ 975932 h 8383373"/>
              <a:gd name="connsiteX1026" fmla="*/ 18972367 w 22504815"/>
              <a:gd name="connsiteY1026" fmla="*/ 1023493 h 8383373"/>
              <a:gd name="connsiteX1027" fmla="*/ 19027911 w 22504815"/>
              <a:gd name="connsiteY1027" fmla="*/ 1086908 h 8383373"/>
              <a:gd name="connsiteX1028" fmla="*/ 19023819 w 22504815"/>
              <a:gd name="connsiteY1028" fmla="*/ 1091260 h 8383373"/>
              <a:gd name="connsiteX1029" fmla="*/ 19028339 w 22504815"/>
              <a:gd name="connsiteY1029" fmla="*/ 1091087 h 8383373"/>
              <a:gd name="connsiteX1030" fmla="*/ 19127867 w 22504815"/>
              <a:gd name="connsiteY1030" fmla="*/ 1034109 h 8383373"/>
              <a:gd name="connsiteX1031" fmla="*/ 19155579 w 22504815"/>
              <a:gd name="connsiteY1031" fmla="*/ 1059308 h 8383373"/>
              <a:gd name="connsiteX1032" fmla="*/ 19036291 w 22504815"/>
              <a:gd name="connsiteY1032" fmla="*/ 1249976 h 8383373"/>
              <a:gd name="connsiteX1033" fmla="*/ 19035899 w 22504815"/>
              <a:gd name="connsiteY1033" fmla="*/ 1249738 h 8383373"/>
              <a:gd name="connsiteX1034" fmla="*/ 19035899 w 22504815"/>
              <a:gd name="connsiteY1034" fmla="*/ 1278519 h 8383373"/>
              <a:gd name="connsiteX1035" fmla="*/ 19036603 w 22504815"/>
              <a:gd name="connsiteY1035" fmla="*/ 1279583 h 8383373"/>
              <a:gd name="connsiteX1036" fmla="*/ 19133567 w 22504815"/>
              <a:gd name="connsiteY1036" fmla="*/ 1262899 h 8383373"/>
              <a:gd name="connsiteX1037" fmla="*/ 19376683 w 22504815"/>
              <a:gd name="connsiteY1037" fmla="*/ 1113349 h 8383373"/>
              <a:gd name="connsiteX1038" fmla="*/ 19380971 w 22504815"/>
              <a:gd name="connsiteY1038" fmla="*/ 1114177 h 8383373"/>
              <a:gd name="connsiteX1039" fmla="*/ 19377311 w 22504815"/>
              <a:gd name="connsiteY1039" fmla="*/ 1110883 h 8383373"/>
              <a:gd name="connsiteX1040" fmla="*/ 19464063 w 22504815"/>
              <a:gd name="connsiteY1040" fmla="*/ 976375 h 8383373"/>
              <a:gd name="connsiteX1041" fmla="*/ 19464331 w 22504815"/>
              <a:gd name="connsiteY1041" fmla="*/ 976546 h 8383373"/>
              <a:gd name="connsiteX1042" fmla="*/ 19485795 w 22504815"/>
              <a:gd name="connsiteY1042" fmla="*/ 926791 h 8383373"/>
              <a:gd name="connsiteX1043" fmla="*/ 19594839 w 22504815"/>
              <a:gd name="connsiteY1043" fmla="*/ 936845 h 8383373"/>
              <a:gd name="connsiteX1044" fmla="*/ 19594783 w 22504815"/>
              <a:gd name="connsiteY1044" fmla="*/ 937035 h 8383373"/>
              <a:gd name="connsiteX1045" fmla="*/ 19596267 w 22504815"/>
              <a:gd name="connsiteY1045" fmla="*/ 935875 h 8383373"/>
              <a:gd name="connsiteX1046" fmla="*/ 19675039 w 22504815"/>
              <a:gd name="connsiteY1046" fmla="*/ 927933 h 8383373"/>
              <a:gd name="connsiteX1047" fmla="*/ 19677743 w 22504815"/>
              <a:gd name="connsiteY1047" fmla="*/ 929878 h 8383373"/>
              <a:gd name="connsiteX1048" fmla="*/ 19709327 w 22504815"/>
              <a:gd name="connsiteY1048" fmla="*/ 838355 h 8383373"/>
              <a:gd name="connsiteX1049" fmla="*/ 19771019 w 22504815"/>
              <a:gd name="connsiteY1049" fmla="*/ 756669 h 8383373"/>
              <a:gd name="connsiteX1050" fmla="*/ 19768851 w 22504815"/>
              <a:gd name="connsiteY1050" fmla="*/ 754722 h 8383373"/>
              <a:gd name="connsiteX1051" fmla="*/ 19855503 w 22504815"/>
              <a:gd name="connsiteY1051" fmla="*/ 666346 h 8383373"/>
              <a:gd name="connsiteX1052" fmla="*/ 19962835 w 22504815"/>
              <a:gd name="connsiteY1052" fmla="*/ 780833 h 8383373"/>
              <a:gd name="connsiteX1053" fmla="*/ 19981367 w 22504815"/>
              <a:gd name="connsiteY1053" fmla="*/ 930065 h 8383373"/>
              <a:gd name="connsiteX1054" fmla="*/ 19983043 w 22504815"/>
              <a:gd name="connsiteY1054" fmla="*/ 930410 h 8383373"/>
              <a:gd name="connsiteX1055" fmla="*/ 20030047 w 22504815"/>
              <a:gd name="connsiteY1055" fmla="*/ 994399 h 8383373"/>
              <a:gd name="connsiteX1056" fmla="*/ 20030455 w 22504815"/>
              <a:gd name="connsiteY1056" fmla="*/ 994645 h 8383373"/>
              <a:gd name="connsiteX1057" fmla="*/ 20029883 w 22504815"/>
              <a:gd name="connsiteY1057" fmla="*/ 993515 h 8383373"/>
              <a:gd name="connsiteX1058" fmla="*/ 20077883 w 22504815"/>
              <a:gd name="connsiteY1058" fmla="*/ 938738 h 8383373"/>
              <a:gd name="connsiteX1059" fmla="*/ 20078455 w 22504815"/>
              <a:gd name="connsiteY1059" fmla="*/ 938751 h 8383373"/>
              <a:gd name="connsiteX1060" fmla="*/ 20110251 w 22504815"/>
              <a:gd name="connsiteY1060" fmla="*/ 873861 h 8383373"/>
              <a:gd name="connsiteX1061" fmla="*/ 20290303 w 22504815"/>
              <a:gd name="connsiteY1061" fmla="*/ 805032 h 8383373"/>
              <a:gd name="connsiteX1062" fmla="*/ 20329579 w 22504815"/>
              <a:gd name="connsiteY1062" fmla="*/ 852396 h 8383373"/>
              <a:gd name="connsiteX1063" fmla="*/ 20298159 w 22504815"/>
              <a:gd name="connsiteY1063" fmla="*/ 970812 h 8383373"/>
              <a:gd name="connsiteX1064" fmla="*/ 20290303 w 22504815"/>
              <a:gd name="connsiteY1064" fmla="*/ 978707 h 8383373"/>
              <a:gd name="connsiteX1065" fmla="*/ 20283131 w 22504815"/>
              <a:gd name="connsiteY1065" fmla="*/ 985913 h 8383373"/>
              <a:gd name="connsiteX1066" fmla="*/ 20283275 w 22504815"/>
              <a:gd name="connsiteY1066" fmla="*/ 990426 h 8383373"/>
              <a:gd name="connsiteX1067" fmla="*/ 20302007 w 22504815"/>
              <a:gd name="connsiteY1067" fmla="*/ 971528 h 8383373"/>
              <a:gd name="connsiteX1068" fmla="*/ 20382751 w 22504815"/>
              <a:gd name="connsiteY1068" fmla="*/ 1079774 h 8383373"/>
              <a:gd name="connsiteX1069" fmla="*/ 20380843 w 22504815"/>
              <a:gd name="connsiteY1069" fmla="*/ 1213667 h 8383373"/>
              <a:gd name="connsiteX1070" fmla="*/ 20416591 w 22504815"/>
              <a:gd name="connsiteY1070" fmla="*/ 1199208 h 8383373"/>
              <a:gd name="connsiteX1071" fmla="*/ 20418763 w 22504815"/>
              <a:gd name="connsiteY1071" fmla="*/ 1200972 h 8383373"/>
              <a:gd name="connsiteX1072" fmla="*/ 20473347 w 22504815"/>
              <a:gd name="connsiteY1072" fmla="*/ 1139829 h 8383373"/>
              <a:gd name="connsiteX1073" fmla="*/ 20552871 w 22504815"/>
              <a:gd name="connsiteY1073" fmla="*/ 1107167 h 8383373"/>
              <a:gd name="connsiteX1074" fmla="*/ 20582183 w 22504815"/>
              <a:gd name="connsiteY1074" fmla="*/ 1150940 h 8383373"/>
              <a:gd name="connsiteX1075" fmla="*/ 20583307 w 22504815"/>
              <a:gd name="connsiteY1075" fmla="*/ 1150053 h 8383373"/>
              <a:gd name="connsiteX1076" fmla="*/ 20551939 w 22504815"/>
              <a:gd name="connsiteY1076" fmla="*/ 1103343 h 8383373"/>
              <a:gd name="connsiteX1077" fmla="*/ 20687287 w 22504815"/>
              <a:gd name="connsiteY1077" fmla="*/ 1103343 h 8383373"/>
              <a:gd name="connsiteX1078" fmla="*/ 20681835 w 22504815"/>
              <a:gd name="connsiteY1078" fmla="*/ 1107930 h 8383373"/>
              <a:gd name="connsiteX1079" fmla="*/ 20687023 w 22504815"/>
              <a:gd name="connsiteY1079" fmla="*/ 1107167 h 8383373"/>
              <a:gd name="connsiteX1080" fmla="*/ 20760879 w 22504815"/>
              <a:gd name="connsiteY1080" fmla="*/ 1341684 h 8383373"/>
              <a:gd name="connsiteX1081" fmla="*/ 20849555 w 22504815"/>
              <a:gd name="connsiteY1081" fmla="*/ 1376355 h 8383373"/>
              <a:gd name="connsiteX1082" fmla="*/ 20853679 w 22504815"/>
              <a:gd name="connsiteY1082" fmla="*/ 1373600 h 8383373"/>
              <a:gd name="connsiteX1083" fmla="*/ 20946799 w 22504815"/>
              <a:gd name="connsiteY1083" fmla="*/ 1440066 h 8383373"/>
              <a:gd name="connsiteX1084" fmla="*/ 20986911 w 22504815"/>
              <a:gd name="connsiteY1084" fmla="*/ 1547991 h 8383373"/>
              <a:gd name="connsiteX1085" fmla="*/ 21072611 w 22504815"/>
              <a:gd name="connsiteY1085" fmla="*/ 1547991 h 8383373"/>
              <a:gd name="connsiteX1086" fmla="*/ 21072611 w 22504815"/>
              <a:gd name="connsiteY1086" fmla="*/ 1460796 h 8383373"/>
              <a:gd name="connsiteX1087" fmla="*/ 21074835 w 22504815"/>
              <a:gd name="connsiteY1087" fmla="*/ 1464723 h 8383373"/>
              <a:gd name="connsiteX1088" fmla="*/ 21073991 w 22504815"/>
              <a:gd name="connsiteY1088" fmla="*/ 1462833 h 8383373"/>
              <a:gd name="connsiteX1089" fmla="*/ 21101187 w 22504815"/>
              <a:gd name="connsiteY1089" fmla="*/ 1423313 h 8383373"/>
              <a:gd name="connsiteX1090" fmla="*/ 21145759 w 22504815"/>
              <a:gd name="connsiteY1090" fmla="*/ 1407767 h 8383373"/>
              <a:gd name="connsiteX1091" fmla="*/ 21145759 w 22504815"/>
              <a:gd name="connsiteY1091" fmla="*/ 1376648 h 8383373"/>
              <a:gd name="connsiteX1092" fmla="*/ 21147335 w 22504815"/>
              <a:gd name="connsiteY1092" fmla="*/ 1376688 h 8383373"/>
              <a:gd name="connsiteX1093" fmla="*/ 21144591 w 22504815"/>
              <a:gd name="connsiteY1093" fmla="*/ 1374917 h 8383373"/>
              <a:gd name="connsiteX1094" fmla="*/ 21112663 w 22504815"/>
              <a:gd name="connsiteY1094" fmla="*/ 1335285 h 8383373"/>
              <a:gd name="connsiteX1095" fmla="*/ 21113463 w 22504815"/>
              <a:gd name="connsiteY1095" fmla="*/ 1334714 h 8383373"/>
              <a:gd name="connsiteX1096" fmla="*/ 21112663 w 22504815"/>
              <a:gd name="connsiteY1096" fmla="*/ 1334847 h 8383373"/>
              <a:gd name="connsiteX1097" fmla="*/ 21238343 w 22504815"/>
              <a:gd name="connsiteY1097" fmla="*/ 1241190 h 8383373"/>
              <a:gd name="connsiteX1098" fmla="*/ 21238219 w 22504815"/>
              <a:gd name="connsiteY1098" fmla="*/ 1241841 h 8383373"/>
              <a:gd name="connsiteX1099" fmla="*/ 21240371 w 22504815"/>
              <a:gd name="connsiteY1099" fmla="*/ 1240162 h 8383373"/>
              <a:gd name="connsiteX1100" fmla="*/ 21242215 w 22504815"/>
              <a:gd name="connsiteY1100" fmla="*/ 1239402 h 8383373"/>
              <a:gd name="connsiteX1101" fmla="*/ 21238343 w 22504815"/>
              <a:gd name="connsiteY1101" fmla="*/ 1237662 h 8383373"/>
              <a:gd name="connsiteX1102" fmla="*/ 21372943 w 22504815"/>
              <a:gd name="connsiteY1102" fmla="*/ 1063669 h 8383373"/>
              <a:gd name="connsiteX1103" fmla="*/ 21475871 w 22504815"/>
              <a:gd name="connsiteY1103" fmla="*/ 1000395 h 8383373"/>
              <a:gd name="connsiteX1104" fmla="*/ 21628283 w 22504815"/>
              <a:gd name="connsiteY1104" fmla="*/ 957885 h 8383373"/>
              <a:gd name="connsiteX1105" fmla="*/ 21673807 w 22504815"/>
              <a:gd name="connsiteY1105" fmla="*/ 1111122 h 8383373"/>
              <a:gd name="connsiteX1106" fmla="*/ 21668799 w 22504815"/>
              <a:gd name="connsiteY1106" fmla="*/ 1112787 h 8383373"/>
              <a:gd name="connsiteX1107" fmla="*/ 21675491 w 22504815"/>
              <a:gd name="connsiteY1107" fmla="*/ 1112787 h 8383373"/>
              <a:gd name="connsiteX1108" fmla="*/ 21840207 w 22504815"/>
              <a:gd name="connsiteY1108" fmla="*/ 1017454 h 8383373"/>
              <a:gd name="connsiteX1109" fmla="*/ 21841027 w 22504815"/>
              <a:gd name="connsiteY1109" fmla="*/ 1018702 h 8383373"/>
              <a:gd name="connsiteX1110" fmla="*/ 21840587 w 22504815"/>
              <a:gd name="connsiteY1110" fmla="*/ 1016072 h 8383373"/>
              <a:gd name="connsiteX1111" fmla="*/ 21896319 w 22504815"/>
              <a:gd name="connsiteY1111" fmla="*/ 1016072 h 8383373"/>
              <a:gd name="connsiteX1112" fmla="*/ 21896927 w 22504815"/>
              <a:gd name="connsiteY1112" fmla="*/ 1016090 h 8383373"/>
              <a:gd name="connsiteX1113" fmla="*/ 21959443 w 22504815"/>
              <a:gd name="connsiteY1113" fmla="*/ 981423 h 8383373"/>
              <a:gd name="connsiteX1114" fmla="*/ 22023135 w 22504815"/>
              <a:gd name="connsiteY1114" fmla="*/ 976375 h 8383373"/>
              <a:gd name="connsiteX1115" fmla="*/ 22030899 w 22504815"/>
              <a:gd name="connsiteY1115" fmla="*/ 1015748 h 8383373"/>
              <a:gd name="connsiteX1116" fmla="*/ 22031663 w 22504815"/>
              <a:gd name="connsiteY1116" fmla="*/ 1016072 h 8383373"/>
              <a:gd name="connsiteX1117" fmla="*/ 22031079 w 22504815"/>
              <a:gd name="connsiteY1117" fmla="*/ 1016655 h 8383373"/>
              <a:gd name="connsiteX1118" fmla="*/ 22031099 w 22504815"/>
              <a:gd name="connsiteY1118" fmla="*/ 1016743 h 8383373"/>
              <a:gd name="connsiteX1119" fmla="*/ 22030975 w 22504815"/>
              <a:gd name="connsiteY1119" fmla="*/ 1016758 h 8383373"/>
              <a:gd name="connsiteX1120" fmla="*/ 22023703 w 22504815"/>
              <a:gd name="connsiteY1120" fmla="*/ 1024008 h 8383373"/>
              <a:gd name="connsiteX1121" fmla="*/ 22023863 w 22504815"/>
              <a:gd name="connsiteY1121" fmla="*/ 1024817 h 8383373"/>
              <a:gd name="connsiteX1122" fmla="*/ 22109375 w 22504815"/>
              <a:gd name="connsiteY1122" fmla="*/ 1024817 h 8383373"/>
              <a:gd name="connsiteX1123" fmla="*/ 22110051 w 22504815"/>
              <a:gd name="connsiteY1123" fmla="*/ 1024817 h 8383373"/>
              <a:gd name="connsiteX1124" fmla="*/ 22109867 w 22504815"/>
              <a:gd name="connsiteY1124" fmla="*/ 1025616 h 8383373"/>
              <a:gd name="connsiteX1125" fmla="*/ 22182467 w 22504815"/>
              <a:gd name="connsiteY1125" fmla="*/ 1143373 h 8383373"/>
              <a:gd name="connsiteX1126" fmla="*/ 22156151 w 22504815"/>
              <a:gd name="connsiteY1126" fmla="*/ 1285637 h 8383373"/>
              <a:gd name="connsiteX1127" fmla="*/ 22149943 w 22504815"/>
              <a:gd name="connsiteY1127" fmla="*/ 1288842 h 8383373"/>
              <a:gd name="connsiteX1128" fmla="*/ 22158391 w 22504815"/>
              <a:gd name="connsiteY1128" fmla="*/ 1289355 h 8383373"/>
              <a:gd name="connsiteX1129" fmla="*/ 22110051 w 22504815"/>
              <a:gd name="connsiteY1129" fmla="*/ 1460800 h 8383373"/>
              <a:gd name="connsiteX1130" fmla="*/ 22105171 w 22504815"/>
              <a:gd name="connsiteY1130" fmla="*/ 1460800 h 8383373"/>
              <a:gd name="connsiteX1131" fmla="*/ 22107859 w 22504815"/>
              <a:gd name="connsiteY1131" fmla="*/ 1462201 h 8383373"/>
              <a:gd name="connsiteX1132" fmla="*/ 22147495 w 22504815"/>
              <a:gd name="connsiteY1132" fmla="*/ 1502052 h 8383373"/>
              <a:gd name="connsiteX1133" fmla="*/ 22146447 w 22504815"/>
              <a:gd name="connsiteY1133" fmla="*/ 1506991 h 8383373"/>
              <a:gd name="connsiteX1134" fmla="*/ 22150187 w 22504815"/>
              <a:gd name="connsiteY1134" fmla="*/ 1502801 h 8383373"/>
              <a:gd name="connsiteX1135" fmla="*/ 22197647 w 22504815"/>
              <a:gd name="connsiteY1135" fmla="*/ 1455419 h 8383373"/>
              <a:gd name="connsiteX1136" fmla="*/ 22201571 w 22504815"/>
              <a:gd name="connsiteY1136" fmla="*/ 1455358 h 8383373"/>
              <a:gd name="connsiteX1137" fmla="*/ 22195451 w 22504815"/>
              <a:gd name="connsiteY1137" fmla="*/ 1451988 h 8383373"/>
              <a:gd name="connsiteX1138" fmla="*/ 22219015 w 22504815"/>
              <a:gd name="connsiteY1138" fmla="*/ 1356866 h 8383373"/>
              <a:gd name="connsiteX1139" fmla="*/ 22321131 w 22504815"/>
              <a:gd name="connsiteY1139" fmla="*/ 1412352 h 8383373"/>
              <a:gd name="connsiteX1140" fmla="*/ 22319275 w 22504815"/>
              <a:gd name="connsiteY1140" fmla="*/ 1416474 h 8383373"/>
              <a:gd name="connsiteX1141" fmla="*/ 22322943 w 22504815"/>
              <a:gd name="connsiteY1141" fmla="*/ 1413348 h 8383373"/>
              <a:gd name="connsiteX1142" fmla="*/ 22330795 w 22504815"/>
              <a:gd name="connsiteY1142" fmla="*/ 1373600 h 8383373"/>
              <a:gd name="connsiteX1143" fmla="*/ 22333303 w 22504815"/>
              <a:gd name="connsiteY1143" fmla="*/ 1378390 h 8383373"/>
              <a:gd name="connsiteX1144" fmla="*/ 22333099 w 22504815"/>
              <a:gd name="connsiteY1144" fmla="*/ 1375171 h 8383373"/>
              <a:gd name="connsiteX1145" fmla="*/ 22372227 w 22504815"/>
              <a:gd name="connsiteY1145" fmla="*/ 1273051 h 8383373"/>
              <a:gd name="connsiteX1146" fmla="*/ 22458319 w 22504815"/>
              <a:gd name="connsiteY1146" fmla="*/ 1367313 h 8383373"/>
              <a:gd name="connsiteX1147" fmla="*/ 22457735 w 22504815"/>
              <a:gd name="connsiteY1147" fmla="*/ 1371241 h 8383373"/>
              <a:gd name="connsiteX1148" fmla="*/ 22499783 w 22504815"/>
              <a:gd name="connsiteY1148" fmla="*/ 1454351 h 8383373"/>
              <a:gd name="connsiteX1149" fmla="*/ 22491603 w 22504815"/>
              <a:gd name="connsiteY1149" fmla="*/ 1486690 h 8383373"/>
              <a:gd name="connsiteX1150" fmla="*/ 22420107 w 22504815"/>
              <a:gd name="connsiteY1150" fmla="*/ 1498883 h 8383373"/>
              <a:gd name="connsiteX1151" fmla="*/ 22419187 w 22504815"/>
              <a:gd name="connsiteY1151" fmla="*/ 1500857 h 8383373"/>
              <a:gd name="connsiteX1152" fmla="*/ 22380051 w 22504815"/>
              <a:gd name="connsiteY1152" fmla="*/ 1547991 h 8383373"/>
              <a:gd name="connsiteX1153" fmla="*/ 22377767 w 22504815"/>
              <a:gd name="connsiteY1153" fmla="*/ 1543508 h 8383373"/>
              <a:gd name="connsiteX1154" fmla="*/ 22377927 w 22504815"/>
              <a:gd name="connsiteY1154" fmla="*/ 1548488 h 8383373"/>
              <a:gd name="connsiteX1155" fmla="*/ 22370095 w 22504815"/>
              <a:gd name="connsiteY1155" fmla="*/ 1675344 h 8383373"/>
              <a:gd name="connsiteX1156" fmla="*/ 22370139 w 22504815"/>
              <a:gd name="connsiteY1156" fmla="*/ 1675366 h 8383373"/>
              <a:gd name="connsiteX1157" fmla="*/ 22504815 w 22504815"/>
              <a:gd name="connsiteY1157" fmla="*/ 1723239 h 8383373"/>
              <a:gd name="connsiteX1158" fmla="*/ 22330527 w 22504815"/>
              <a:gd name="connsiteY1158" fmla="*/ 2066322 h 8383373"/>
              <a:gd name="connsiteX1159" fmla="*/ 22329891 w 22504815"/>
              <a:gd name="connsiteY1159" fmla="*/ 2066178 h 8383373"/>
              <a:gd name="connsiteX1160" fmla="*/ 22283735 w 22504815"/>
              <a:gd name="connsiteY1160" fmla="*/ 2198871 h 8383373"/>
              <a:gd name="connsiteX1161" fmla="*/ 22281319 w 22504815"/>
              <a:gd name="connsiteY1161" fmla="*/ 2198018 h 8383373"/>
              <a:gd name="connsiteX1162" fmla="*/ 22282455 w 22504815"/>
              <a:gd name="connsiteY1162" fmla="*/ 2199620 h 8383373"/>
              <a:gd name="connsiteX1163" fmla="*/ 22243019 w 22504815"/>
              <a:gd name="connsiteY1163" fmla="*/ 2327549 h 8383373"/>
              <a:gd name="connsiteX1164" fmla="*/ 22243787 w 22504815"/>
              <a:gd name="connsiteY1164" fmla="*/ 2328247 h 8383373"/>
              <a:gd name="connsiteX1165" fmla="*/ 21945295 w 22504815"/>
              <a:gd name="connsiteY1165" fmla="*/ 2811033 h 8383373"/>
              <a:gd name="connsiteX1166" fmla="*/ 21943419 w 22504815"/>
              <a:gd name="connsiteY1166" fmla="*/ 2812015 h 8383373"/>
              <a:gd name="connsiteX1167" fmla="*/ 21944091 w 22504815"/>
              <a:gd name="connsiteY1167" fmla="*/ 2812015 h 8383373"/>
              <a:gd name="connsiteX1168" fmla="*/ 21857915 w 22504815"/>
              <a:gd name="connsiteY1168" fmla="*/ 3035164 h 8383373"/>
              <a:gd name="connsiteX1169" fmla="*/ 21855091 w 22504815"/>
              <a:gd name="connsiteY1169" fmla="*/ 3035164 h 8383373"/>
              <a:gd name="connsiteX1170" fmla="*/ 21855575 w 22504815"/>
              <a:gd name="connsiteY1170" fmla="*/ 3087312 h 8383373"/>
              <a:gd name="connsiteX1171" fmla="*/ 21958011 w 22504815"/>
              <a:gd name="connsiteY1171" fmla="*/ 3089538 h 8383373"/>
              <a:gd name="connsiteX1172" fmla="*/ 22108443 w 22504815"/>
              <a:gd name="connsiteY1172" fmla="*/ 3160715 h 8383373"/>
              <a:gd name="connsiteX1173" fmla="*/ 22021351 w 22504815"/>
              <a:gd name="connsiteY1173" fmla="*/ 3374257 h 8383373"/>
              <a:gd name="connsiteX1174" fmla="*/ 22021291 w 22504815"/>
              <a:gd name="connsiteY1174" fmla="*/ 3374221 h 8383373"/>
              <a:gd name="connsiteX1175" fmla="*/ 21943099 w 22504815"/>
              <a:gd name="connsiteY1175" fmla="*/ 3461391 h 8383373"/>
              <a:gd name="connsiteX1176" fmla="*/ 21944091 w 22504815"/>
              <a:gd name="connsiteY1176" fmla="*/ 3462634 h 8383373"/>
              <a:gd name="connsiteX1177" fmla="*/ 21936135 w 22504815"/>
              <a:gd name="connsiteY1177" fmla="*/ 3549710 h 8383373"/>
              <a:gd name="connsiteX1178" fmla="*/ 21935967 w 22504815"/>
              <a:gd name="connsiteY1178" fmla="*/ 3550223 h 8383373"/>
              <a:gd name="connsiteX1179" fmla="*/ 21971063 w 22504815"/>
              <a:gd name="connsiteY1179" fmla="*/ 3646372 h 8383373"/>
              <a:gd name="connsiteX1180" fmla="*/ 21809435 w 22504815"/>
              <a:gd name="connsiteY1180" fmla="*/ 3810235 h 8383373"/>
              <a:gd name="connsiteX1181" fmla="*/ 21808743 w 22504815"/>
              <a:gd name="connsiteY1181" fmla="*/ 3809395 h 8383373"/>
              <a:gd name="connsiteX1182" fmla="*/ 21808743 w 22504815"/>
              <a:gd name="connsiteY1182" fmla="*/ 3812960 h 8383373"/>
              <a:gd name="connsiteX1183" fmla="*/ 21762339 w 22504815"/>
              <a:gd name="connsiteY1183" fmla="*/ 3853834 h 8383373"/>
              <a:gd name="connsiteX1184" fmla="*/ 21761911 w 22504815"/>
              <a:gd name="connsiteY1184" fmla="*/ 3852135 h 8383373"/>
              <a:gd name="connsiteX1185" fmla="*/ 21761479 w 22504815"/>
              <a:gd name="connsiteY1185" fmla="*/ 3853294 h 8383373"/>
              <a:gd name="connsiteX1186" fmla="*/ 21761479 w 22504815"/>
              <a:gd name="connsiteY1186" fmla="*/ 3898843 h 8383373"/>
              <a:gd name="connsiteX1187" fmla="*/ 21761611 w 22504815"/>
              <a:gd name="connsiteY1187" fmla="*/ 3898883 h 8383373"/>
              <a:gd name="connsiteX1188" fmla="*/ 21781125 w 22504815"/>
              <a:gd name="connsiteY1188" fmla="*/ 3950588 h 8383373"/>
              <a:gd name="connsiteX1189" fmla="*/ 21781161 w 22504815"/>
              <a:gd name="connsiteY1189" fmla="*/ 3952423 h 8383373"/>
              <a:gd name="connsiteX1190" fmla="*/ 21784547 w 22504815"/>
              <a:gd name="connsiteY1190" fmla="*/ 3954389 h 8383373"/>
              <a:gd name="connsiteX1191" fmla="*/ 21793009 w 22504815"/>
              <a:gd name="connsiteY1191" fmla="*/ 3964735 h 8383373"/>
              <a:gd name="connsiteX1192" fmla="*/ 21798271 w 22504815"/>
              <a:gd name="connsiteY1192" fmla="*/ 3988315 h 8383373"/>
              <a:gd name="connsiteX1193" fmla="*/ 21802545 w 22504815"/>
              <a:gd name="connsiteY1193" fmla="*/ 3997437 h 8383373"/>
              <a:gd name="connsiteX1194" fmla="*/ 21825543 w 22504815"/>
              <a:gd name="connsiteY1194" fmla="*/ 4013607 h 8383373"/>
              <a:gd name="connsiteX1195" fmla="*/ 21840659 w 22504815"/>
              <a:gd name="connsiteY1195" fmla="*/ 4021178 h 8383373"/>
              <a:gd name="connsiteX1196" fmla="*/ 21902739 w 22504815"/>
              <a:gd name="connsiteY1196" fmla="*/ 4022012 h 8383373"/>
              <a:gd name="connsiteX1197" fmla="*/ 21920823 w 22504815"/>
              <a:gd name="connsiteY1197" fmla="*/ 4072957 h 8383373"/>
              <a:gd name="connsiteX1198" fmla="*/ 21921831 w 22504815"/>
              <a:gd name="connsiteY1198" fmla="*/ 4140951 h 8383373"/>
              <a:gd name="connsiteX1199" fmla="*/ 21932999 w 22504815"/>
              <a:gd name="connsiteY1199" fmla="*/ 4144215 h 8383373"/>
              <a:gd name="connsiteX1200" fmla="*/ 21933331 w 22504815"/>
              <a:gd name="connsiteY1200" fmla="*/ 4149036 h 8383373"/>
              <a:gd name="connsiteX1201" fmla="*/ 21920199 w 22504815"/>
              <a:gd name="connsiteY1201" fmla="*/ 4170386 h 8383373"/>
              <a:gd name="connsiteX1202" fmla="*/ 21894905 w 22504815"/>
              <a:gd name="connsiteY1202" fmla="*/ 4174013 h 8383373"/>
              <a:gd name="connsiteX1203" fmla="*/ 21888011 w 22504815"/>
              <a:gd name="connsiteY1203" fmla="*/ 4179867 h 8383373"/>
              <a:gd name="connsiteX1204" fmla="*/ 21877831 w 22504815"/>
              <a:gd name="connsiteY1204" fmla="*/ 4191060 h 8383373"/>
              <a:gd name="connsiteX1205" fmla="*/ 21787499 w 22504815"/>
              <a:gd name="connsiteY1205" fmla="*/ 4204007 h 8383373"/>
              <a:gd name="connsiteX1206" fmla="*/ 21761235 w 22504815"/>
              <a:gd name="connsiteY1206" fmla="*/ 4246708 h 8383373"/>
              <a:gd name="connsiteX1207" fmla="*/ 21795405 w 22504815"/>
              <a:gd name="connsiteY1207" fmla="*/ 4266145 h 8383373"/>
              <a:gd name="connsiteX1208" fmla="*/ 21822017 w 22504815"/>
              <a:gd name="connsiteY1208" fmla="*/ 4281799 h 8383373"/>
              <a:gd name="connsiteX1209" fmla="*/ 21836799 w 22504815"/>
              <a:gd name="connsiteY1209" fmla="*/ 4284546 h 8383373"/>
              <a:gd name="connsiteX1210" fmla="*/ 21844355 w 22504815"/>
              <a:gd name="connsiteY1210" fmla="*/ 4288330 h 8383373"/>
              <a:gd name="connsiteX1211" fmla="*/ 21846007 w 22504815"/>
              <a:gd name="connsiteY1211" fmla="*/ 4312429 h 8383373"/>
              <a:gd name="connsiteX1212" fmla="*/ 21832213 w 22504815"/>
              <a:gd name="connsiteY1212" fmla="*/ 4324137 h 8383373"/>
              <a:gd name="connsiteX1213" fmla="*/ 21815799 w 22504815"/>
              <a:gd name="connsiteY1213" fmla="*/ 4350827 h 8383373"/>
              <a:gd name="connsiteX1214" fmla="*/ 21812183 w 22504815"/>
              <a:gd name="connsiteY1214" fmla="*/ 4351344 h 8383373"/>
              <a:gd name="connsiteX1215" fmla="*/ 21809231 w 22504815"/>
              <a:gd name="connsiteY1215" fmla="*/ 4361503 h 8383373"/>
              <a:gd name="connsiteX1216" fmla="*/ 21795439 w 22504815"/>
              <a:gd name="connsiteY1216" fmla="*/ 4373213 h 8383373"/>
              <a:gd name="connsiteX1217" fmla="*/ 21781645 w 22504815"/>
              <a:gd name="connsiteY1217" fmla="*/ 4384925 h 8383373"/>
              <a:gd name="connsiteX1218" fmla="*/ 21745513 w 22504815"/>
              <a:gd name="connsiteY1218" fmla="*/ 4390103 h 8383373"/>
              <a:gd name="connsiteX1219" fmla="*/ 21738947 w 22504815"/>
              <a:gd name="connsiteY1219" fmla="*/ 4400777 h 8383373"/>
              <a:gd name="connsiteX1220" fmla="*/ 21732051 w 22504815"/>
              <a:gd name="connsiteY1220" fmla="*/ 4406634 h 8383373"/>
              <a:gd name="connsiteX1221" fmla="*/ 21734691 w 22504815"/>
              <a:gd name="connsiteY1221" fmla="*/ 4445189 h 8383373"/>
              <a:gd name="connsiteX1222" fmla="*/ 21750135 w 22504815"/>
              <a:gd name="connsiteY1222" fmla="*/ 4457580 h 8383373"/>
              <a:gd name="connsiteX1223" fmla="*/ 21768861 w 22504815"/>
              <a:gd name="connsiteY1223" fmla="*/ 4464630 h 8383373"/>
              <a:gd name="connsiteX1224" fmla="*/ 21787255 w 22504815"/>
              <a:gd name="connsiteY1224" fmla="*/ 4466858 h 8383373"/>
              <a:gd name="connsiteX1225" fmla="*/ 21809265 w 22504815"/>
              <a:gd name="connsiteY1225" fmla="*/ 4468570 h 8383373"/>
              <a:gd name="connsiteX1226" fmla="*/ 21818473 w 22504815"/>
              <a:gd name="connsiteY1226" fmla="*/ 4496454 h 8383373"/>
              <a:gd name="connsiteX1227" fmla="*/ 21812235 w 22504815"/>
              <a:gd name="connsiteY1227" fmla="*/ 4511949 h 8383373"/>
              <a:gd name="connsiteX1228" fmla="*/ 21760679 w 22504815"/>
              <a:gd name="connsiteY1228" fmla="*/ 4558275 h 8383373"/>
              <a:gd name="connsiteX1229" fmla="*/ 21719943 w 22504815"/>
              <a:gd name="connsiteY1229" fmla="*/ 4549511 h 8383373"/>
              <a:gd name="connsiteX1230" fmla="*/ 21723227 w 22504815"/>
              <a:gd name="connsiteY1230" fmla="*/ 4544173 h 8383373"/>
              <a:gd name="connsiteX1231" fmla="*/ 21719615 w 22504815"/>
              <a:gd name="connsiteY1231" fmla="*/ 4544691 h 8383373"/>
              <a:gd name="connsiteX1232" fmla="*/ 21710423 w 22504815"/>
              <a:gd name="connsiteY1232" fmla="*/ 4570344 h 8383373"/>
              <a:gd name="connsiteX1233" fmla="*/ 21700593 w 22504815"/>
              <a:gd name="connsiteY1233" fmla="*/ 4639889 h 8383373"/>
              <a:gd name="connsiteX1234" fmla="*/ 21705523 w 22504815"/>
              <a:gd name="connsiteY1234" fmla="*/ 4658651 h 8383373"/>
              <a:gd name="connsiteX1235" fmla="*/ 21730817 w 22504815"/>
              <a:gd name="connsiteY1235" fmla="*/ 4655026 h 8383373"/>
              <a:gd name="connsiteX1236" fmla="*/ 21767939 w 22504815"/>
              <a:gd name="connsiteY1236" fmla="*/ 4664304 h 8383373"/>
              <a:gd name="connsiteX1237" fmla="*/ 21751193 w 22504815"/>
              <a:gd name="connsiteY1237" fmla="*/ 4686173 h 8383373"/>
              <a:gd name="connsiteX1238" fmla="*/ 21768947 w 22504815"/>
              <a:gd name="connsiteY1238" fmla="*/ 4732298 h 8383373"/>
              <a:gd name="connsiteX1239" fmla="*/ 21798511 w 22504815"/>
              <a:gd name="connsiteY1239" fmla="*/ 4737796 h 8383373"/>
              <a:gd name="connsiteX1240" fmla="*/ 21868151 w 22504815"/>
              <a:gd name="connsiteY1240" fmla="*/ 4742415 h 8383373"/>
              <a:gd name="connsiteX1241" fmla="*/ 21853057 w 22504815"/>
              <a:gd name="connsiteY1241" fmla="*/ 4788380 h 8383373"/>
              <a:gd name="connsiteX1242" fmla="*/ 21806747 w 22504815"/>
              <a:gd name="connsiteY1242" fmla="*/ 4804753 h 8383373"/>
              <a:gd name="connsiteX1243" fmla="*/ 21785067 w 22504815"/>
              <a:gd name="connsiteY1243" fmla="*/ 4807861 h 8383373"/>
              <a:gd name="connsiteX1244" fmla="*/ 21777839 w 22504815"/>
              <a:gd name="connsiteY1244" fmla="*/ 4808898 h 8383373"/>
              <a:gd name="connsiteX1245" fmla="*/ 21738095 w 22504815"/>
              <a:gd name="connsiteY1245" fmla="*/ 4814594 h 8383373"/>
              <a:gd name="connsiteX1246" fmla="*/ 21784755 w 22504815"/>
              <a:gd name="connsiteY1246" fmla="*/ 4856575 h 8383373"/>
              <a:gd name="connsiteX1247" fmla="*/ 21788367 w 22504815"/>
              <a:gd name="connsiteY1247" fmla="*/ 4856056 h 8383373"/>
              <a:gd name="connsiteX1248" fmla="*/ 21812007 w 22504815"/>
              <a:gd name="connsiteY1248" fmla="*/ 4828335 h 8383373"/>
              <a:gd name="connsiteX1249" fmla="*/ 21827121 w 22504815"/>
              <a:gd name="connsiteY1249" fmla="*/ 4835902 h 8383373"/>
              <a:gd name="connsiteX1250" fmla="*/ 21835007 w 22504815"/>
              <a:gd name="connsiteY1250" fmla="*/ 4844504 h 8383373"/>
              <a:gd name="connsiteX1251" fmla="*/ 21902027 w 22504815"/>
              <a:gd name="connsiteY1251" fmla="*/ 4864102 h 8383373"/>
              <a:gd name="connsiteX1252" fmla="*/ 21892175 w 22504815"/>
              <a:gd name="connsiteY1252" fmla="*/ 4880114 h 8383373"/>
              <a:gd name="connsiteX1253" fmla="*/ 21856703 w 22504815"/>
              <a:gd name="connsiteY1253" fmla="*/ 4894933 h 8383373"/>
              <a:gd name="connsiteX1254" fmla="*/ 21839297 w 22504815"/>
              <a:gd name="connsiteY1254" fmla="*/ 4907161 h 8383373"/>
              <a:gd name="connsiteX1255" fmla="*/ 21849165 w 22504815"/>
              <a:gd name="connsiteY1255" fmla="*/ 4944683 h 8383373"/>
              <a:gd name="connsiteX1256" fmla="*/ 21856391 w 22504815"/>
              <a:gd name="connsiteY1256" fmla="*/ 4943648 h 8383373"/>
              <a:gd name="connsiteX1257" fmla="*/ 21896465 w 22504815"/>
              <a:gd name="connsiteY1257" fmla="*/ 4942769 h 8383373"/>
              <a:gd name="connsiteX1258" fmla="*/ 21924399 w 22504815"/>
              <a:gd name="connsiteY1258" fmla="*/ 4977703 h 8383373"/>
              <a:gd name="connsiteX1259" fmla="*/ 21957907 w 22504815"/>
              <a:gd name="connsiteY1259" fmla="*/ 4987500 h 8383373"/>
              <a:gd name="connsiteX1260" fmla="*/ 21999631 w 22504815"/>
              <a:gd name="connsiteY1260" fmla="*/ 5010722 h 8383373"/>
              <a:gd name="connsiteX1261" fmla="*/ 22017055 w 22504815"/>
              <a:gd name="connsiteY1261" fmla="*/ 5052026 h 8383373"/>
              <a:gd name="connsiteX1262" fmla="*/ 22021327 w 22504815"/>
              <a:gd name="connsiteY1262" fmla="*/ 5061150 h 8383373"/>
              <a:gd name="connsiteX1263" fmla="*/ 22000969 w 22504815"/>
              <a:gd name="connsiteY1263" fmla="*/ 5083537 h 8383373"/>
              <a:gd name="connsiteX1264" fmla="*/ 21896831 w 22504815"/>
              <a:gd name="connsiteY1264" fmla="*/ 5054658 h 8383373"/>
              <a:gd name="connsiteX1265" fmla="*/ 21855765 w 22504815"/>
              <a:gd name="connsiteY1265" fmla="*/ 5041076 h 8383373"/>
              <a:gd name="connsiteX1266" fmla="*/ 21855435 w 22504815"/>
              <a:gd name="connsiteY1266" fmla="*/ 5036257 h 8383373"/>
              <a:gd name="connsiteX1267" fmla="*/ 21846559 w 22504815"/>
              <a:gd name="connsiteY1267" fmla="*/ 5013193 h 8383373"/>
              <a:gd name="connsiteX1268" fmla="*/ 21816019 w 22504815"/>
              <a:gd name="connsiteY1268" fmla="*/ 5046774 h 8383373"/>
              <a:gd name="connsiteX1269" fmla="*/ 21798301 w 22504815"/>
              <a:gd name="connsiteY1269" fmla="*/ 5107716 h 8383373"/>
              <a:gd name="connsiteX1270" fmla="*/ 21813415 w 22504815"/>
              <a:gd name="connsiteY1270" fmla="*/ 5115283 h 8383373"/>
              <a:gd name="connsiteX1271" fmla="*/ 21820641 w 22504815"/>
              <a:gd name="connsiteY1271" fmla="*/ 5114248 h 8383373"/>
              <a:gd name="connsiteX1272" fmla="*/ 21853489 w 22504815"/>
              <a:gd name="connsiteY1272" fmla="*/ 5114408 h 8383373"/>
              <a:gd name="connsiteX1273" fmla="*/ 21830837 w 22504815"/>
              <a:gd name="connsiteY1273" fmla="*/ 5156591 h 8383373"/>
              <a:gd name="connsiteX1274" fmla="*/ 21791751 w 22504815"/>
              <a:gd name="connsiteY1274" fmla="*/ 5171926 h 8383373"/>
              <a:gd name="connsiteX1275" fmla="*/ 21788139 w 22504815"/>
              <a:gd name="connsiteY1275" fmla="*/ 5172443 h 8383373"/>
              <a:gd name="connsiteX1276" fmla="*/ 21753987 w 22504815"/>
              <a:gd name="connsiteY1276" fmla="*/ 5206540 h 8383373"/>
              <a:gd name="connsiteX1277" fmla="*/ 21723119 w 22504815"/>
              <a:gd name="connsiteY1277" fmla="*/ 5235298 h 8383373"/>
              <a:gd name="connsiteX1278" fmla="*/ 21671545 w 22504815"/>
              <a:gd name="connsiteY1278" fmla="*/ 5228090 h 8383373"/>
              <a:gd name="connsiteX1279" fmla="*/ 21653149 w 22504815"/>
              <a:gd name="connsiteY1279" fmla="*/ 5225858 h 8383373"/>
              <a:gd name="connsiteX1280" fmla="*/ 21659055 w 22504815"/>
              <a:gd name="connsiteY1280" fmla="*/ 5205547 h 8383373"/>
              <a:gd name="connsiteX1281" fmla="*/ 21665291 w 22504815"/>
              <a:gd name="connsiteY1281" fmla="*/ 5190052 h 8383373"/>
              <a:gd name="connsiteX1282" fmla="*/ 21611095 w 22504815"/>
              <a:gd name="connsiteY1282" fmla="*/ 5197820 h 8383373"/>
              <a:gd name="connsiteX1283" fmla="*/ 21612103 w 22504815"/>
              <a:gd name="connsiteY1283" fmla="*/ 5265813 h 8383373"/>
              <a:gd name="connsiteX1284" fmla="*/ 21551007 w 22504815"/>
              <a:gd name="connsiteY1284" fmla="*/ 5279437 h 8383373"/>
              <a:gd name="connsiteX1285" fmla="*/ 21553317 w 22504815"/>
              <a:gd name="connsiteY1285" fmla="*/ 5313172 h 8383373"/>
              <a:gd name="connsiteX1286" fmla="*/ 21553979 w 22504815"/>
              <a:gd name="connsiteY1286" fmla="*/ 5322813 h 8383373"/>
              <a:gd name="connsiteX1287" fmla="*/ 21554967 w 22504815"/>
              <a:gd name="connsiteY1287" fmla="*/ 5337271 h 8383373"/>
              <a:gd name="connsiteX1288" fmla="*/ 21576003 w 22504815"/>
              <a:gd name="connsiteY1288" fmla="*/ 5378059 h 8383373"/>
              <a:gd name="connsiteX1289" fmla="*/ 21587175 w 22504815"/>
              <a:gd name="connsiteY1289" fmla="*/ 5381326 h 8383373"/>
              <a:gd name="connsiteX1290" fmla="*/ 21587503 w 22504815"/>
              <a:gd name="connsiteY1290" fmla="*/ 5386143 h 8383373"/>
              <a:gd name="connsiteX1291" fmla="*/ 21526739 w 22504815"/>
              <a:gd name="connsiteY1291" fmla="*/ 5404588 h 8383373"/>
              <a:gd name="connsiteX1292" fmla="*/ 21498163 w 22504815"/>
              <a:gd name="connsiteY1292" fmla="*/ 5413549 h 8383373"/>
              <a:gd name="connsiteX1293" fmla="*/ 21449543 w 22504815"/>
              <a:gd name="connsiteY1293" fmla="*/ 5396182 h 8383373"/>
              <a:gd name="connsiteX1294" fmla="*/ 21438373 w 22504815"/>
              <a:gd name="connsiteY1294" fmla="*/ 5392918 h 8383373"/>
              <a:gd name="connsiteX1295" fmla="*/ 21434761 w 22504815"/>
              <a:gd name="connsiteY1295" fmla="*/ 5393436 h 8383373"/>
              <a:gd name="connsiteX1296" fmla="*/ 21426875 w 22504815"/>
              <a:gd name="connsiteY1296" fmla="*/ 5384834 h 8383373"/>
              <a:gd name="connsiteX1297" fmla="*/ 21419647 w 22504815"/>
              <a:gd name="connsiteY1297" fmla="*/ 5385869 h 8383373"/>
              <a:gd name="connsiteX1298" fmla="*/ 21362497 w 22504815"/>
              <a:gd name="connsiteY1298" fmla="*/ 5403793 h 8383373"/>
              <a:gd name="connsiteX1299" fmla="*/ 21357579 w 22504815"/>
              <a:gd name="connsiteY1299" fmla="*/ 5438565 h 8383373"/>
              <a:gd name="connsiteX1300" fmla="*/ 21436759 w 22504815"/>
              <a:gd name="connsiteY1300" fmla="*/ 5475889 h 8383373"/>
              <a:gd name="connsiteX1301" fmla="*/ 21451539 w 22504815"/>
              <a:gd name="connsiteY1301" fmla="*/ 5478635 h 8383373"/>
              <a:gd name="connsiteX1302" fmla="*/ 21474539 w 22504815"/>
              <a:gd name="connsiteY1302" fmla="*/ 5494808 h 8383373"/>
              <a:gd name="connsiteX1303" fmla="*/ 21467311 w 22504815"/>
              <a:gd name="connsiteY1303" fmla="*/ 5495844 h 8383373"/>
              <a:gd name="connsiteX1304" fmla="*/ 21453851 w 22504815"/>
              <a:gd name="connsiteY1304" fmla="*/ 5512375 h 8383373"/>
              <a:gd name="connsiteX1305" fmla="*/ 21453207 w 22504815"/>
              <a:gd name="connsiteY1305" fmla="*/ 5556268 h 8383373"/>
              <a:gd name="connsiteX1306" fmla="*/ 21382577 w 22504815"/>
              <a:gd name="connsiteY1306" fmla="*/ 5537192 h 8383373"/>
              <a:gd name="connsiteX1307" fmla="*/ 21347419 w 22504815"/>
              <a:gd name="connsiteY1307" fmla="*/ 5503293 h 8383373"/>
              <a:gd name="connsiteX1308" fmla="*/ 21339203 w 22504815"/>
              <a:gd name="connsiteY1308" fmla="*/ 5489870 h 8383373"/>
              <a:gd name="connsiteX1309" fmla="*/ 21326713 w 22504815"/>
              <a:gd name="connsiteY1309" fmla="*/ 5467327 h 8383373"/>
              <a:gd name="connsiteX1310" fmla="*/ 21326383 w 22504815"/>
              <a:gd name="connsiteY1310" fmla="*/ 5462505 h 8383373"/>
              <a:gd name="connsiteX1311" fmla="*/ 21319157 w 22504815"/>
              <a:gd name="connsiteY1311" fmla="*/ 5463541 h 8383373"/>
              <a:gd name="connsiteX1312" fmla="*/ 21285979 w 22504815"/>
              <a:gd name="connsiteY1312" fmla="*/ 5458564 h 8383373"/>
              <a:gd name="connsiteX1313" fmla="*/ 21247223 w 22504815"/>
              <a:gd name="connsiteY1313" fmla="*/ 5478719 h 8383373"/>
              <a:gd name="connsiteX1314" fmla="*/ 21300779 w 22504815"/>
              <a:gd name="connsiteY1314" fmla="*/ 5514845 h 8383373"/>
              <a:gd name="connsiteX1315" fmla="*/ 21293551 w 22504815"/>
              <a:gd name="connsiteY1315" fmla="*/ 5515881 h 8383373"/>
              <a:gd name="connsiteX1316" fmla="*/ 21220299 w 22504815"/>
              <a:gd name="connsiteY1316" fmla="*/ 5511781 h 8383373"/>
              <a:gd name="connsiteX1317" fmla="*/ 21208139 w 22504815"/>
              <a:gd name="connsiteY1317" fmla="*/ 5494056 h 8383373"/>
              <a:gd name="connsiteX1318" fmla="*/ 21199923 w 22504815"/>
              <a:gd name="connsiteY1318" fmla="*/ 5480630 h 8383373"/>
              <a:gd name="connsiteX1319" fmla="*/ 21150639 w 22504815"/>
              <a:gd name="connsiteY1319" fmla="*/ 5453625 h 8383373"/>
              <a:gd name="connsiteX1320" fmla="*/ 21104015 w 22504815"/>
              <a:gd name="connsiteY1320" fmla="*/ 5518710 h 8383373"/>
              <a:gd name="connsiteX1321" fmla="*/ 21117165 w 22504815"/>
              <a:gd name="connsiteY1321" fmla="*/ 5550896 h 8383373"/>
              <a:gd name="connsiteX1322" fmla="*/ 21110603 w 22504815"/>
              <a:gd name="connsiteY1322" fmla="*/ 5561425 h 8383373"/>
              <a:gd name="connsiteX1323" fmla="*/ 21134403 w 22504815"/>
              <a:gd name="connsiteY1323" fmla="*/ 5584217 h 8383373"/>
              <a:gd name="connsiteX1324" fmla="*/ 21185663 w 22504815"/>
              <a:gd name="connsiteY1324" fmla="*/ 5640139 h 8383373"/>
              <a:gd name="connsiteX1325" fmla="*/ 21186323 w 22504815"/>
              <a:gd name="connsiteY1325" fmla="*/ 5649777 h 8383373"/>
              <a:gd name="connsiteX1326" fmla="*/ 21182711 w 22504815"/>
              <a:gd name="connsiteY1326" fmla="*/ 5650296 h 8383373"/>
              <a:gd name="connsiteX1327" fmla="*/ 21186655 w 22504815"/>
              <a:gd name="connsiteY1327" fmla="*/ 5654598 h 8383373"/>
              <a:gd name="connsiteX1328" fmla="*/ 21186323 w 22504815"/>
              <a:gd name="connsiteY1328" fmla="*/ 5649777 h 8383373"/>
              <a:gd name="connsiteX1329" fmla="*/ 21292755 w 22504815"/>
              <a:gd name="connsiteY1329" fmla="*/ 5658857 h 8383373"/>
              <a:gd name="connsiteX1330" fmla="*/ 21312143 w 22504815"/>
              <a:gd name="connsiteY1330" fmla="*/ 5675548 h 8383373"/>
              <a:gd name="connsiteX1331" fmla="*/ 21317403 w 22504815"/>
              <a:gd name="connsiteY1331" fmla="*/ 5699128 h 8383373"/>
              <a:gd name="connsiteX1332" fmla="*/ 21321679 w 22504815"/>
              <a:gd name="connsiteY1332" fmla="*/ 5708250 h 8383373"/>
              <a:gd name="connsiteX1333" fmla="*/ 21344675 w 22504815"/>
              <a:gd name="connsiteY1333" fmla="*/ 5724420 h 8383373"/>
              <a:gd name="connsiteX1334" fmla="*/ 21359791 w 22504815"/>
              <a:gd name="connsiteY1334" fmla="*/ 5731991 h 8383373"/>
              <a:gd name="connsiteX1335" fmla="*/ 21421871 w 22504815"/>
              <a:gd name="connsiteY1335" fmla="*/ 5732825 h 8383373"/>
              <a:gd name="connsiteX1336" fmla="*/ 21439955 w 22504815"/>
              <a:gd name="connsiteY1336" fmla="*/ 5783770 h 8383373"/>
              <a:gd name="connsiteX1337" fmla="*/ 21440963 w 22504815"/>
              <a:gd name="connsiteY1337" fmla="*/ 5851764 h 8383373"/>
              <a:gd name="connsiteX1338" fmla="*/ 21452131 w 22504815"/>
              <a:gd name="connsiteY1338" fmla="*/ 5855028 h 8383373"/>
              <a:gd name="connsiteX1339" fmla="*/ 21452463 w 22504815"/>
              <a:gd name="connsiteY1339" fmla="*/ 5859849 h 8383373"/>
              <a:gd name="connsiteX1340" fmla="*/ 21439331 w 22504815"/>
              <a:gd name="connsiteY1340" fmla="*/ 5881199 h 8383373"/>
              <a:gd name="connsiteX1341" fmla="*/ 21414039 w 22504815"/>
              <a:gd name="connsiteY1341" fmla="*/ 5884826 h 8383373"/>
              <a:gd name="connsiteX1342" fmla="*/ 21407143 w 22504815"/>
              <a:gd name="connsiteY1342" fmla="*/ 5890680 h 8383373"/>
              <a:gd name="connsiteX1343" fmla="*/ 21396963 w 22504815"/>
              <a:gd name="connsiteY1343" fmla="*/ 5901873 h 8383373"/>
              <a:gd name="connsiteX1344" fmla="*/ 21306631 w 22504815"/>
              <a:gd name="connsiteY1344" fmla="*/ 5914820 h 8383373"/>
              <a:gd name="connsiteX1345" fmla="*/ 21280367 w 22504815"/>
              <a:gd name="connsiteY1345" fmla="*/ 5957521 h 8383373"/>
              <a:gd name="connsiteX1346" fmla="*/ 21314539 w 22504815"/>
              <a:gd name="connsiteY1346" fmla="*/ 5976958 h 8383373"/>
              <a:gd name="connsiteX1347" fmla="*/ 21341151 w 22504815"/>
              <a:gd name="connsiteY1347" fmla="*/ 5992612 h 8383373"/>
              <a:gd name="connsiteX1348" fmla="*/ 21355931 w 22504815"/>
              <a:gd name="connsiteY1348" fmla="*/ 5995359 h 8383373"/>
              <a:gd name="connsiteX1349" fmla="*/ 21363487 w 22504815"/>
              <a:gd name="connsiteY1349" fmla="*/ 5999143 h 8383373"/>
              <a:gd name="connsiteX1350" fmla="*/ 21365139 w 22504815"/>
              <a:gd name="connsiteY1350" fmla="*/ 6023242 h 8383373"/>
              <a:gd name="connsiteX1351" fmla="*/ 21351347 w 22504815"/>
              <a:gd name="connsiteY1351" fmla="*/ 6034950 h 8383373"/>
              <a:gd name="connsiteX1352" fmla="*/ 21334931 w 22504815"/>
              <a:gd name="connsiteY1352" fmla="*/ 6061640 h 8383373"/>
              <a:gd name="connsiteX1353" fmla="*/ 21331315 w 22504815"/>
              <a:gd name="connsiteY1353" fmla="*/ 6062157 h 8383373"/>
              <a:gd name="connsiteX1354" fmla="*/ 21328363 w 22504815"/>
              <a:gd name="connsiteY1354" fmla="*/ 6072316 h 8383373"/>
              <a:gd name="connsiteX1355" fmla="*/ 21314571 w 22504815"/>
              <a:gd name="connsiteY1355" fmla="*/ 6084026 h 8383373"/>
              <a:gd name="connsiteX1356" fmla="*/ 21300779 w 22504815"/>
              <a:gd name="connsiteY1356" fmla="*/ 6095738 h 8383373"/>
              <a:gd name="connsiteX1357" fmla="*/ 21264647 w 22504815"/>
              <a:gd name="connsiteY1357" fmla="*/ 6100916 h 8383373"/>
              <a:gd name="connsiteX1358" fmla="*/ 21258079 w 22504815"/>
              <a:gd name="connsiteY1358" fmla="*/ 6111590 h 8383373"/>
              <a:gd name="connsiteX1359" fmla="*/ 21251183 w 22504815"/>
              <a:gd name="connsiteY1359" fmla="*/ 6117447 h 8383373"/>
              <a:gd name="connsiteX1360" fmla="*/ 21253823 w 22504815"/>
              <a:gd name="connsiteY1360" fmla="*/ 6156002 h 8383373"/>
              <a:gd name="connsiteX1361" fmla="*/ 21269267 w 22504815"/>
              <a:gd name="connsiteY1361" fmla="*/ 6168393 h 8383373"/>
              <a:gd name="connsiteX1362" fmla="*/ 21287995 w 22504815"/>
              <a:gd name="connsiteY1362" fmla="*/ 6175443 h 8383373"/>
              <a:gd name="connsiteX1363" fmla="*/ 21306387 w 22504815"/>
              <a:gd name="connsiteY1363" fmla="*/ 6177671 h 8383373"/>
              <a:gd name="connsiteX1364" fmla="*/ 21328399 w 22504815"/>
              <a:gd name="connsiteY1364" fmla="*/ 6179383 h 8383373"/>
              <a:gd name="connsiteX1365" fmla="*/ 21337607 w 22504815"/>
              <a:gd name="connsiteY1365" fmla="*/ 6207267 h 8383373"/>
              <a:gd name="connsiteX1366" fmla="*/ 21331367 w 22504815"/>
              <a:gd name="connsiteY1366" fmla="*/ 6222762 h 8383373"/>
              <a:gd name="connsiteX1367" fmla="*/ 21279811 w 22504815"/>
              <a:gd name="connsiteY1367" fmla="*/ 6269088 h 8383373"/>
              <a:gd name="connsiteX1368" fmla="*/ 21239075 w 22504815"/>
              <a:gd name="connsiteY1368" fmla="*/ 6260324 h 8383373"/>
              <a:gd name="connsiteX1369" fmla="*/ 21242359 w 22504815"/>
              <a:gd name="connsiteY1369" fmla="*/ 6254986 h 8383373"/>
              <a:gd name="connsiteX1370" fmla="*/ 21238747 w 22504815"/>
              <a:gd name="connsiteY1370" fmla="*/ 6255504 h 8383373"/>
              <a:gd name="connsiteX1371" fmla="*/ 21229555 w 22504815"/>
              <a:gd name="connsiteY1371" fmla="*/ 6281157 h 8383373"/>
              <a:gd name="connsiteX1372" fmla="*/ 21219727 w 22504815"/>
              <a:gd name="connsiteY1372" fmla="*/ 6350702 h 8383373"/>
              <a:gd name="connsiteX1373" fmla="*/ 21224655 w 22504815"/>
              <a:gd name="connsiteY1373" fmla="*/ 6369464 h 8383373"/>
              <a:gd name="connsiteX1374" fmla="*/ 21249951 w 22504815"/>
              <a:gd name="connsiteY1374" fmla="*/ 6365839 h 8383373"/>
              <a:gd name="connsiteX1375" fmla="*/ 21287071 w 22504815"/>
              <a:gd name="connsiteY1375" fmla="*/ 6375117 h 8383373"/>
              <a:gd name="connsiteX1376" fmla="*/ 21270327 w 22504815"/>
              <a:gd name="connsiteY1376" fmla="*/ 6396986 h 8383373"/>
              <a:gd name="connsiteX1377" fmla="*/ 21288079 w 22504815"/>
              <a:gd name="connsiteY1377" fmla="*/ 6443111 h 8383373"/>
              <a:gd name="connsiteX1378" fmla="*/ 21317643 w 22504815"/>
              <a:gd name="connsiteY1378" fmla="*/ 6448609 h 8383373"/>
              <a:gd name="connsiteX1379" fmla="*/ 21387283 w 22504815"/>
              <a:gd name="connsiteY1379" fmla="*/ 6453228 h 8383373"/>
              <a:gd name="connsiteX1380" fmla="*/ 21372191 w 22504815"/>
              <a:gd name="connsiteY1380" fmla="*/ 6499193 h 8383373"/>
              <a:gd name="connsiteX1381" fmla="*/ 21325879 w 22504815"/>
              <a:gd name="connsiteY1381" fmla="*/ 6515566 h 8383373"/>
              <a:gd name="connsiteX1382" fmla="*/ 21304199 w 22504815"/>
              <a:gd name="connsiteY1382" fmla="*/ 6518674 h 8383373"/>
              <a:gd name="connsiteX1383" fmla="*/ 21296971 w 22504815"/>
              <a:gd name="connsiteY1383" fmla="*/ 6519711 h 8383373"/>
              <a:gd name="connsiteX1384" fmla="*/ 21257227 w 22504815"/>
              <a:gd name="connsiteY1384" fmla="*/ 6525407 h 8383373"/>
              <a:gd name="connsiteX1385" fmla="*/ 21303887 w 22504815"/>
              <a:gd name="connsiteY1385" fmla="*/ 6567388 h 8383373"/>
              <a:gd name="connsiteX1386" fmla="*/ 21307499 w 22504815"/>
              <a:gd name="connsiteY1386" fmla="*/ 6566869 h 8383373"/>
              <a:gd name="connsiteX1387" fmla="*/ 21331139 w 22504815"/>
              <a:gd name="connsiteY1387" fmla="*/ 6539148 h 8383373"/>
              <a:gd name="connsiteX1388" fmla="*/ 21346255 w 22504815"/>
              <a:gd name="connsiteY1388" fmla="*/ 6546715 h 8383373"/>
              <a:gd name="connsiteX1389" fmla="*/ 21354139 w 22504815"/>
              <a:gd name="connsiteY1389" fmla="*/ 6555317 h 8383373"/>
              <a:gd name="connsiteX1390" fmla="*/ 21421159 w 22504815"/>
              <a:gd name="connsiteY1390" fmla="*/ 6574915 h 8383373"/>
              <a:gd name="connsiteX1391" fmla="*/ 21411307 w 22504815"/>
              <a:gd name="connsiteY1391" fmla="*/ 6590927 h 8383373"/>
              <a:gd name="connsiteX1392" fmla="*/ 21375835 w 22504815"/>
              <a:gd name="connsiteY1392" fmla="*/ 6605746 h 8383373"/>
              <a:gd name="connsiteX1393" fmla="*/ 21358431 w 22504815"/>
              <a:gd name="connsiteY1393" fmla="*/ 6617974 h 8383373"/>
              <a:gd name="connsiteX1394" fmla="*/ 21368299 w 22504815"/>
              <a:gd name="connsiteY1394" fmla="*/ 6655496 h 8383373"/>
              <a:gd name="connsiteX1395" fmla="*/ 21375523 w 22504815"/>
              <a:gd name="connsiteY1395" fmla="*/ 6654461 h 8383373"/>
              <a:gd name="connsiteX1396" fmla="*/ 21415599 w 22504815"/>
              <a:gd name="connsiteY1396" fmla="*/ 6653582 h 8383373"/>
              <a:gd name="connsiteX1397" fmla="*/ 21443531 w 22504815"/>
              <a:gd name="connsiteY1397" fmla="*/ 6688516 h 8383373"/>
              <a:gd name="connsiteX1398" fmla="*/ 21477039 w 22504815"/>
              <a:gd name="connsiteY1398" fmla="*/ 6698313 h 8383373"/>
              <a:gd name="connsiteX1399" fmla="*/ 21518763 w 22504815"/>
              <a:gd name="connsiteY1399" fmla="*/ 6721535 h 8383373"/>
              <a:gd name="connsiteX1400" fmla="*/ 21536187 w 22504815"/>
              <a:gd name="connsiteY1400" fmla="*/ 6762839 h 8383373"/>
              <a:gd name="connsiteX1401" fmla="*/ 21540459 w 22504815"/>
              <a:gd name="connsiteY1401" fmla="*/ 6771963 h 8383373"/>
              <a:gd name="connsiteX1402" fmla="*/ 21520103 w 22504815"/>
              <a:gd name="connsiteY1402" fmla="*/ 6794350 h 8383373"/>
              <a:gd name="connsiteX1403" fmla="*/ 21415963 w 22504815"/>
              <a:gd name="connsiteY1403" fmla="*/ 6765471 h 8383373"/>
              <a:gd name="connsiteX1404" fmla="*/ 21374899 w 22504815"/>
              <a:gd name="connsiteY1404" fmla="*/ 6751889 h 8383373"/>
              <a:gd name="connsiteX1405" fmla="*/ 21374567 w 22504815"/>
              <a:gd name="connsiteY1405" fmla="*/ 6747070 h 8383373"/>
              <a:gd name="connsiteX1406" fmla="*/ 21365691 w 22504815"/>
              <a:gd name="connsiteY1406" fmla="*/ 6724006 h 8383373"/>
              <a:gd name="connsiteX1407" fmla="*/ 21335151 w 22504815"/>
              <a:gd name="connsiteY1407" fmla="*/ 6757587 h 8383373"/>
              <a:gd name="connsiteX1408" fmla="*/ 21317435 w 22504815"/>
              <a:gd name="connsiteY1408" fmla="*/ 6818529 h 8383373"/>
              <a:gd name="connsiteX1409" fmla="*/ 21332547 w 22504815"/>
              <a:gd name="connsiteY1409" fmla="*/ 6826096 h 8383373"/>
              <a:gd name="connsiteX1410" fmla="*/ 21339775 w 22504815"/>
              <a:gd name="connsiteY1410" fmla="*/ 6825061 h 8383373"/>
              <a:gd name="connsiteX1411" fmla="*/ 21372623 w 22504815"/>
              <a:gd name="connsiteY1411" fmla="*/ 6825221 h 8383373"/>
              <a:gd name="connsiteX1412" fmla="*/ 21349971 w 22504815"/>
              <a:gd name="connsiteY1412" fmla="*/ 6867404 h 8383373"/>
              <a:gd name="connsiteX1413" fmla="*/ 21310883 w 22504815"/>
              <a:gd name="connsiteY1413" fmla="*/ 6882739 h 8383373"/>
              <a:gd name="connsiteX1414" fmla="*/ 21307271 w 22504815"/>
              <a:gd name="connsiteY1414" fmla="*/ 6883256 h 8383373"/>
              <a:gd name="connsiteX1415" fmla="*/ 21273119 w 22504815"/>
              <a:gd name="connsiteY1415" fmla="*/ 6917353 h 8383373"/>
              <a:gd name="connsiteX1416" fmla="*/ 21242251 w 22504815"/>
              <a:gd name="connsiteY1416" fmla="*/ 6946111 h 8383373"/>
              <a:gd name="connsiteX1417" fmla="*/ 21190679 w 22504815"/>
              <a:gd name="connsiteY1417" fmla="*/ 6938903 h 8383373"/>
              <a:gd name="connsiteX1418" fmla="*/ 21172283 w 22504815"/>
              <a:gd name="connsiteY1418" fmla="*/ 6936671 h 8383373"/>
              <a:gd name="connsiteX1419" fmla="*/ 21178187 w 22504815"/>
              <a:gd name="connsiteY1419" fmla="*/ 6916360 h 8383373"/>
              <a:gd name="connsiteX1420" fmla="*/ 21184423 w 22504815"/>
              <a:gd name="connsiteY1420" fmla="*/ 6900865 h 8383373"/>
              <a:gd name="connsiteX1421" fmla="*/ 21130227 w 22504815"/>
              <a:gd name="connsiteY1421" fmla="*/ 6908633 h 8383373"/>
              <a:gd name="connsiteX1422" fmla="*/ 21131235 w 22504815"/>
              <a:gd name="connsiteY1422" fmla="*/ 6976626 h 8383373"/>
              <a:gd name="connsiteX1423" fmla="*/ 21070139 w 22504815"/>
              <a:gd name="connsiteY1423" fmla="*/ 6990250 h 8383373"/>
              <a:gd name="connsiteX1424" fmla="*/ 21072451 w 22504815"/>
              <a:gd name="connsiteY1424" fmla="*/ 7023985 h 8383373"/>
              <a:gd name="connsiteX1425" fmla="*/ 21073111 w 22504815"/>
              <a:gd name="connsiteY1425" fmla="*/ 7033626 h 8383373"/>
              <a:gd name="connsiteX1426" fmla="*/ 21074099 w 22504815"/>
              <a:gd name="connsiteY1426" fmla="*/ 7048084 h 8383373"/>
              <a:gd name="connsiteX1427" fmla="*/ 21095135 w 22504815"/>
              <a:gd name="connsiteY1427" fmla="*/ 7088872 h 8383373"/>
              <a:gd name="connsiteX1428" fmla="*/ 21106307 w 22504815"/>
              <a:gd name="connsiteY1428" fmla="*/ 7092139 h 8383373"/>
              <a:gd name="connsiteX1429" fmla="*/ 21106635 w 22504815"/>
              <a:gd name="connsiteY1429" fmla="*/ 7096956 h 8383373"/>
              <a:gd name="connsiteX1430" fmla="*/ 21045871 w 22504815"/>
              <a:gd name="connsiteY1430" fmla="*/ 7115401 h 8383373"/>
              <a:gd name="connsiteX1431" fmla="*/ 21017295 w 22504815"/>
              <a:gd name="connsiteY1431" fmla="*/ 7124362 h 8383373"/>
              <a:gd name="connsiteX1432" fmla="*/ 20968675 w 22504815"/>
              <a:gd name="connsiteY1432" fmla="*/ 7106995 h 8383373"/>
              <a:gd name="connsiteX1433" fmla="*/ 20957507 w 22504815"/>
              <a:gd name="connsiteY1433" fmla="*/ 7103731 h 8383373"/>
              <a:gd name="connsiteX1434" fmla="*/ 20953895 w 22504815"/>
              <a:gd name="connsiteY1434" fmla="*/ 7104249 h 8383373"/>
              <a:gd name="connsiteX1435" fmla="*/ 20946007 w 22504815"/>
              <a:gd name="connsiteY1435" fmla="*/ 7095647 h 8383373"/>
              <a:gd name="connsiteX1436" fmla="*/ 20938779 w 22504815"/>
              <a:gd name="connsiteY1436" fmla="*/ 7096682 h 8383373"/>
              <a:gd name="connsiteX1437" fmla="*/ 20881631 w 22504815"/>
              <a:gd name="connsiteY1437" fmla="*/ 7114606 h 8383373"/>
              <a:gd name="connsiteX1438" fmla="*/ 20876711 w 22504815"/>
              <a:gd name="connsiteY1438" fmla="*/ 7149378 h 8383373"/>
              <a:gd name="connsiteX1439" fmla="*/ 20955891 w 22504815"/>
              <a:gd name="connsiteY1439" fmla="*/ 7186702 h 8383373"/>
              <a:gd name="connsiteX1440" fmla="*/ 20970671 w 22504815"/>
              <a:gd name="connsiteY1440" fmla="*/ 7189448 h 8383373"/>
              <a:gd name="connsiteX1441" fmla="*/ 20993671 w 22504815"/>
              <a:gd name="connsiteY1441" fmla="*/ 7205621 h 8383373"/>
              <a:gd name="connsiteX1442" fmla="*/ 20986443 w 22504815"/>
              <a:gd name="connsiteY1442" fmla="*/ 7206657 h 8383373"/>
              <a:gd name="connsiteX1443" fmla="*/ 20972983 w 22504815"/>
              <a:gd name="connsiteY1443" fmla="*/ 7223188 h 8383373"/>
              <a:gd name="connsiteX1444" fmla="*/ 20972339 w 22504815"/>
              <a:gd name="connsiteY1444" fmla="*/ 7267081 h 8383373"/>
              <a:gd name="connsiteX1445" fmla="*/ 20901711 w 22504815"/>
              <a:gd name="connsiteY1445" fmla="*/ 7248005 h 8383373"/>
              <a:gd name="connsiteX1446" fmla="*/ 20866551 w 22504815"/>
              <a:gd name="connsiteY1446" fmla="*/ 7214106 h 8383373"/>
              <a:gd name="connsiteX1447" fmla="*/ 20858335 w 22504815"/>
              <a:gd name="connsiteY1447" fmla="*/ 7200683 h 8383373"/>
              <a:gd name="connsiteX1448" fmla="*/ 20845847 w 22504815"/>
              <a:gd name="connsiteY1448" fmla="*/ 7178140 h 8383373"/>
              <a:gd name="connsiteX1449" fmla="*/ 20845515 w 22504815"/>
              <a:gd name="connsiteY1449" fmla="*/ 7173318 h 8383373"/>
              <a:gd name="connsiteX1450" fmla="*/ 20838291 w 22504815"/>
              <a:gd name="connsiteY1450" fmla="*/ 7174354 h 8383373"/>
              <a:gd name="connsiteX1451" fmla="*/ 20805111 w 22504815"/>
              <a:gd name="connsiteY1451" fmla="*/ 7169377 h 8383373"/>
              <a:gd name="connsiteX1452" fmla="*/ 20766355 w 22504815"/>
              <a:gd name="connsiteY1452" fmla="*/ 7189532 h 8383373"/>
              <a:gd name="connsiteX1453" fmla="*/ 20819911 w 22504815"/>
              <a:gd name="connsiteY1453" fmla="*/ 7225658 h 8383373"/>
              <a:gd name="connsiteX1454" fmla="*/ 20812683 w 22504815"/>
              <a:gd name="connsiteY1454" fmla="*/ 7226694 h 8383373"/>
              <a:gd name="connsiteX1455" fmla="*/ 20739431 w 22504815"/>
              <a:gd name="connsiteY1455" fmla="*/ 7222594 h 8383373"/>
              <a:gd name="connsiteX1456" fmla="*/ 20727271 w 22504815"/>
              <a:gd name="connsiteY1456" fmla="*/ 7204869 h 8383373"/>
              <a:gd name="connsiteX1457" fmla="*/ 20719055 w 22504815"/>
              <a:gd name="connsiteY1457" fmla="*/ 7191443 h 8383373"/>
              <a:gd name="connsiteX1458" fmla="*/ 20669771 w 22504815"/>
              <a:gd name="connsiteY1458" fmla="*/ 7164438 h 8383373"/>
              <a:gd name="connsiteX1459" fmla="*/ 20623147 w 22504815"/>
              <a:gd name="connsiteY1459" fmla="*/ 7229523 h 8383373"/>
              <a:gd name="connsiteX1460" fmla="*/ 20636299 w 22504815"/>
              <a:gd name="connsiteY1460" fmla="*/ 7261709 h 8383373"/>
              <a:gd name="connsiteX1461" fmla="*/ 20596555 w 22504815"/>
              <a:gd name="connsiteY1461" fmla="*/ 7267407 h 8383373"/>
              <a:gd name="connsiteX1462" fmla="*/ 20568311 w 22504815"/>
              <a:gd name="connsiteY1462" fmla="*/ 7281188 h 8383373"/>
              <a:gd name="connsiteX1463" fmla="*/ 20596239 w 22504815"/>
              <a:gd name="connsiteY1463" fmla="*/ 7316122 h 8383373"/>
              <a:gd name="connsiteX1464" fmla="*/ 20567007 w 22504815"/>
              <a:gd name="connsiteY1464" fmla="*/ 7315444 h 8383373"/>
              <a:gd name="connsiteX1465" fmla="*/ 20531203 w 22504815"/>
              <a:gd name="connsiteY1465" fmla="*/ 7325442 h 8383373"/>
              <a:gd name="connsiteX1466" fmla="*/ 20494083 w 22504815"/>
              <a:gd name="connsiteY1466" fmla="*/ 7316161 h 8383373"/>
              <a:gd name="connsiteX1467" fmla="*/ 20489479 w 22504815"/>
              <a:gd name="connsiteY1467" fmla="*/ 7302220 h 8383373"/>
              <a:gd name="connsiteX1468" fmla="*/ 20463859 w 22504815"/>
              <a:gd name="connsiteY1468" fmla="*/ 7301025 h 8383373"/>
              <a:gd name="connsiteX1469" fmla="*/ 20461895 w 22504815"/>
              <a:gd name="connsiteY1469" fmla="*/ 7325642 h 8383373"/>
              <a:gd name="connsiteX1470" fmla="*/ 20442839 w 22504815"/>
              <a:gd name="connsiteY1470" fmla="*/ 7313772 h 8383373"/>
              <a:gd name="connsiteX1471" fmla="*/ 20439883 w 22504815"/>
              <a:gd name="connsiteY1471" fmla="*/ 7323929 h 8383373"/>
              <a:gd name="connsiteX1472" fmla="*/ 20419855 w 22504815"/>
              <a:gd name="connsiteY1472" fmla="*/ 7351136 h 8383373"/>
              <a:gd name="connsiteX1473" fmla="*/ 20358099 w 22504815"/>
              <a:gd name="connsiteY1473" fmla="*/ 7355117 h 8383373"/>
              <a:gd name="connsiteX1474" fmla="*/ 20350547 w 22504815"/>
              <a:gd name="connsiteY1474" fmla="*/ 7351336 h 8383373"/>
              <a:gd name="connsiteX1475" fmla="*/ 20342659 w 22504815"/>
              <a:gd name="connsiteY1475" fmla="*/ 7342733 h 8383373"/>
              <a:gd name="connsiteX1476" fmla="*/ 20348563 w 22504815"/>
              <a:gd name="connsiteY1476" fmla="*/ 7322417 h 8383373"/>
              <a:gd name="connsiteX1477" fmla="*/ 20322615 w 22504815"/>
              <a:gd name="connsiteY1477" fmla="*/ 7316402 h 8383373"/>
              <a:gd name="connsiteX1478" fmla="*/ 20282871 w 22504815"/>
              <a:gd name="connsiteY1478" fmla="*/ 7322099 h 8383373"/>
              <a:gd name="connsiteX1479" fmla="*/ 20275643 w 22504815"/>
              <a:gd name="connsiteY1479" fmla="*/ 7323134 h 8383373"/>
              <a:gd name="connsiteX1480" fmla="*/ 20275311 w 22504815"/>
              <a:gd name="connsiteY1480" fmla="*/ 7318316 h 8383373"/>
              <a:gd name="connsiteX1481" fmla="*/ 20259871 w 22504815"/>
              <a:gd name="connsiteY1481" fmla="*/ 7305928 h 8383373"/>
              <a:gd name="connsiteX1482" fmla="*/ 20210259 w 22504815"/>
              <a:gd name="connsiteY1482" fmla="*/ 7274104 h 8383373"/>
              <a:gd name="connsiteX1483" fmla="*/ 20149163 w 22504815"/>
              <a:gd name="connsiteY1483" fmla="*/ 7287727 h 8383373"/>
              <a:gd name="connsiteX1484" fmla="*/ 20154099 w 22504815"/>
              <a:gd name="connsiteY1484" fmla="*/ 7306486 h 8383373"/>
              <a:gd name="connsiteX1485" fmla="*/ 20161323 w 22504815"/>
              <a:gd name="connsiteY1485" fmla="*/ 7305453 h 8383373"/>
              <a:gd name="connsiteX1486" fmla="*/ 20159031 w 22504815"/>
              <a:gd name="connsiteY1486" fmla="*/ 7325248 h 8383373"/>
              <a:gd name="connsiteX1487" fmla="*/ 20123231 w 22504815"/>
              <a:gd name="connsiteY1487" fmla="*/ 7335246 h 8383373"/>
              <a:gd name="connsiteX1488" fmla="*/ 20107143 w 22504815"/>
              <a:gd name="connsiteY1488" fmla="*/ 7366753 h 8383373"/>
              <a:gd name="connsiteX1489" fmla="*/ 20121611 w 22504815"/>
              <a:gd name="connsiteY1489" fmla="*/ 7418217 h 8383373"/>
              <a:gd name="connsiteX1490" fmla="*/ 20136063 w 22504815"/>
              <a:gd name="connsiteY1490" fmla="*/ 7416143 h 8383373"/>
              <a:gd name="connsiteX1491" fmla="*/ 20144283 w 22504815"/>
              <a:gd name="connsiteY1491" fmla="*/ 7429568 h 8383373"/>
              <a:gd name="connsiteX1492" fmla="*/ 20178123 w 22504815"/>
              <a:gd name="connsiteY1492" fmla="*/ 7444185 h 8383373"/>
              <a:gd name="connsiteX1493" fmla="*/ 20158091 w 22504815"/>
              <a:gd name="connsiteY1493" fmla="*/ 7471392 h 8383373"/>
              <a:gd name="connsiteX1494" fmla="*/ 20141695 w 22504815"/>
              <a:gd name="connsiteY1494" fmla="*/ 7551614 h 8383373"/>
              <a:gd name="connsiteX1495" fmla="*/ 20146315 w 22504815"/>
              <a:gd name="connsiteY1495" fmla="*/ 7619090 h 8383373"/>
              <a:gd name="connsiteX1496" fmla="*/ 20129239 w 22504815"/>
              <a:gd name="connsiteY1496" fmla="*/ 7636138 h 8383373"/>
              <a:gd name="connsiteX1497" fmla="*/ 20122339 w 22504815"/>
              <a:gd name="connsiteY1497" fmla="*/ 7641992 h 8383373"/>
              <a:gd name="connsiteX1498" fmla="*/ 20085219 w 22504815"/>
              <a:gd name="connsiteY1498" fmla="*/ 7632711 h 8383373"/>
              <a:gd name="connsiteX1499" fmla="*/ 20080619 w 22504815"/>
              <a:gd name="connsiteY1499" fmla="*/ 7618771 h 8383373"/>
              <a:gd name="connsiteX1500" fmla="*/ 20077003 w 22504815"/>
              <a:gd name="connsiteY1500" fmla="*/ 7619290 h 8383373"/>
              <a:gd name="connsiteX1501" fmla="*/ 19980751 w 22504815"/>
              <a:gd name="connsiteY1501" fmla="*/ 7599015 h 8383373"/>
              <a:gd name="connsiteX1502" fmla="*/ 19939687 w 22504815"/>
              <a:gd name="connsiteY1502" fmla="*/ 7585434 h 8383373"/>
              <a:gd name="connsiteX1503" fmla="*/ 19924571 w 22504815"/>
              <a:gd name="connsiteY1503" fmla="*/ 7577864 h 8383373"/>
              <a:gd name="connsiteX1504" fmla="*/ 19920959 w 22504815"/>
              <a:gd name="connsiteY1504" fmla="*/ 7578383 h 8383373"/>
              <a:gd name="connsiteX1505" fmla="*/ 19913075 w 22504815"/>
              <a:gd name="connsiteY1505" fmla="*/ 7569780 h 8383373"/>
              <a:gd name="connsiteX1506" fmla="*/ 19898623 w 22504815"/>
              <a:gd name="connsiteY1506" fmla="*/ 7571850 h 8383373"/>
              <a:gd name="connsiteX1507" fmla="*/ 19887119 w 22504815"/>
              <a:gd name="connsiteY1507" fmla="*/ 7563766 h 8383373"/>
              <a:gd name="connsiteX1508" fmla="*/ 19885311 w 22504815"/>
              <a:gd name="connsiteY1508" fmla="*/ 7563626 h 8383373"/>
              <a:gd name="connsiteX1509" fmla="*/ 19864987 w 22504815"/>
              <a:gd name="connsiteY1509" fmla="*/ 7566537 h 8383373"/>
              <a:gd name="connsiteX1510" fmla="*/ 19864679 w 22504815"/>
              <a:gd name="connsiteY1510" fmla="*/ 7562003 h 8383373"/>
              <a:gd name="connsiteX1511" fmla="*/ 19839367 w 22504815"/>
              <a:gd name="connsiteY1511" fmla="*/ 7559051 h 8383373"/>
              <a:gd name="connsiteX1512" fmla="*/ 19813867 w 22504815"/>
              <a:gd name="connsiteY1512" fmla="*/ 7559663 h 8383373"/>
              <a:gd name="connsiteX1513" fmla="*/ 19784963 w 22504815"/>
              <a:gd name="connsiteY1513" fmla="*/ 7563806 h 8383373"/>
              <a:gd name="connsiteX1514" fmla="*/ 19773463 w 22504815"/>
              <a:gd name="connsiteY1514" fmla="*/ 7555722 h 8383373"/>
              <a:gd name="connsiteX1515" fmla="*/ 19758351 w 22504815"/>
              <a:gd name="connsiteY1515" fmla="*/ 7548155 h 8383373"/>
              <a:gd name="connsiteX1516" fmla="*/ 19710391 w 22504815"/>
              <a:gd name="connsiteY1516" fmla="*/ 7540426 h 8383373"/>
              <a:gd name="connsiteX1517" fmla="*/ 19709731 w 22504815"/>
              <a:gd name="connsiteY1517" fmla="*/ 7530788 h 8383373"/>
              <a:gd name="connsiteX1518" fmla="*/ 19624647 w 22504815"/>
              <a:gd name="connsiteY1518" fmla="*/ 7513781 h 8383373"/>
              <a:gd name="connsiteX1519" fmla="*/ 19602635 w 22504815"/>
              <a:gd name="connsiteY1519" fmla="*/ 7512066 h 8383373"/>
              <a:gd name="connsiteX1520" fmla="*/ 19610855 w 22504815"/>
              <a:gd name="connsiteY1520" fmla="*/ 7525490 h 8383373"/>
              <a:gd name="connsiteX1521" fmla="*/ 19629251 w 22504815"/>
              <a:gd name="connsiteY1521" fmla="*/ 7527721 h 8383373"/>
              <a:gd name="connsiteX1522" fmla="*/ 19686747 w 22504815"/>
              <a:gd name="connsiteY1522" fmla="*/ 7568148 h 8383373"/>
              <a:gd name="connsiteX1523" fmla="*/ 19727151 w 22504815"/>
              <a:gd name="connsiteY1523" fmla="*/ 7572091 h 8383373"/>
              <a:gd name="connsiteX1524" fmla="*/ 19771499 w 22504815"/>
              <a:gd name="connsiteY1524" fmla="*/ 7580336 h 8383373"/>
              <a:gd name="connsiteX1525" fmla="*/ 19807319 w 22504815"/>
              <a:gd name="connsiteY1525" fmla="*/ 7623873 h 8383373"/>
              <a:gd name="connsiteX1526" fmla="*/ 19798131 w 22504815"/>
              <a:gd name="connsiteY1526" fmla="*/ 7649523 h 8383373"/>
              <a:gd name="connsiteX1527" fmla="*/ 19761999 w 22504815"/>
              <a:gd name="connsiteY1527" fmla="*/ 7654704 h 8383373"/>
              <a:gd name="connsiteX1528" fmla="*/ 19739987 w 22504815"/>
              <a:gd name="connsiteY1528" fmla="*/ 7652991 h 8383373"/>
              <a:gd name="connsiteX1529" fmla="*/ 19675927 w 22504815"/>
              <a:gd name="connsiteY1529" fmla="*/ 7623238 h 8383373"/>
              <a:gd name="connsiteX1530" fmla="*/ 19672311 w 22504815"/>
              <a:gd name="connsiteY1530" fmla="*/ 7623755 h 8383373"/>
              <a:gd name="connsiteX1531" fmla="*/ 19522835 w 22504815"/>
              <a:gd name="connsiteY1531" fmla="*/ 7572174 h 8383373"/>
              <a:gd name="connsiteX1532" fmla="*/ 19508051 w 22504815"/>
              <a:gd name="connsiteY1532" fmla="*/ 7569427 h 8383373"/>
              <a:gd name="connsiteX1533" fmla="*/ 19500495 w 22504815"/>
              <a:gd name="connsiteY1533" fmla="*/ 7565643 h 8383373"/>
              <a:gd name="connsiteX1534" fmla="*/ 19492939 w 22504815"/>
              <a:gd name="connsiteY1534" fmla="*/ 7561860 h 8383373"/>
              <a:gd name="connsiteX1535" fmla="*/ 19485711 w 22504815"/>
              <a:gd name="connsiteY1535" fmla="*/ 7562896 h 8383373"/>
              <a:gd name="connsiteX1536" fmla="*/ 19474871 w 22504815"/>
              <a:gd name="connsiteY1536" fmla="*/ 7564449 h 8383373"/>
              <a:gd name="connsiteX1537" fmla="*/ 19452535 w 22504815"/>
              <a:gd name="connsiteY1537" fmla="*/ 7557915 h 8383373"/>
              <a:gd name="connsiteX1538" fmla="*/ 19444979 w 22504815"/>
              <a:gd name="connsiteY1538" fmla="*/ 7554133 h 8383373"/>
              <a:gd name="connsiteX1539" fmla="*/ 19424271 w 22504815"/>
              <a:gd name="connsiteY1539" fmla="*/ 7518164 h 8383373"/>
              <a:gd name="connsiteX1540" fmla="*/ 19405543 w 22504815"/>
              <a:gd name="connsiteY1540" fmla="*/ 7511114 h 8383373"/>
              <a:gd name="connsiteX1541" fmla="*/ 19398319 w 22504815"/>
              <a:gd name="connsiteY1541" fmla="*/ 7512149 h 8383373"/>
              <a:gd name="connsiteX1542" fmla="*/ 19324735 w 22504815"/>
              <a:gd name="connsiteY1542" fmla="*/ 7503230 h 8383373"/>
              <a:gd name="connsiteX1543" fmla="*/ 19284003 w 22504815"/>
              <a:gd name="connsiteY1543" fmla="*/ 7494467 h 8383373"/>
              <a:gd name="connsiteX1544" fmla="*/ 19276115 w 22504815"/>
              <a:gd name="connsiteY1544" fmla="*/ 7485860 h 8383373"/>
              <a:gd name="connsiteX1545" fmla="*/ 19268227 w 22504815"/>
              <a:gd name="connsiteY1545" fmla="*/ 7477258 h 8383373"/>
              <a:gd name="connsiteX1546" fmla="*/ 19254763 w 22504815"/>
              <a:gd name="connsiteY1546" fmla="*/ 7493788 h 8383373"/>
              <a:gd name="connsiteX1547" fmla="*/ 19280075 w 22504815"/>
              <a:gd name="connsiteY1547" fmla="*/ 7543699 h 8383373"/>
              <a:gd name="connsiteX1548" fmla="*/ 19362207 w 22504815"/>
              <a:gd name="connsiteY1548" fmla="*/ 7570862 h 8383373"/>
              <a:gd name="connsiteX1549" fmla="*/ 19370091 w 22504815"/>
              <a:gd name="connsiteY1549" fmla="*/ 7579466 h 8383373"/>
              <a:gd name="connsiteX1550" fmla="*/ 19411815 w 22504815"/>
              <a:gd name="connsiteY1550" fmla="*/ 7602688 h 8383373"/>
              <a:gd name="connsiteX1551" fmla="*/ 19371743 w 22504815"/>
              <a:gd name="connsiteY1551" fmla="*/ 7603566 h 8383373"/>
              <a:gd name="connsiteX1552" fmla="*/ 19334619 w 22504815"/>
              <a:gd name="connsiteY1552" fmla="*/ 7594285 h 8383373"/>
              <a:gd name="connsiteX1553" fmla="*/ 19290271 w 22504815"/>
              <a:gd name="connsiteY1553" fmla="*/ 7586040 h 8383373"/>
              <a:gd name="connsiteX1554" fmla="*/ 19177255 w 22504815"/>
              <a:gd name="connsiteY1554" fmla="*/ 7534100 h 8383373"/>
              <a:gd name="connsiteX1555" fmla="*/ 19172983 w 22504815"/>
              <a:gd name="connsiteY1555" fmla="*/ 7524978 h 8383373"/>
              <a:gd name="connsiteX1556" fmla="*/ 19099071 w 22504815"/>
              <a:gd name="connsiteY1556" fmla="*/ 7511237 h 8383373"/>
              <a:gd name="connsiteX1557" fmla="*/ 19083955 w 22504815"/>
              <a:gd name="connsiteY1557" fmla="*/ 7503670 h 8383373"/>
              <a:gd name="connsiteX1558" fmla="*/ 19073119 w 22504815"/>
              <a:gd name="connsiteY1558" fmla="*/ 7505223 h 8383373"/>
              <a:gd name="connsiteX1559" fmla="*/ 19026147 w 22504815"/>
              <a:gd name="connsiteY1559" fmla="*/ 7511958 h 8383373"/>
              <a:gd name="connsiteX1560" fmla="*/ 19008079 w 22504815"/>
              <a:gd name="connsiteY1560" fmla="*/ 7514546 h 8383373"/>
              <a:gd name="connsiteX1561" fmla="*/ 18962411 w 22504815"/>
              <a:gd name="connsiteY1561" fmla="*/ 7487022 h 8383373"/>
              <a:gd name="connsiteX1562" fmla="*/ 18896387 w 22504815"/>
              <a:gd name="connsiteY1562" fmla="*/ 7481883 h 8383373"/>
              <a:gd name="connsiteX1563" fmla="*/ 18900327 w 22504815"/>
              <a:gd name="connsiteY1563" fmla="*/ 7486186 h 8383373"/>
              <a:gd name="connsiteX1564" fmla="*/ 18894423 w 22504815"/>
              <a:gd name="connsiteY1564" fmla="*/ 7506500 h 8383373"/>
              <a:gd name="connsiteX1565" fmla="*/ 18891139 w 22504815"/>
              <a:gd name="connsiteY1565" fmla="*/ 7511836 h 8383373"/>
              <a:gd name="connsiteX1566" fmla="*/ 18910527 w 22504815"/>
              <a:gd name="connsiteY1566" fmla="*/ 7528527 h 8383373"/>
              <a:gd name="connsiteX1567" fmla="*/ 18917091 w 22504815"/>
              <a:gd name="connsiteY1567" fmla="*/ 7517850 h 8383373"/>
              <a:gd name="connsiteX1568" fmla="*/ 18964391 w 22504815"/>
              <a:gd name="connsiteY1568" fmla="*/ 7515939 h 8383373"/>
              <a:gd name="connsiteX1569" fmla="*/ 19034363 w 22504815"/>
              <a:gd name="connsiteY1569" fmla="*/ 7525377 h 8383373"/>
              <a:gd name="connsiteX1570" fmla="*/ 19079703 w 22504815"/>
              <a:gd name="connsiteY1570" fmla="*/ 7548083 h 8383373"/>
              <a:gd name="connsiteX1571" fmla="*/ 19077407 w 22504815"/>
              <a:gd name="connsiteY1571" fmla="*/ 7567878 h 8383373"/>
              <a:gd name="connsiteX1572" fmla="*/ 19048171 w 22504815"/>
              <a:gd name="connsiteY1572" fmla="*/ 7567201 h 8383373"/>
              <a:gd name="connsiteX1573" fmla="*/ 19026823 w 22504815"/>
              <a:gd name="connsiteY1573" fmla="*/ 7575128 h 8383373"/>
              <a:gd name="connsiteX1574" fmla="*/ 19029135 w 22504815"/>
              <a:gd name="connsiteY1574" fmla="*/ 7608866 h 8383373"/>
              <a:gd name="connsiteX1575" fmla="*/ 19040635 w 22504815"/>
              <a:gd name="connsiteY1575" fmla="*/ 7616951 h 8383373"/>
              <a:gd name="connsiteX1576" fmla="*/ 19044907 w 22504815"/>
              <a:gd name="connsiteY1576" fmla="*/ 7626074 h 8383373"/>
              <a:gd name="connsiteX1577" fmla="*/ 19052463 w 22504815"/>
              <a:gd name="connsiteY1577" fmla="*/ 7629859 h 8383373"/>
              <a:gd name="connsiteX1578" fmla="*/ 19056075 w 22504815"/>
              <a:gd name="connsiteY1578" fmla="*/ 7629342 h 8383373"/>
              <a:gd name="connsiteX1579" fmla="*/ 19070527 w 22504815"/>
              <a:gd name="connsiteY1579" fmla="*/ 7627268 h 8383373"/>
              <a:gd name="connsiteX1580" fmla="*/ 19078083 w 22504815"/>
              <a:gd name="connsiteY1580" fmla="*/ 7631052 h 8383373"/>
              <a:gd name="connsiteX1581" fmla="*/ 19135255 w 22504815"/>
              <a:gd name="connsiteY1581" fmla="*/ 7666662 h 8383373"/>
              <a:gd name="connsiteX1582" fmla="*/ 19146423 w 22504815"/>
              <a:gd name="connsiteY1582" fmla="*/ 7669926 h 8383373"/>
              <a:gd name="connsiteX1583" fmla="*/ 19154639 w 22504815"/>
              <a:gd name="connsiteY1583" fmla="*/ 7683351 h 8383373"/>
              <a:gd name="connsiteX1584" fmla="*/ 19158583 w 22504815"/>
              <a:gd name="connsiteY1584" fmla="*/ 7687651 h 8383373"/>
              <a:gd name="connsiteX1585" fmla="*/ 19162855 w 22504815"/>
              <a:gd name="connsiteY1585" fmla="*/ 7696772 h 8383373"/>
              <a:gd name="connsiteX1586" fmla="*/ 19177307 w 22504815"/>
              <a:gd name="connsiteY1586" fmla="*/ 7694701 h 8383373"/>
              <a:gd name="connsiteX1587" fmla="*/ 19200967 w 22504815"/>
              <a:gd name="connsiteY1587" fmla="*/ 7720514 h 8383373"/>
              <a:gd name="connsiteX1588" fmla="*/ 19177323 w 22504815"/>
              <a:gd name="connsiteY1588" fmla="*/ 7748237 h 8383373"/>
              <a:gd name="connsiteX1589" fmla="*/ 19166487 w 22504815"/>
              <a:gd name="connsiteY1589" fmla="*/ 7749791 h 8383373"/>
              <a:gd name="connsiteX1590" fmla="*/ 19165495 w 22504815"/>
              <a:gd name="connsiteY1590" fmla="*/ 7735332 h 8383373"/>
              <a:gd name="connsiteX1591" fmla="*/ 19153995 w 22504815"/>
              <a:gd name="connsiteY1591" fmla="*/ 7727246 h 8383373"/>
              <a:gd name="connsiteX1592" fmla="*/ 19097819 w 22504815"/>
              <a:gd name="connsiteY1592" fmla="*/ 7706096 h 8383373"/>
              <a:gd name="connsiteX1593" fmla="*/ 19037699 w 22504815"/>
              <a:gd name="connsiteY1593" fmla="*/ 7680642 h 8383373"/>
              <a:gd name="connsiteX1594" fmla="*/ 18925011 w 22504815"/>
              <a:gd name="connsiteY1594" fmla="*/ 7633524 h 8383373"/>
              <a:gd name="connsiteX1595" fmla="*/ 18914171 w 22504815"/>
              <a:gd name="connsiteY1595" fmla="*/ 7635077 h 8383373"/>
              <a:gd name="connsiteX1596" fmla="*/ 18892495 w 22504815"/>
              <a:gd name="connsiteY1596" fmla="*/ 7638184 h 8383373"/>
              <a:gd name="connsiteX1597" fmla="*/ 18891835 w 22504815"/>
              <a:gd name="connsiteY1597" fmla="*/ 7628546 h 8383373"/>
              <a:gd name="connsiteX1598" fmla="*/ 18880995 w 22504815"/>
              <a:gd name="connsiteY1598" fmla="*/ 7630100 h 8383373"/>
              <a:gd name="connsiteX1599" fmla="*/ 18847815 w 22504815"/>
              <a:gd name="connsiteY1599" fmla="*/ 7625119 h 8383373"/>
              <a:gd name="connsiteX1600" fmla="*/ 18814307 w 22504815"/>
              <a:gd name="connsiteY1600" fmla="*/ 7615323 h 8383373"/>
              <a:gd name="connsiteX1601" fmla="*/ 18679299 w 22504815"/>
              <a:gd name="connsiteY1601" fmla="*/ 7615204 h 8383373"/>
              <a:gd name="connsiteX1602" fmla="*/ 18632327 w 22504815"/>
              <a:gd name="connsiteY1602" fmla="*/ 7621936 h 8383373"/>
              <a:gd name="connsiteX1603" fmla="*/ 18631671 w 22504815"/>
              <a:gd name="connsiteY1603" fmla="*/ 7612298 h 8383373"/>
              <a:gd name="connsiteX1604" fmla="*/ 18583047 w 22504815"/>
              <a:gd name="connsiteY1604" fmla="*/ 7594933 h 8383373"/>
              <a:gd name="connsiteX1605" fmla="*/ 18560707 w 22504815"/>
              <a:gd name="connsiteY1605" fmla="*/ 7588399 h 8383373"/>
              <a:gd name="connsiteX1606" fmla="*/ 18476947 w 22504815"/>
              <a:gd name="connsiteY1606" fmla="*/ 7590670 h 8383373"/>
              <a:gd name="connsiteX1607" fmla="*/ 18469719 w 22504815"/>
              <a:gd name="connsiteY1607" fmla="*/ 7591706 h 8383373"/>
              <a:gd name="connsiteX1608" fmla="*/ 18465447 w 22504815"/>
              <a:gd name="connsiteY1608" fmla="*/ 7582585 h 8383373"/>
              <a:gd name="connsiteX1609" fmla="*/ 18461835 w 22504815"/>
              <a:gd name="connsiteY1609" fmla="*/ 7583103 h 8383373"/>
              <a:gd name="connsiteX1610" fmla="*/ 18435879 w 22504815"/>
              <a:gd name="connsiteY1610" fmla="*/ 7577089 h 8383373"/>
              <a:gd name="connsiteX1611" fmla="*/ 18432267 w 22504815"/>
              <a:gd name="connsiteY1611" fmla="*/ 7577606 h 8383373"/>
              <a:gd name="connsiteX1612" fmla="*/ 18425039 w 22504815"/>
              <a:gd name="connsiteY1612" fmla="*/ 7578642 h 8383373"/>
              <a:gd name="connsiteX1613" fmla="*/ 18363615 w 22504815"/>
              <a:gd name="connsiteY1613" fmla="*/ 7587446 h 8383373"/>
              <a:gd name="connsiteX1614" fmla="*/ 18348835 w 22504815"/>
              <a:gd name="connsiteY1614" fmla="*/ 7584698 h 8383373"/>
              <a:gd name="connsiteX1615" fmla="*/ 18337663 w 22504815"/>
              <a:gd name="connsiteY1615" fmla="*/ 7581431 h 8383373"/>
              <a:gd name="connsiteX1616" fmla="*/ 18282807 w 22504815"/>
              <a:gd name="connsiteY1616" fmla="*/ 7579561 h 8383373"/>
              <a:gd name="connsiteX1617" fmla="*/ 18242071 w 22504815"/>
              <a:gd name="connsiteY1617" fmla="*/ 7570799 h 8383373"/>
              <a:gd name="connsiteX1618" fmla="*/ 18217111 w 22504815"/>
              <a:gd name="connsiteY1618" fmla="*/ 7579244 h 8383373"/>
              <a:gd name="connsiteX1619" fmla="*/ 18176043 w 22504815"/>
              <a:gd name="connsiteY1619" fmla="*/ 7565660 h 8383373"/>
              <a:gd name="connsiteX1620" fmla="*/ 18142867 w 22504815"/>
              <a:gd name="connsiteY1620" fmla="*/ 7560682 h 8383373"/>
              <a:gd name="connsiteX1621" fmla="*/ 18135311 w 22504815"/>
              <a:gd name="connsiteY1621" fmla="*/ 7556896 h 8383373"/>
              <a:gd name="connsiteX1622" fmla="*/ 18099179 w 22504815"/>
              <a:gd name="connsiteY1622" fmla="*/ 7562074 h 8383373"/>
              <a:gd name="connsiteX1623" fmla="*/ 18095235 w 22504815"/>
              <a:gd name="connsiteY1623" fmla="*/ 7557774 h 8383373"/>
              <a:gd name="connsiteX1624" fmla="*/ 18091291 w 22504815"/>
              <a:gd name="connsiteY1624" fmla="*/ 7553472 h 8383373"/>
              <a:gd name="connsiteX1625" fmla="*/ 18088339 w 22504815"/>
              <a:gd name="connsiteY1625" fmla="*/ 7563629 h 8383373"/>
              <a:gd name="connsiteX1626" fmla="*/ 18048595 w 22504815"/>
              <a:gd name="connsiteY1626" fmla="*/ 7569328 h 8383373"/>
              <a:gd name="connsiteX1627" fmla="*/ 18044319 w 22504815"/>
              <a:gd name="connsiteY1627" fmla="*/ 7560207 h 8383373"/>
              <a:gd name="connsiteX1628" fmla="*/ 18044651 w 22504815"/>
              <a:gd name="connsiteY1628" fmla="*/ 7565024 h 8383373"/>
              <a:gd name="connsiteX1629" fmla="*/ 17985851 w 22504815"/>
              <a:gd name="connsiteY1629" fmla="*/ 7558851 h 8383373"/>
              <a:gd name="connsiteX1630" fmla="*/ 17972059 w 22504815"/>
              <a:gd name="connsiteY1630" fmla="*/ 7570563 h 8383373"/>
              <a:gd name="connsiteX1631" fmla="*/ 17864603 w 22504815"/>
              <a:gd name="connsiteY1631" fmla="*/ 7573188 h 8383373"/>
              <a:gd name="connsiteX1632" fmla="*/ 17783983 w 22504815"/>
              <a:gd name="connsiteY1632" fmla="*/ 7583365 h 8383373"/>
              <a:gd name="connsiteX1633" fmla="*/ 17757119 w 22504815"/>
              <a:gd name="connsiteY1633" fmla="*/ 7603962 h 8383373"/>
              <a:gd name="connsiteX1634" fmla="*/ 17722603 w 22504815"/>
              <a:gd name="connsiteY1634" fmla="*/ 7597996 h 8383373"/>
              <a:gd name="connsiteX1635" fmla="*/ 17711927 w 22504815"/>
              <a:gd name="connsiteY1635" fmla="*/ 7591316 h 8383373"/>
              <a:gd name="connsiteX1636" fmla="*/ 17699915 w 22504815"/>
              <a:gd name="connsiteY1636" fmla="*/ 7592533 h 8383373"/>
              <a:gd name="connsiteX1637" fmla="*/ 17640947 w 22504815"/>
              <a:gd name="connsiteY1637" fmla="*/ 7583948 h 8383373"/>
              <a:gd name="connsiteX1638" fmla="*/ 17640659 w 22504815"/>
              <a:gd name="connsiteY1638" fmla="*/ 7579742 h 8383373"/>
              <a:gd name="connsiteX1639" fmla="*/ 17640075 w 22504815"/>
              <a:gd name="connsiteY1639" fmla="*/ 7579742 h 8383373"/>
              <a:gd name="connsiteX1640" fmla="*/ 17633847 w 22504815"/>
              <a:gd name="connsiteY1640" fmla="*/ 7586793 h 8383373"/>
              <a:gd name="connsiteX1641" fmla="*/ 17626827 w 22504815"/>
              <a:gd name="connsiteY1641" fmla="*/ 7590842 h 8383373"/>
              <a:gd name="connsiteX1642" fmla="*/ 17649495 w 22504815"/>
              <a:gd name="connsiteY1642" fmla="*/ 7602192 h 8383373"/>
              <a:gd name="connsiteX1643" fmla="*/ 17653107 w 22504815"/>
              <a:gd name="connsiteY1643" fmla="*/ 7601675 h 8383373"/>
              <a:gd name="connsiteX1644" fmla="*/ 17653771 w 22504815"/>
              <a:gd name="connsiteY1644" fmla="*/ 7611314 h 8383373"/>
              <a:gd name="connsiteX1645" fmla="*/ 17697787 w 22504815"/>
              <a:gd name="connsiteY1645" fmla="*/ 7614740 h 8383373"/>
              <a:gd name="connsiteX1646" fmla="*/ 17706003 w 22504815"/>
              <a:gd name="connsiteY1646" fmla="*/ 7628164 h 8383373"/>
              <a:gd name="connsiteX1647" fmla="*/ 17688599 w 22504815"/>
              <a:gd name="connsiteY1647" fmla="*/ 7640390 h 8383373"/>
              <a:gd name="connsiteX1648" fmla="*/ 17616995 w 22504815"/>
              <a:gd name="connsiteY1648" fmla="*/ 7660387 h 8383373"/>
              <a:gd name="connsiteX1649" fmla="*/ 17606155 w 22504815"/>
              <a:gd name="connsiteY1649" fmla="*/ 7661941 h 8383373"/>
              <a:gd name="connsiteX1650" fmla="*/ 17591703 w 22504815"/>
              <a:gd name="connsiteY1650" fmla="*/ 7664013 h 8383373"/>
              <a:gd name="connsiteX1651" fmla="*/ 17573307 w 22504815"/>
              <a:gd name="connsiteY1651" fmla="*/ 7661784 h 8383373"/>
              <a:gd name="connsiteX1652" fmla="*/ 17591703 w 22504815"/>
              <a:gd name="connsiteY1652" fmla="*/ 7664013 h 8383373"/>
              <a:gd name="connsiteX1653" fmla="*/ 17558851 w 22504815"/>
              <a:gd name="connsiteY1653" fmla="*/ 7663854 h 8383373"/>
              <a:gd name="connsiteX1654" fmla="*/ 17453411 w 22504815"/>
              <a:gd name="connsiteY1654" fmla="*/ 7669233 h 8383373"/>
              <a:gd name="connsiteX1655" fmla="*/ 17436451 w 22504815"/>
              <a:gd name="connsiteY1655" fmla="*/ 7668443 h 8383373"/>
              <a:gd name="connsiteX1656" fmla="*/ 17418879 w 22504815"/>
              <a:gd name="connsiteY1656" fmla="*/ 7671531 h 8383373"/>
              <a:gd name="connsiteX1657" fmla="*/ 17390935 w 22504815"/>
              <a:gd name="connsiteY1657" fmla="*/ 7667495 h 8383373"/>
              <a:gd name="connsiteX1658" fmla="*/ 17390491 w 22504815"/>
              <a:gd name="connsiteY1658" fmla="*/ 7666396 h 8383373"/>
              <a:gd name="connsiteX1659" fmla="*/ 17386291 w 22504815"/>
              <a:gd name="connsiteY1659" fmla="*/ 7664252 h 8383373"/>
              <a:gd name="connsiteX1660" fmla="*/ 17340411 w 22504815"/>
              <a:gd name="connsiteY1660" fmla="*/ 7670827 h 8383373"/>
              <a:gd name="connsiteX1661" fmla="*/ 17340083 w 22504815"/>
              <a:gd name="connsiteY1661" fmla="*/ 7666009 h 8383373"/>
              <a:gd name="connsiteX1662" fmla="*/ 17292451 w 22504815"/>
              <a:gd name="connsiteY1662" fmla="*/ 7663101 h 8383373"/>
              <a:gd name="connsiteX1663" fmla="*/ 17235387 w 22504815"/>
              <a:gd name="connsiteY1663" fmla="*/ 7664349 h 8383373"/>
              <a:gd name="connsiteX1664" fmla="*/ 17219383 w 22504815"/>
              <a:gd name="connsiteY1664" fmla="*/ 7676627 h 8383373"/>
              <a:gd name="connsiteX1665" fmla="*/ 17215139 w 22504815"/>
              <a:gd name="connsiteY1665" fmla="*/ 7675111 h 8383373"/>
              <a:gd name="connsiteX1666" fmla="*/ 17169651 w 22504815"/>
              <a:gd name="connsiteY1666" fmla="*/ 7752538 h 8383373"/>
              <a:gd name="connsiteX1667" fmla="*/ 17172171 w 22504815"/>
              <a:gd name="connsiteY1667" fmla="*/ 7755017 h 8383373"/>
              <a:gd name="connsiteX1668" fmla="*/ 17172171 w 22504815"/>
              <a:gd name="connsiteY1668" fmla="*/ 7842212 h 8383373"/>
              <a:gd name="connsiteX1669" fmla="*/ 17131887 w 22504815"/>
              <a:gd name="connsiteY1669" fmla="*/ 7889771 h 8383373"/>
              <a:gd name="connsiteX1670" fmla="*/ 17104699 w 22504815"/>
              <a:gd name="connsiteY1670" fmla="*/ 7799604 h 8383373"/>
              <a:gd name="connsiteX1671" fmla="*/ 17131255 w 22504815"/>
              <a:gd name="connsiteY1671" fmla="*/ 7717336 h 8383373"/>
              <a:gd name="connsiteX1672" fmla="*/ 17129583 w 22504815"/>
              <a:gd name="connsiteY1672" fmla="*/ 7714168 h 8383373"/>
              <a:gd name="connsiteX1673" fmla="*/ 17053203 w 22504815"/>
              <a:gd name="connsiteY1673" fmla="*/ 7714168 h 8383373"/>
              <a:gd name="connsiteX1674" fmla="*/ 17051323 w 22504815"/>
              <a:gd name="connsiteY1674" fmla="*/ 7716072 h 8383373"/>
              <a:gd name="connsiteX1675" fmla="*/ 16954647 w 22504815"/>
              <a:gd name="connsiteY1675" fmla="*/ 7716072 h 8383373"/>
              <a:gd name="connsiteX1676" fmla="*/ 16955055 w 22504815"/>
              <a:gd name="connsiteY1676" fmla="*/ 7715231 h 8383373"/>
              <a:gd name="connsiteX1677" fmla="*/ 16908891 w 22504815"/>
              <a:gd name="connsiteY1677" fmla="*/ 7707560 h 8383373"/>
              <a:gd name="connsiteX1678" fmla="*/ 16915019 w 22504815"/>
              <a:gd name="connsiteY1678" fmla="*/ 7720311 h 8383373"/>
              <a:gd name="connsiteX1679" fmla="*/ 16915979 w 22504815"/>
              <a:gd name="connsiteY1679" fmla="*/ 7722301 h 8383373"/>
              <a:gd name="connsiteX1680" fmla="*/ 16824131 w 22504815"/>
              <a:gd name="connsiteY1680" fmla="*/ 7754135 h 8383373"/>
              <a:gd name="connsiteX1681" fmla="*/ 16824131 w 22504815"/>
              <a:gd name="connsiteY1681" fmla="*/ 7670795 h 8383373"/>
              <a:gd name="connsiteX1682" fmla="*/ 16823251 w 22504815"/>
              <a:gd name="connsiteY1682" fmla="*/ 7670427 h 8383373"/>
              <a:gd name="connsiteX1683" fmla="*/ 16823135 w 22504815"/>
              <a:gd name="connsiteY1683" fmla="*/ 7667603 h 8383373"/>
              <a:gd name="connsiteX1684" fmla="*/ 16763923 w 22504815"/>
              <a:gd name="connsiteY1684" fmla="*/ 7670716 h 8383373"/>
              <a:gd name="connsiteX1685" fmla="*/ 16698883 w 22504815"/>
              <a:gd name="connsiteY1685" fmla="*/ 7673346 h 8383373"/>
              <a:gd name="connsiteX1686" fmla="*/ 16683811 w 22504815"/>
              <a:gd name="connsiteY1686" fmla="*/ 7674767 h 8383373"/>
              <a:gd name="connsiteX1687" fmla="*/ 16654947 w 22504815"/>
              <a:gd name="connsiteY1687" fmla="*/ 7715381 h 8383373"/>
              <a:gd name="connsiteX1688" fmla="*/ 16653943 w 22504815"/>
              <a:gd name="connsiteY1688" fmla="*/ 7714224 h 8383373"/>
              <a:gd name="connsiteX1689" fmla="*/ 16654947 w 22504815"/>
              <a:gd name="connsiteY1689" fmla="*/ 7717401 h 8383373"/>
              <a:gd name="connsiteX1690" fmla="*/ 16473019 w 22504815"/>
              <a:gd name="connsiteY1690" fmla="*/ 7749158 h 8383373"/>
              <a:gd name="connsiteX1691" fmla="*/ 16370189 w 22504815"/>
              <a:gd name="connsiteY1691" fmla="*/ 7699537 h 8383373"/>
              <a:gd name="connsiteX1692" fmla="*/ 16362769 w 22504815"/>
              <a:gd name="connsiteY1692" fmla="*/ 7678903 h 8383373"/>
              <a:gd name="connsiteX1693" fmla="*/ 16312259 w 22504815"/>
              <a:gd name="connsiteY1693" fmla="*/ 7681914 h 8383373"/>
              <a:gd name="connsiteX1694" fmla="*/ 16195979 w 22504815"/>
              <a:gd name="connsiteY1694" fmla="*/ 7688848 h 8383373"/>
              <a:gd name="connsiteX1695" fmla="*/ 16143503 w 22504815"/>
              <a:gd name="connsiteY1695" fmla="*/ 7695152 h 8383373"/>
              <a:gd name="connsiteX1696" fmla="*/ 16125435 w 22504815"/>
              <a:gd name="connsiteY1696" fmla="*/ 7696723 h 8383373"/>
              <a:gd name="connsiteX1697" fmla="*/ 16125435 w 22504815"/>
              <a:gd name="connsiteY1697" fmla="*/ 7708411 h 8383373"/>
              <a:gd name="connsiteX1698" fmla="*/ 16031337 w 22504815"/>
              <a:gd name="connsiteY1698" fmla="*/ 7719542 h 8383373"/>
              <a:gd name="connsiteX1699" fmla="*/ 16028845 w 22504815"/>
              <a:gd name="connsiteY1699" fmla="*/ 7703068 h 8383373"/>
              <a:gd name="connsiteX1700" fmla="*/ 16003819 w 22504815"/>
              <a:gd name="connsiteY1700" fmla="*/ 7706656 h 8383373"/>
              <a:gd name="connsiteX1701" fmla="*/ 15985755 w 22504815"/>
              <a:gd name="connsiteY1701" fmla="*/ 7709245 h 8383373"/>
              <a:gd name="connsiteX1702" fmla="*/ 15985095 w 22504815"/>
              <a:gd name="connsiteY1702" fmla="*/ 7699604 h 8383373"/>
              <a:gd name="connsiteX1703" fmla="*/ 15977867 w 22504815"/>
              <a:gd name="connsiteY1703" fmla="*/ 7700640 h 8383373"/>
              <a:gd name="connsiteX1704" fmla="*/ 15959141 w 22504815"/>
              <a:gd name="connsiteY1704" fmla="*/ 7693590 h 8383373"/>
              <a:gd name="connsiteX1705" fmla="*/ 15919727 w 22504815"/>
              <a:gd name="connsiteY1705" fmla="*/ 7704106 h 8383373"/>
              <a:gd name="connsiteX1706" fmla="*/ 15979519 w 22504815"/>
              <a:gd name="connsiteY1706" fmla="*/ 7724737 h 8383373"/>
              <a:gd name="connsiteX1707" fmla="*/ 15995291 w 22504815"/>
              <a:gd name="connsiteY1707" fmla="*/ 7741945 h 8383373"/>
              <a:gd name="connsiteX1708" fmla="*/ 16006791 w 22504815"/>
              <a:gd name="connsiteY1708" fmla="*/ 7750030 h 8383373"/>
              <a:gd name="connsiteX1709" fmla="*/ 16010403 w 22504815"/>
              <a:gd name="connsiteY1709" fmla="*/ 7749512 h 8383373"/>
              <a:gd name="connsiteX1710" fmla="*/ 16010073 w 22504815"/>
              <a:gd name="connsiteY1710" fmla="*/ 7744695 h 8383373"/>
              <a:gd name="connsiteX1711" fmla="*/ 16028469 w 22504815"/>
              <a:gd name="connsiteY1711" fmla="*/ 7746923 h 8383373"/>
              <a:gd name="connsiteX1712" fmla="*/ 16054423 w 22504815"/>
              <a:gd name="connsiteY1712" fmla="*/ 7752940 h 8383373"/>
              <a:gd name="connsiteX1713" fmla="*/ 16069535 w 22504815"/>
              <a:gd name="connsiteY1713" fmla="*/ 7760507 h 8383373"/>
              <a:gd name="connsiteX1714" fmla="*/ 16147391 w 22504815"/>
              <a:gd name="connsiteY1714" fmla="*/ 7778551 h 8383373"/>
              <a:gd name="connsiteX1715" fmla="*/ 16173673 w 22504815"/>
              <a:gd name="connsiteY1715" fmla="*/ 7789382 h 8383373"/>
              <a:gd name="connsiteX1716" fmla="*/ 16177947 w 22504815"/>
              <a:gd name="connsiteY1716" fmla="*/ 7798506 h 8383373"/>
              <a:gd name="connsiteX1717" fmla="*/ 16181559 w 22504815"/>
              <a:gd name="connsiteY1717" fmla="*/ 7797987 h 8383373"/>
              <a:gd name="connsiteX1718" fmla="*/ 16188455 w 22504815"/>
              <a:gd name="connsiteY1718" fmla="*/ 7792132 h 8383373"/>
              <a:gd name="connsiteX1719" fmla="*/ 16319539 w 22504815"/>
              <a:gd name="connsiteY1719" fmla="*/ 7841480 h 8383373"/>
              <a:gd name="connsiteX1720" fmla="*/ 16333989 w 22504815"/>
              <a:gd name="connsiteY1720" fmla="*/ 7839410 h 8383373"/>
              <a:gd name="connsiteX1721" fmla="*/ 16371443 w 22504815"/>
              <a:gd name="connsiteY1721" fmla="*/ 7853511 h 8383373"/>
              <a:gd name="connsiteX1722" fmla="*/ 16442733 w 22504815"/>
              <a:gd name="connsiteY1722" fmla="*/ 7882228 h 8383373"/>
              <a:gd name="connsiteX1723" fmla="*/ 16564937 w 22504815"/>
              <a:gd name="connsiteY1723" fmla="*/ 7908516 h 8383373"/>
              <a:gd name="connsiteX1724" fmla="*/ 16606991 w 22504815"/>
              <a:gd name="connsiteY1724" fmla="*/ 7936558 h 8383373"/>
              <a:gd name="connsiteX1725" fmla="*/ 16633275 w 22504815"/>
              <a:gd name="connsiteY1725" fmla="*/ 7947390 h 8383373"/>
              <a:gd name="connsiteX1726" fmla="*/ 16733799 w 22504815"/>
              <a:gd name="connsiteY1726" fmla="*/ 7976784 h 8383373"/>
              <a:gd name="connsiteX1727" fmla="*/ 16741687 w 22504815"/>
              <a:gd name="connsiteY1727" fmla="*/ 7985390 h 8383373"/>
              <a:gd name="connsiteX1728" fmla="*/ 16748911 w 22504815"/>
              <a:gd name="connsiteY1728" fmla="*/ 7984353 h 8383373"/>
              <a:gd name="connsiteX1729" fmla="*/ 16883607 w 22504815"/>
              <a:gd name="connsiteY1729" fmla="*/ 8033186 h 8383373"/>
              <a:gd name="connsiteX1730" fmla="*/ 16935179 w 22504815"/>
              <a:gd name="connsiteY1730" fmla="*/ 8040393 h 8383373"/>
              <a:gd name="connsiteX1731" fmla="*/ 16963111 w 22504815"/>
              <a:gd name="connsiteY1731" fmla="*/ 8075327 h 8383373"/>
              <a:gd name="connsiteX1732" fmla="*/ 16974611 w 22504815"/>
              <a:gd name="connsiteY1732" fmla="*/ 8083412 h 8383373"/>
              <a:gd name="connsiteX1733" fmla="*/ 16978227 w 22504815"/>
              <a:gd name="connsiteY1733" fmla="*/ 8082894 h 8383373"/>
              <a:gd name="connsiteX1734" fmla="*/ 16977567 w 22504815"/>
              <a:gd name="connsiteY1734" fmla="*/ 8073255 h 8383373"/>
              <a:gd name="connsiteX1735" fmla="*/ 17036695 w 22504815"/>
              <a:gd name="connsiteY1735" fmla="*/ 8084248 h 8383373"/>
              <a:gd name="connsiteX1736" fmla="*/ 17104703 w 22504815"/>
              <a:gd name="connsiteY1736" fmla="*/ 8118304 h 8383373"/>
              <a:gd name="connsiteX1737" fmla="*/ 17191107 w 22504815"/>
              <a:gd name="connsiteY1737" fmla="*/ 8154591 h 8383373"/>
              <a:gd name="connsiteX1738" fmla="*/ 17214767 w 22504815"/>
              <a:gd name="connsiteY1738" fmla="*/ 8180401 h 8383373"/>
              <a:gd name="connsiteX1739" fmla="*/ 17255171 w 22504815"/>
              <a:gd name="connsiteY1739" fmla="*/ 8184344 h 8383373"/>
              <a:gd name="connsiteX1740" fmla="*/ 17263719 w 22504815"/>
              <a:gd name="connsiteY1740" fmla="*/ 8202586 h 8383373"/>
              <a:gd name="connsiteX1741" fmla="*/ 17270943 w 22504815"/>
              <a:gd name="connsiteY1741" fmla="*/ 8201549 h 8383373"/>
              <a:gd name="connsiteX1742" fmla="*/ 17375743 w 22504815"/>
              <a:gd name="connsiteY1742" fmla="*/ 8240066 h 8383373"/>
              <a:gd name="connsiteX1743" fmla="*/ 17390855 w 22504815"/>
              <a:gd name="connsiteY1743" fmla="*/ 8247634 h 8383373"/>
              <a:gd name="connsiteX1744" fmla="*/ 17398411 w 22504815"/>
              <a:gd name="connsiteY1744" fmla="*/ 8251417 h 8383373"/>
              <a:gd name="connsiteX1745" fmla="*/ 17405967 w 22504815"/>
              <a:gd name="connsiteY1745" fmla="*/ 8255202 h 8383373"/>
              <a:gd name="connsiteX1746" fmla="*/ 17409911 w 22504815"/>
              <a:gd name="connsiteY1746" fmla="*/ 8259502 h 8383373"/>
              <a:gd name="connsiteX1747" fmla="*/ 17417467 w 22504815"/>
              <a:gd name="connsiteY1747" fmla="*/ 8263289 h 8383373"/>
              <a:gd name="connsiteX1748" fmla="*/ 17425023 w 22504815"/>
              <a:gd name="connsiteY1748" fmla="*/ 8267072 h 8383373"/>
              <a:gd name="connsiteX1749" fmla="*/ 17436195 w 22504815"/>
              <a:gd name="connsiteY1749" fmla="*/ 8270339 h 8383373"/>
              <a:gd name="connsiteX1750" fmla="*/ 17443751 w 22504815"/>
              <a:gd name="connsiteY1750" fmla="*/ 8274122 h 8383373"/>
              <a:gd name="connsiteX1751" fmla="*/ 17451307 w 22504815"/>
              <a:gd name="connsiteY1751" fmla="*/ 8277906 h 8383373"/>
              <a:gd name="connsiteX1752" fmla="*/ 17459195 w 22504815"/>
              <a:gd name="connsiteY1752" fmla="*/ 8286510 h 8383373"/>
              <a:gd name="connsiteX1753" fmla="*/ 17481531 w 22504815"/>
              <a:gd name="connsiteY1753" fmla="*/ 8293040 h 8383373"/>
              <a:gd name="connsiteX1754" fmla="*/ 17485475 w 22504815"/>
              <a:gd name="connsiteY1754" fmla="*/ 8297342 h 8383373"/>
              <a:gd name="connsiteX1755" fmla="*/ 17493031 w 22504815"/>
              <a:gd name="connsiteY1755" fmla="*/ 8301128 h 8383373"/>
              <a:gd name="connsiteX1756" fmla="*/ 17496643 w 22504815"/>
              <a:gd name="connsiteY1756" fmla="*/ 8300610 h 8383373"/>
              <a:gd name="connsiteX1757" fmla="*/ 17522595 w 22504815"/>
              <a:gd name="connsiteY1757" fmla="*/ 8306623 h 8383373"/>
              <a:gd name="connsiteX1758" fmla="*/ 17530155 w 22504815"/>
              <a:gd name="connsiteY1758" fmla="*/ 8310409 h 8383373"/>
              <a:gd name="connsiteX1759" fmla="*/ 17505851 w 22504815"/>
              <a:gd name="connsiteY1759" fmla="*/ 8328492 h 8383373"/>
              <a:gd name="connsiteX1760" fmla="*/ 17483843 w 22504815"/>
              <a:gd name="connsiteY1760" fmla="*/ 8326778 h 8383373"/>
              <a:gd name="connsiteX1761" fmla="*/ 17483511 w 22504815"/>
              <a:gd name="connsiteY1761" fmla="*/ 8321961 h 8383373"/>
              <a:gd name="connsiteX1762" fmla="*/ 17475955 w 22504815"/>
              <a:gd name="connsiteY1762" fmla="*/ 8318176 h 8383373"/>
              <a:gd name="connsiteX1763" fmla="*/ 17461175 w 22504815"/>
              <a:gd name="connsiteY1763" fmla="*/ 8315426 h 8383373"/>
              <a:gd name="connsiteX1764" fmla="*/ 17457559 w 22504815"/>
              <a:gd name="connsiteY1764" fmla="*/ 8315944 h 8383373"/>
              <a:gd name="connsiteX1765" fmla="*/ 17442779 w 22504815"/>
              <a:gd name="connsiteY1765" fmla="*/ 8313198 h 8383373"/>
              <a:gd name="connsiteX1766" fmla="*/ 17442447 w 22504815"/>
              <a:gd name="connsiteY1766" fmla="*/ 8308377 h 8383373"/>
              <a:gd name="connsiteX1767" fmla="*/ 17423723 w 22504815"/>
              <a:gd name="connsiteY1767" fmla="*/ 8301328 h 8383373"/>
              <a:gd name="connsiteX1768" fmla="*/ 17401383 w 22504815"/>
              <a:gd name="connsiteY1768" fmla="*/ 8294796 h 8383373"/>
              <a:gd name="connsiteX1769" fmla="*/ 17394155 w 22504815"/>
              <a:gd name="connsiteY1769" fmla="*/ 8295832 h 8383373"/>
              <a:gd name="connsiteX1770" fmla="*/ 17334695 w 22504815"/>
              <a:gd name="connsiteY1770" fmla="*/ 8280020 h 8383373"/>
              <a:gd name="connsiteX1771" fmla="*/ 17237783 w 22504815"/>
              <a:gd name="connsiteY1771" fmla="*/ 8250106 h 8383373"/>
              <a:gd name="connsiteX1772" fmla="*/ 17129371 w 22504815"/>
              <a:gd name="connsiteY1772" fmla="*/ 8212108 h 8383373"/>
              <a:gd name="connsiteX1773" fmla="*/ 17058739 w 22504815"/>
              <a:gd name="connsiteY1773" fmla="*/ 8193030 h 8383373"/>
              <a:gd name="connsiteX1774" fmla="*/ 16838303 w 22504815"/>
              <a:gd name="connsiteY1774" fmla="*/ 8117550 h 8383373"/>
              <a:gd name="connsiteX1775" fmla="*/ 16823519 w 22504815"/>
              <a:gd name="connsiteY1775" fmla="*/ 8114800 h 8383373"/>
              <a:gd name="connsiteX1776" fmla="*/ 16797239 w 22504815"/>
              <a:gd name="connsiteY1776" fmla="*/ 8103966 h 8383373"/>
              <a:gd name="connsiteX1777" fmla="*/ 16737779 w 22504815"/>
              <a:gd name="connsiteY1777" fmla="*/ 8088154 h 8383373"/>
              <a:gd name="connsiteX1778" fmla="*/ 16708871 w 22504815"/>
              <a:gd name="connsiteY1778" fmla="*/ 8092298 h 8383373"/>
              <a:gd name="connsiteX1779" fmla="*/ 16701647 w 22504815"/>
              <a:gd name="connsiteY1779" fmla="*/ 8093332 h 8383373"/>
              <a:gd name="connsiteX1780" fmla="*/ 16492047 w 22504815"/>
              <a:gd name="connsiteY1780" fmla="*/ 8016303 h 8383373"/>
              <a:gd name="connsiteX1781" fmla="*/ 16312345 w 22504815"/>
              <a:gd name="connsiteY1781" fmla="*/ 7949586 h 8383373"/>
              <a:gd name="connsiteX1782" fmla="*/ 16252555 w 22504815"/>
              <a:gd name="connsiteY1782" fmla="*/ 7928954 h 8383373"/>
              <a:gd name="connsiteX1783" fmla="*/ 16226931 w 22504815"/>
              <a:gd name="connsiteY1783" fmla="*/ 7927758 h 8383373"/>
              <a:gd name="connsiteX1784" fmla="*/ 16227261 w 22504815"/>
              <a:gd name="connsiteY1784" fmla="*/ 7932579 h 8383373"/>
              <a:gd name="connsiteX1785" fmla="*/ 16199989 w 22504815"/>
              <a:gd name="connsiteY1785" fmla="*/ 7907284 h 8383373"/>
              <a:gd name="connsiteX1786" fmla="*/ 16162867 w 22504815"/>
              <a:gd name="connsiteY1786" fmla="*/ 7898006 h 8383373"/>
              <a:gd name="connsiteX1787" fmla="*/ 16144143 w 22504815"/>
              <a:gd name="connsiteY1787" fmla="*/ 7890954 h 8383373"/>
              <a:gd name="connsiteX1788" fmla="*/ 16129029 w 22504815"/>
              <a:gd name="connsiteY1788" fmla="*/ 7883386 h 8383373"/>
              <a:gd name="connsiteX1789" fmla="*/ 16099463 w 22504815"/>
              <a:gd name="connsiteY1789" fmla="*/ 7877890 h 8383373"/>
              <a:gd name="connsiteX1790" fmla="*/ 16095851 w 22504815"/>
              <a:gd name="connsiteY1790" fmla="*/ 7878410 h 8383373"/>
              <a:gd name="connsiteX1791" fmla="*/ 16059057 w 22504815"/>
              <a:gd name="connsiteY1791" fmla="*/ 7873949 h 8383373"/>
              <a:gd name="connsiteX1792" fmla="*/ 16051831 w 22504815"/>
              <a:gd name="connsiteY1792" fmla="*/ 7874984 h 8383373"/>
              <a:gd name="connsiteX1793" fmla="*/ 16017995 w 22504815"/>
              <a:gd name="connsiteY1793" fmla="*/ 7860365 h 8383373"/>
              <a:gd name="connsiteX1794" fmla="*/ 16006163 w 22504815"/>
              <a:gd name="connsiteY1794" fmla="*/ 7847462 h 8383373"/>
              <a:gd name="connsiteX1795" fmla="*/ 15898741 w 22504815"/>
              <a:gd name="connsiteY1795" fmla="*/ 7823920 h 8383373"/>
              <a:gd name="connsiteX1796" fmla="*/ 15853731 w 22504815"/>
              <a:gd name="connsiteY1796" fmla="*/ 7806037 h 8383373"/>
              <a:gd name="connsiteX1797" fmla="*/ 15813327 w 22504815"/>
              <a:gd name="connsiteY1797" fmla="*/ 7802094 h 8383373"/>
              <a:gd name="connsiteX1798" fmla="*/ 15812999 w 22504815"/>
              <a:gd name="connsiteY1798" fmla="*/ 7797274 h 8383373"/>
              <a:gd name="connsiteX1799" fmla="*/ 15809387 w 22504815"/>
              <a:gd name="connsiteY1799" fmla="*/ 7797791 h 8383373"/>
              <a:gd name="connsiteX1800" fmla="*/ 15779821 w 22504815"/>
              <a:gd name="connsiteY1800" fmla="*/ 7792296 h 8383373"/>
              <a:gd name="connsiteX1801" fmla="*/ 15634617 w 22504815"/>
              <a:gd name="connsiteY1801" fmla="*/ 7749837 h 8383373"/>
              <a:gd name="connsiteX1802" fmla="*/ 15594212 w 22504815"/>
              <a:gd name="connsiteY1802" fmla="*/ 7745894 h 8383373"/>
              <a:gd name="connsiteX1803" fmla="*/ 15474316 w 22504815"/>
              <a:gd name="connsiteY1803" fmla="*/ 7753345 h 8383373"/>
              <a:gd name="connsiteX1804" fmla="*/ 15401724 w 22504815"/>
              <a:gd name="connsiteY1804" fmla="*/ 7758880 h 8383373"/>
              <a:gd name="connsiteX1805" fmla="*/ 15357705 w 22504815"/>
              <a:gd name="connsiteY1805" fmla="*/ 7755458 h 8383373"/>
              <a:gd name="connsiteX1806" fmla="*/ 15285113 w 22504815"/>
              <a:gd name="connsiteY1806" fmla="*/ 7760995 h 8383373"/>
              <a:gd name="connsiteX1807" fmla="*/ 15245037 w 22504815"/>
              <a:gd name="connsiteY1807" fmla="*/ 7761869 h 8383373"/>
              <a:gd name="connsiteX1808" fmla="*/ 15244046 w 22504815"/>
              <a:gd name="connsiteY1808" fmla="*/ 7747414 h 8383373"/>
              <a:gd name="connsiteX1809" fmla="*/ 15287734 w 22504815"/>
              <a:gd name="connsiteY1809" fmla="*/ 7746017 h 8383373"/>
              <a:gd name="connsiteX1810" fmla="*/ 15287404 w 22504815"/>
              <a:gd name="connsiteY1810" fmla="*/ 7741198 h 8383373"/>
              <a:gd name="connsiteX1811" fmla="*/ 15326491 w 22504815"/>
              <a:gd name="connsiteY1811" fmla="*/ 7725860 h 8383373"/>
              <a:gd name="connsiteX1812" fmla="*/ 15334047 w 22504815"/>
              <a:gd name="connsiteY1812" fmla="*/ 7729648 h 8383373"/>
              <a:gd name="connsiteX1813" fmla="*/ 15352442 w 22504815"/>
              <a:gd name="connsiteY1813" fmla="*/ 7731877 h 8383373"/>
              <a:gd name="connsiteX1814" fmla="*/ 15356384 w 22504815"/>
              <a:gd name="connsiteY1814" fmla="*/ 7736180 h 8383373"/>
              <a:gd name="connsiteX1815" fmla="*/ 15360659 w 22504815"/>
              <a:gd name="connsiteY1815" fmla="*/ 7745299 h 8383373"/>
              <a:gd name="connsiteX1816" fmla="*/ 15411242 w 22504815"/>
              <a:gd name="connsiteY1816" fmla="*/ 7738051 h 8383373"/>
              <a:gd name="connsiteX1817" fmla="*/ 15410913 w 22504815"/>
              <a:gd name="connsiteY1817" fmla="*/ 7733230 h 8383373"/>
              <a:gd name="connsiteX1818" fmla="*/ 15421423 w 22504815"/>
              <a:gd name="connsiteY1818" fmla="*/ 7726856 h 8383373"/>
              <a:gd name="connsiteX1819" fmla="*/ 15447044 w 22504815"/>
              <a:gd name="connsiteY1819" fmla="*/ 7728052 h 8383373"/>
              <a:gd name="connsiteX1820" fmla="*/ 15450657 w 22504815"/>
              <a:gd name="connsiteY1820" fmla="*/ 7727533 h 8383373"/>
              <a:gd name="connsiteX1821" fmla="*/ 15443101 w 22504815"/>
              <a:gd name="connsiteY1821" fmla="*/ 7723749 h 8383373"/>
              <a:gd name="connsiteX1822" fmla="*/ 15417479 w 22504815"/>
              <a:gd name="connsiteY1822" fmla="*/ 7722556 h 8383373"/>
              <a:gd name="connsiteX1823" fmla="*/ 15410253 w 22504815"/>
              <a:gd name="connsiteY1823" fmla="*/ 7723592 h 8383373"/>
              <a:gd name="connsiteX1824" fmla="*/ 15399083 w 22504815"/>
              <a:gd name="connsiteY1824" fmla="*/ 7720325 h 8383373"/>
              <a:gd name="connsiteX1825" fmla="*/ 15395141 w 22504815"/>
              <a:gd name="connsiteY1825" fmla="*/ 7716022 h 8383373"/>
              <a:gd name="connsiteX1826" fmla="*/ 15387914 w 22504815"/>
              <a:gd name="connsiteY1826" fmla="*/ 7717058 h 8383373"/>
              <a:gd name="connsiteX1827" fmla="*/ 15376744 w 22504815"/>
              <a:gd name="connsiteY1827" fmla="*/ 7713794 h 8383373"/>
              <a:gd name="connsiteX1828" fmla="*/ 15307435 w 22504815"/>
              <a:gd name="connsiteY1828" fmla="*/ 7713993 h 8383373"/>
              <a:gd name="connsiteX1829" fmla="*/ 15274586 w 22504815"/>
              <a:gd name="connsiteY1829" fmla="*/ 7713833 h 8383373"/>
              <a:gd name="connsiteX1830" fmla="*/ 15273926 w 22504815"/>
              <a:gd name="connsiteY1830" fmla="*/ 7704195 h 8383373"/>
              <a:gd name="connsiteX1831" fmla="*/ 15271303 w 22504815"/>
              <a:gd name="connsiteY1831" fmla="*/ 7719171 h 8383373"/>
              <a:gd name="connsiteX1832" fmla="*/ 15206925 w 22504815"/>
              <a:gd name="connsiteY1832" fmla="*/ 7738133 h 8383373"/>
              <a:gd name="connsiteX1833" fmla="*/ 15192472 w 22504815"/>
              <a:gd name="connsiteY1833" fmla="*/ 7740204 h 8383373"/>
              <a:gd name="connsiteX1834" fmla="*/ 15236820 w 22504815"/>
              <a:gd name="connsiteY1834" fmla="*/ 7748450 h 8383373"/>
              <a:gd name="connsiteX1835" fmla="*/ 15237220 w 22504815"/>
              <a:gd name="connsiteY1835" fmla="*/ 7754277 h 8383373"/>
              <a:gd name="connsiteX1836" fmla="*/ 15244127 w 22504815"/>
              <a:gd name="connsiteY1836" fmla="*/ 7753288 h 8383373"/>
              <a:gd name="connsiteX1837" fmla="*/ 15244762 w 22504815"/>
              <a:gd name="connsiteY1837" fmla="*/ 7762568 h 8383373"/>
              <a:gd name="connsiteX1838" fmla="*/ 15237804 w 22504815"/>
              <a:gd name="connsiteY1838" fmla="*/ 7763564 h 8383373"/>
              <a:gd name="connsiteX1839" fmla="*/ 15237761 w 22504815"/>
              <a:gd name="connsiteY1839" fmla="*/ 7762918 h 8383373"/>
              <a:gd name="connsiteX1840" fmla="*/ 15183944 w 22504815"/>
              <a:gd name="connsiteY1840" fmla="*/ 7775497 h 8383373"/>
              <a:gd name="connsiteX1841" fmla="*/ 15132368 w 22504815"/>
              <a:gd name="connsiteY1841" fmla="*/ 7768287 h 8383373"/>
              <a:gd name="connsiteX1842" fmla="*/ 15131047 w 22504815"/>
              <a:gd name="connsiteY1842" fmla="*/ 7749008 h 8383373"/>
              <a:gd name="connsiteX1843" fmla="*/ 15166851 w 22504815"/>
              <a:gd name="connsiteY1843" fmla="*/ 7739009 h 8383373"/>
              <a:gd name="connsiteX1844" fmla="*/ 15096879 w 22504815"/>
              <a:gd name="connsiteY1844" fmla="*/ 7729570 h 8383373"/>
              <a:gd name="connsiteX1845" fmla="*/ 15089323 w 22504815"/>
              <a:gd name="connsiteY1845" fmla="*/ 7725786 h 8383373"/>
              <a:gd name="connsiteX1846" fmla="*/ 15090314 w 22504815"/>
              <a:gd name="connsiteY1846" fmla="*/ 7740244 h 8383373"/>
              <a:gd name="connsiteX1847" fmla="*/ 14964183 w 22504815"/>
              <a:gd name="connsiteY1847" fmla="*/ 7763191 h 8383373"/>
              <a:gd name="connsiteX1848" fmla="*/ 14941844 w 22504815"/>
              <a:gd name="connsiteY1848" fmla="*/ 7756657 h 8383373"/>
              <a:gd name="connsiteX1849" fmla="*/ 14937900 w 22504815"/>
              <a:gd name="connsiteY1849" fmla="*/ 7752357 h 8383373"/>
              <a:gd name="connsiteX1850" fmla="*/ 14890270 w 22504815"/>
              <a:gd name="connsiteY1850" fmla="*/ 7749450 h 8383373"/>
              <a:gd name="connsiteX1851" fmla="*/ 14887317 w 22504815"/>
              <a:gd name="connsiteY1851" fmla="*/ 7759606 h 8383373"/>
              <a:gd name="connsiteX1852" fmla="*/ 14843298 w 22504815"/>
              <a:gd name="connsiteY1852" fmla="*/ 7756182 h 8383373"/>
              <a:gd name="connsiteX1853" fmla="*/ 14803555 w 22504815"/>
              <a:gd name="connsiteY1853" fmla="*/ 7761877 h 8383373"/>
              <a:gd name="connsiteX1854" fmla="*/ 14792713 w 22504815"/>
              <a:gd name="connsiteY1854" fmla="*/ 7763432 h 8383373"/>
              <a:gd name="connsiteX1855" fmla="*/ 14785487 w 22504815"/>
              <a:gd name="connsiteY1855" fmla="*/ 7764467 h 8383373"/>
              <a:gd name="connsiteX1856" fmla="*/ 14712565 w 22504815"/>
              <a:gd name="connsiteY1856" fmla="*/ 7765184 h 8383373"/>
              <a:gd name="connsiteX1857" fmla="*/ 14709281 w 22504815"/>
              <a:gd name="connsiteY1857" fmla="*/ 7770522 h 8383373"/>
              <a:gd name="connsiteX1858" fmla="*/ 14705337 w 22504815"/>
              <a:gd name="connsiteY1858" fmla="*/ 7766221 h 8383373"/>
              <a:gd name="connsiteX1859" fmla="*/ 14680161 w 22504815"/>
              <a:gd name="connsiteY1859" fmla="*/ 7769828 h 8383373"/>
              <a:gd name="connsiteX1860" fmla="*/ 14658484 w 22504815"/>
              <a:gd name="connsiteY1860" fmla="*/ 7772935 h 8383373"/>
              <a:gd name="connsiteX1861" fmla="*/ 14618738 w 22504815"/>
              <a:gd name="connsiteY1861" fmla="*/ 7778633 h 8383373"/>
              <a:gd name="connsiteX1862" fmla="*/ 14578992 w 22504815"/>
              <a:gd name="connsiteY1862" fmla="*/ 7784328 h 8383373"/>
              <a:gd name="connsiteX1863" fmla="*/ 14568154 w 22504815"/>
              <a:gd name="connsiteY1863" fmla="*/ 7785882 h 8383373"/>
              <a:gd name="connsiteX1864" fmla="*/ 14414423 w 22504815"/>
              <a:gd name="connsiteY1864" fmla="*/ 7778716 h 8383373"/>
              <a:gd name="connsiteX1865" fmla="*/ 14373683 w 22504815"/>
              <a:gd name="connsiteY1865" fmla="*/ 7769952 h 8383373"/>
              <a:gd name="connsiteX1866" fmla="*/ 14444297 w 22504815"/>
              <a:gd name="connsiteY1866" fmla="*/ 7735497 h 8383373"/>
              <a:gd name="connsiteX1867" fmla="*/ 14468933 w 22504815"/>
              <a:gd name="connsiteY1867" fmla="*/ 7722231 h 8383373"/>
              <a:gd name="connsiteX1868" fmla="*/ 14483386 w 22504815"/>
              <a:gd name="connsiteY1868" fmla="*/ 7720160 h 8383373"/>
              <a:gd name="connsiteX1869" fmla="*/ 14487330 w 22504815"/>
              <a:gd name="connsiteY1869" fmla="*/ 7724462 h 8383373"/>
              <a:gd name="connsiteX1870" fmla="*/ 14490613 w 22504815"/>
              <a:gd name="connsiteY1870" fmla="*/ 7719124 h 8383373"/>
              <a:gd name="connsiteX1871" fmla="*/ 14497839 w 22504815"/>
              <a:gd name="connsiteY1871" fmla="*/ 7718088 h 8383373"/>
              <a:gd name="connsiteX1872" fmla="*/ 14526085 w 22504815"/>
              <a:gd name="connsiteY1872" fmla="*/ 7704307 h 8383373"/>
              <a:gd name="connsiteX1873" fmla="*/ 14544150 w 22504815"/>
              <a:gd name="connsiteY1873" fmla="*/ 7701718 h 8383373"/>
              <a:gd name="connsiteX1874" fmla="*/ 14548419 w 22504815"/>
              <a:gd name="connsiteY1874" fmla="*/ 7710839 h 8383373"/>
              <a:gd name="connsiteX1875" fmla="*/ 14551704 w 22504815"/>
              <a:gd name="connsiteY1875" fmla="*/ 7705503 h 8383373"/>
              <a:gd name="connsiteX1876" fmla="*/ 14555646 w 22504815"/>
              <a:gd name="connsiteY1876" fmla="*/ 7709803 h 8383373"/>
              <a:gd name="connsiteX1877" fmla="*/ 14570096 w 22504815"/>
              <a:gd name="connsiteY1877" fmla="*/ 7707732 h 8383373"/>
              <a:gd name="connsiteX1878" fmla="*/ 14587833 w 22504815"/>
              <a:gd name="connsiteY1878" fmla="*/ 7700325 h 8383373"/>
              <a:gd name="connsiteX1879" fmla="*/ 14591447 w 22504815"/>
              <a:gd name="connsiteY1879" fmla="*/ 7699804 h 8383373"/>
              <a:gd name="connsiteX1880" fmla="*/ 14627252 w 22504815"/>
              <a:gd name="connsiteY1880" fmla="*/ 7689806 h 8383373"/>
              <a:gd name="connsiteX1881" fmla="*/ 14666994 w 22504815"/>
              <a:gd name="connsiteY1881" fmla="*/ 7684109 h 8383373"/>
              <a:gd name="connsiteX1882" fmla="*/ 14651223 w 22504815"/>
              <a:gd name="connsiteY1882" fmla="*/ 7666904 h 8383373"/>
              <a:gd name="connsiteX1883" fmla="*/ 14633155 w 22504815"/>
              <a:gd name="connsiteY1883" fmla="*/ 7669494 h 8383373"/>
              <a:gd name="connsiteX1884" fmla="*/ 14593409 w 22504815"/>
              <a:gd name="connsiteY1884" fmla="*/ 7675189 h 8383373"/>
              <a:gd name="connsiteX1885" fmla="*/ 14589467 w 22504815"/>
              <a:gd name="connsiteY1885" fmla="*/ 7670889 h 8383373"/>
              <a:gd name="connsiteX1886" fmla="*/ 14593739 w 22504815"/>
              <a:gd name="connsiteY1886" fmla="*/ 7680010 h 8383373"/>
              <a:gd name="connsiteX1887" fmla="*/ 14576335 w 22504815"/>
              <a:gd name="connsiteY1887" fmla="*/ 7692237 h 8383373"/>
              <a:gd name="connsiteX1888" fmla="*/ 14557277 w 22504815"/>
              <a:gd name="connsiteY1888" fmla="*/ 7680367 h 8383373"/>
              <a:gd name="connsiteX1889" fmla="*/ 14510311 w 22504815"/>
              <a:gd name="connsiteY1889" fmla="*/ 7687100 h 8383373"/>
              <a:gd name="connsiteX1890" fmla="*/ 14507026 w 22504815"/>
              <a:gd name="connsiteY1890" fmla="*/ 7692438 h 8383373"/>
              <a:gd name="connsiteX1891" fmla="*/ 14496190 w 22504815"/>
              <a:gd name="connsiteY1891" fmla="*/ 7693991 h 8383373"/>
              <a:gd name="connsiteX1892" fmla="*/ 14481736 w 22504815"/>
              <a:gd name="connsiteY1892" fmla="*/ 7696062 h 8383373"/>
              <a:gd name="connsiteX1893" fmla="*/ 14459726 w 22504815"/>
              <a:gd name="connsiteY1893" fmla="*/ 7694352 h 8383373"/>
              <a:gd name="connsiteX1894" fmla="*/ 14459395 w 22504815"/>
              <a:gd name="connsiteY1894" fmla="*/ 7689531 h 8383373"/>
              <a:gd name="connsiteX1895" fmla="*/ 14455783 w 22504815"/>
              <a:gd name="connsiteY1895" fmla="*/ 7690048 h 8383373"/>
              <a:gd name="connsiteX1896" fmla="*/ 14448558 w 22504815"/>
              <a:gd name="connsiteY1896" fmla="*/ 7691085 h 8383373"/>
              <a:gd name="connsiteX1897" fmla="*/ 14441328 w 22504815"/>
              <a:gd name="connsiteY1897" fmla="*/ 7692119 h 8383373"/>
              <a:gd name="connsiteX1898" fmla="*/ 14433772 w 22504815"/>
              <a:gd name="connsiteY1898" fmla="*/ 7688335 h 8383373"/>
              <a:gd name="connsiteX1899" fmla="*/ 14429498 w 22504815"/>
              <a:gd name="connsiteY1899" fmla="*/ 7679214 h 8383373"/>
              <a:gd name="connsiteX1900" fmla="*/ 14425883 w 22504815"/>
              <a:gd name="connsiteY1900" fmla="*/ 7679731 h 8383373"/>
              <a:gd name="connsiteX1901" fmla="*/ 14404206 w 22504815"/>
              <a:gd name="connsiteY1901" fmla="*/ 7682839 h 8383373"/>
              <a:gd name="connsiteX1902" fmla="*/ 14389754 w 22504815"/>
              <a:gd name="connsiteY1902" fmla="*/ 7684911 h 8383373"/>
              <a:gd name="connsiteX1903" fmla="*/ 14368072 w 22504815"/>
              <a:gd name="connsiteY1903" fmla="*/ 7688016 h 8383373"/>
              <a:gd name="connsiteX1904" fmla="*/ 14364126 w 22504815"/>
              <a:gd name="connsiteY1904" fmla="*/ 7683718 h 8383373"/>
              <a:gd name="connsiteX1905" fmla="*/ 14296802 w 22504815"/>
              <a:gd name="connsiteY1905" fmla="*/ 7712835 h 8383373"/>
              <a:gd name="connsiteX1906" fmla="*/ 14257054 w 22504815"/>
              <a:gd name="connsiteY1906" fmla="*/ 7718531 h 8383373"/>
              <a:gd name="connsiteX1907" fmla="*/ 14228150 w 22504815"/>
              <a:gd name="connsiteY1907" fmla="*/ 7722674 h 8383373"/>
              <a:gd name="connsiteX1908" fmla="*/ 14193984 w 22504815"/>
              <a:gd name="connsiteY1908" fmla="*/ 7703236 h 8383373"/>
              <a:gd name="connsiteX1909" fmla="*/ 14167701 w 22504815"/>
              <a:gd name="connsiteY1909" fmla="*/ 7692402 h 8383373"/>
              <a:gd name="connsiteX1910" fmla="*/ 14095444 w 22504815"/>
              <a:gd name="connsiteY1910" fmla="*/ 7702759 h 8383373"/>
              <a:gd name="connsiteX1911" fmla="*/ 14083610 w 22504815"/>
              <a:gd name="connsiteY1911" fmla="*/ 7689853 h 8383373"/>
              <a:gd name="connsiteX1912" fmla="*/ 14108903 w 22504815"/>
              <a:gd name="connsiteY1912" fmla="*/ 7686228 h 8383373"/>
              <a:gd name="connsiteX1913" fmla="*/ 14134529 w 22504815"/>
              <a:gd name="connsiteY1913" fmla="*/ 7687424 h 8383373"/>
              <a:gd name="connsiteX1914" fmla="*/ 14231750 w 22504815"/>
              <a:gd name="connsiteY1914" fmla="*/ 7668621 h 8383373"/>
              <a:gd name="connsiteX1915" fmla="*/ 14262615 w 22504815"/>
              <a:gd name="connsiteY1915" fmla="*/ 7639862 h 8383373"/>
              <a:gd name="connsiteX1916" fmla="*/ 14233714 w 22504815"/>
              <a:gd name="connsiteY1916" fmla="*/ 7644005 h 8383373"/>
              <a:gd name="connsiteX1917" fmla="*/ 14225496 w 22504815"/>
              <a:gd name="connsiteY1917" fmla="*/ 7630583 h 8383373"/>
              <a:gd name="connsiteX1918" fmla="*/ 14139445 w 22504815"/>
              <a:gd name="connsiteY1918" fmla="*/ 7652649 h 8383373"/>
              <a:gd name="connsiteX1919" fmla="*/ 14076365 w 22504815"/>
              <a:gd name="connsiteY1919" fmla="*/ 7637356 h 8383373"/>
              <a:gd name="connsiteX1920" fmla="*/ 14051071 w 22504815"/>
              <a:gd name="connsiteY1920" fmla="*/ 7640980 h 8383373"/>
              <a:gd name="connsiteX1921" fmla="*/ 14030383 w 22504815"/>
              <a:gd name="connsiteY1921" fmla="*/ 7658546 h 8383373"/>
              <a:gd name="connsiteX1922" fmla="*/ 13968958 w 22504815"/>
              <a:gd name="connsiteY1922" fmla="*/ 7667350 h 8383373"/>
              <a:gd name="connsiteX1923" fmla="*/ 13953848 w 22504815"/>
              <a:gd name="connsiteY1923" fmla="*/ 7659783 h 8383373"/>
              <a:gd name="connsiteX1924" fmla="*/ 13970924 w 22504815"/>
              <a:gd name="connsiteY1924" fmla="*/ 7642734 h 8383373"/>
              <a:gd name="connsiteX1925" fmla="*/ 14056976 w 22504815"/>
              <a:gd name="connsiteY1925" fmla="*/ 7620665 h 8383373"/>
              <a:gd name="connsiteX1926" fmla="*/ 14096730 w 22504815"/>
              <a:gd name="connsiteY1926" fmla="*/ 7614968 h 8383373"/>
              <a:gd name="connsiteX1927" fmla="*/ 14111181 w 22504815"/>
              <a:gd name="connsiteY1927" fmla="*/ 7612896 h 8383373"/>
              <a:gd name="connsiteX1928" fmla="*/ 14116098 w 22504815"/>
              <a:gd name="connsiteY1928" fmla="*/ 7609156 h 8383373"/>
              <a:gd name="connsiteX1929" fmla="*/ 14114663 w 22504815"/>
              <a:gd name="connsiteY1929" fmla="*/ 7607961 h 8383373"/>
              <a:gd name="connsiteX1930" fmla="*/ 14088173 w 22504815"/>
              <a:gd name="connsiteY1930" fmla="*/ 7579978 h 8383373"/>
              <a:gd name="connsiteX1931" fmla="*/ 14088827 w 22504815"/>
              <a:gd name="connsiteY1931" fmla="*/ 7579325 h 8383373"/>
              <a:gd name="connsiteX1932" fmla="*/ 14069151 w 22504815"/>
              <a:gd name="connsiteY1932" fmla="*/ 7559731 h 8383373"/>
              <a:gd name="connsiteX1933" fmla="*/ 14053261 w 22504815"/>
              <a:gd name="connsiteY1933" fmla="*/ 7559753 h 8383373"/>
              <a:gd name="connsiteX1934" fmla="*/ 14035276 w 22504815"/>
              <a:gd name="connsiteY1934" fmla="*/ 7570241 h 8383373"/>
              <a:gd name="connsiteX1935" fmla="*/ 13977780 w 22504815"/>
              <a:gd name="connsiteY1935" fmla="*/ 7529811 h 8383373"/>
              <a:gd name="connsiteX1936" fmla="*/ 13970683 w 22504815"/>
              <a:gd name="connsiteY1936" fmla="*/ 7518214 h 8383373"/>
              <a:gd name="connsiteX1937" fmla="*/ 13950334 w 22504815"/>
              <a:gd name="connsiteY1937" fmla="*/ 7537420 h 8383373"/>
              <a:gd name="connsiteX1938" fmla="*/ 13926434 w 22504815"/>
              <a:gd name="connsiteY1938" fmla="*/ 7555745 h 8383373"/>
              <a:gd name="connsiteX1939" fmla="*/ 13928467 w 22504815"/>
              <a:gd name="connsiteY1939" fmla="*/ 7561063 h 8383373"/>
              <a:gd name="connsiteX1940" fmla="*/ 13926078 w 22504815"/>
              <a:gd name="connsiteY1940" fmla="*/ 7567050 h 8383373"/>
              <a:gd name="connsiteX1941" fmla="*/ 13908380 w 22504815"/>
              <a:gd name="connsiteY1941" fmla="*/ 7569587 h 8383373"/>
              <a:gd name="connsiteX1942" fmla="*/ 13863547 w 22504815"/>
              <a:gd name="connsiteY1942" fmla="*/ 7603962 h 8383373"/>
              <a:gd name="connsiteX1943" fmla="*/ 13800432 w 22504815"/>
              <a:gd name="connsiteY1943" fmla="*/ 7580100 h 8383373"/>
              <a:gd name="connsiteX1944" fmla="*/ 13760980 w 22504815"/>
              <a:gd name="connsiteY1944" fmla="*/ 7580100 h 8383373"/>
              <a:gd name="connsiteX1945" fmla="*/ 13758384 w 22504815"/>
              <a:gd name="connsiteY1945" fmla="*/ 7577482 h 8383373"/>
              <a:gd name="connsiteX1946" fmla="*/ 13757854 w 22504815"/>
              <a:gd name="connsiteY1946" fmla="*/ 7579742 h 8383373"/>
              <a:gd name="connsiteX1947" fmla="*/ 13673899 w 22504815"/>
              <a:gd name="connsiteY1947" fmla="*/ 7579742 h 8383373"/>
              <a:gd name="connsiteX1948" fmla="*/ 13673591 w 22504815"/>
              <a:gd name="connsiteY1948" fmla="*/ 7580713 h 8383373"/>
              <a:gd name="connsiteX1949" fmla="*/ 13497361 w 22504815"/>
              <a:gd name="connsiteY1949" fmla="*/ 7667495 h 8383373"/>
              <a:gd name="connsiteX1950" fmla="*/ 13496917 w 22504815"/>
              <a:gd name="connsiteY1950" fmla="*/ 7666396 h 8383373"/>
              <a:gd name="connsiteX1951" fmla="*/ 13404956 w 22504815"/>
              <a:gd name="connsiteY1951" fmla="*/ 7619415 h 8383373"/>
              <a:gd name="connsiteX1952" fmla="*/ 13404761 w 22504815"/>
              <a:gd name="connsiteY1952" fmla="*/ 7620601 h 8383373"/>
              <a:gd name="connsiteX1953" fmla="*/ 13325809 w 22504815"/>
              <a:gd name="connsiteY1953" fmla="*/ 7676627 h 8383373"/>
              <a:gd name="connsiteX1954" fmla="*/ 13321567 w 22504815"/>
              <a:gd name="connsiteY1954" fmla="*/ 7675111 h 8383373"/>
              <a:gd name="connsiteX1955" fmla="*/ 13276078 w 22504815"/>
              <a:gd name="connsiteY1955" fmla="*/ 7752538 h 8383373"/>
              <a:gd name="connsiteX1956" fmla="*/ 13278598 w 22504815"/>
              <a:gd name="connsiteY1956" fmla="*/ 7755017 h 8383373"/>
              <a:gd name="connsiteX1957" fmla="*/ 13278598 w 22504815"/>
              <a:gd name="connsiteY1957" fmla="*/ 7842212 h 8383373"/>
              <a:gd name="connsiteX1958" fmla="*/ 13238313 w 22504815"/>
              <a:gd name="connsiteY1958" fmla="*/ 7889771 h 8383373"/>
              <a:gd name="connsiteX1959" fmla="*/ 13211124 w 22504815"/>
              <a:gd name="connsiteY1959" fmla="*/ 7799604 h 8383373"/>
              <a:gd name="connsiteX1960" fmla="*/ 13237682 w 22504815"/>
              <a:gd name="connsiteY1960" fmla="*/ 7717336 h 8383373"/>
              <a:gd name="connsiteX1961" fmla="*/ 13236009 w 22504815"/>
              <a:gd name="connsiteY1961" fmla="*/ 7714168 h 8383373"/>
              <a:gd name="connsiteX1962" fmla="*/ 13159631 w 22504815"/>
              <a:gd name="connsiteY1962" fmla="*/ 7714168 h 8383373"/>
              <a:gd name="connsiteX1963" fmla="*/ 13157749 w 22504815"/>
              <a:gd name="connsiteY1963" fmla="*/ 7716072 h 8383373"/>
              <a:gd name="connsiteX1964" fmla="*/ 13061072 w 22504815"/>
              <a:gd name="connsiteY1964" fmla="*/ 7716072 h 8383373"/>
              <a:gd name="connsiteX1965" fmla="*/ 13061483 w 22504815"/>
              <a:gd name="connsiteY1965" fmla="*/ 7715231 h 8383373"/>
              <a:gd name="connsiteX1966" fmla="*/ 13015316 w 22504815"/>
              <a:gd name="connsiteY1966" fmla="*/ 7707560 h 8383373"/>
              <a:gd name="connsiteX1967" fmla="*/ 13021447 w 22504815"/>
              <a:gd name="connsiteY1967" fmla="*/ 7720311 h 8383373"/>
              <a:gd name="connsiteX1968" fmla="*/ 13022404 w 22504815"/>
              <a:gd name="connsiteY1968" fmla="*/ 7722301 h 8383373"/>
              <a:gd name="connsiteX1969" fmla="*/ 12930558 w 22504815"/>
              <a:gd name="connsiteY1969" fmla="*/ 7754135 h 8383373"/>
              <a:gd name="connsiteX1970" fmla="*/ 12930558 w 22504815"/>
              <a:gd name="connsiteY1970" fmla="*/ 7670795 h 8383373"/>
              <a:gd name="connsiteX1971" fmla="*/ 12929679 w 22504815"/>
              <a:gd name="connsiteY1971" fmla="*/ 7670427 h 8383373"/>
              <a:gd name="connsiteX1972" fmla="*/ 12882222 w 22504815"/>
              <a:gd name="connsiteY1972" fmla="*/ 7535368 h 8383373"/>
              <a:gd name="connsiteX1973" fmla="*/ 12884079 w 22504815"/>
              <a:gd name="connsiteY1973" fmla="*/ 7534279 h 8383373"/>
              <a:gd name="connsiteX1974" fmla="*/ 12881779 w 22504815"/>
              <a:gd name="connsiteY1974" fmla="*/ 7534788 h 8383373"/>
              <a:gd name="connsiteX1975" fmla="*/ 12865958 w 22504815"/>
              <a:gd name="connsiteY1975" fmla="*/ 7534788 h 8383373"/>
              <a:gd name="connsiteX1976" fmla="*/ 12850140 w 22504815"/>
              <a:gd name="connsiteY1976" fmla="*/ 7542734 h 8383373"/>
              <a:gd name="connsiteX1977" fmla="*/ 12848337 w 22504815"/>
              <a:gd name="connsiteY1977" fmla="*/ 7541762 h 8383373"/>
              <a:gd name="connsiteX1978" fmla="*/ 12848383 w 22504815"/>
              <a:gd name="connsiteY1978" fmla="*/ 7541819 h 8383373"/>
              <a:gd name="connsiteX1979" fmla="*/ 12761374 w 22504815"/>
              <a:gd name="connsiteY1979" fmla="*/ 7715381 h 8383373"/>
              <a:gd name="connsiteX1980" fmla="*/ 12760369 w 22504815"/>
              <a:gd name="connsiteY1980" fmla="*/ 7714224 h 8383373"/>
              <a:gd name="connsiteX1981" fmla="*/ 12761374 w 22504815"/>
              <a:gd name="connsiteY1981" fmla="*/ 7717401 h 8383373"/>
              <a:gd name="connsiteX1982" fmla="*/ 12579445 w 22504815"/>
              <a:gd name="connsiteY1982" fmla="*/ 7749158 h 8383373"/>
              <a:gd name="connsiteX1983" fmla="*/ 12492434 w 22504815"/>
              <a:gd name="connsiteY1983" fmla="*/ 7590375 h 8383373"/>
              <a:gd name="connsiteX1984" fmla="*/ 12499871 w 22504815"/>
              <a:gd name="connsiteY1984" fmla="*/ 7587372 h 8383373"/>
              <a:gd name="connsiteX1985" fmla="*/ 12495987 w 22504815"/>
              <a:gd name="connsiteY1985" fmla="*/ 7586943 h 8383373"/>
              <a:gd name="connsiteX1986" fmla="*/ 12234484 w 22504815"/>
              <a:gd name="connsiteY1986" fmla="*/ 7618497 h 8383373"/>
              <a:gd name="connsiteX1987" fmla="*/ 12234555 w 22504815"/>
              <a:gd name="connsiteY1987" fmla="*/ 7618283 h 8383373"/>
              <a:gd name="connsiteX1988" fmla="*/ 12231860 w 22504815"/>
              <a:gd name="connsiteY1988" fmla="*/ 7621331 h 8383373"/>
              <a:gd name="connsiteX1989" fmla="*/ 12231860 w 22504815"/>
              <a:gd name="connsiteY1989" fmla="*/ 7708411 h 8383373"/>
              <a:gd name="connsiteX1990" fmla="*/ 12137394 w 22504815"/>
              <a:gd name="connsiteY1990" fmla="*/ 7668829 h 8383373"/>
              <a:gd name="connsiteX1991" fmla="*/ 12074414 w 22504815"/>
              <a:gd name="connsiteY1991" fmla="*/ 7597585 h 8383373"/>
              <a:gd name="connsiteX1992" fmla="*/ 12074140 w 22504815"/>
              <a:gd name="connsiteY1992" fmla="*/ 7597216 h 8383373"/>
              <a:gd name="connsiteX1993" fmla="*/ 11996394 w 22504815"/>
              <a:gd name="connsiteY1993" fmla="*/ 7633922 h 8383373"/>
              <a:gd name="connsiteX1994" fmla="*/ 11874589 w 22504815"/>
              <a:gd name="connsiteY1994" fmla="*/ 7648693 h 8383373"/>
              <a:gd name="connsiteX1995" fmla="*/ 11872944 w 22504815"/>
              <a:gd name="connsiteY1995" fmla="*/ 7648457 h 8383373"/>
              <a:gd name="connsiteX1996" fmla="*/ 11871291 w 22504815"/>
              <a:gd name="connsiteY1996" fmla="*/ 7649141 h 8383373"/>
              <a:gd name="connsiteX1997" fmla="*/ 11782548 w 22504815"/>
              <a:gd name="connsiteY1997" fmla="*/ 7633184 h 8383373"/>
              <a:gd name="connsiteX1998" fmla="*/ 11780287 w 22504815"/>
              <a:gd name="connsiteY1998" fmla="*/ 7630202 h 8383373"/>
              <a:gd name="connsiteX1999" fmla="*/ 11750278 w 22504815"/>
              <a:gd name="connsiteY1999" fmla="*/ 7621301 h 8383373"/>
              <a:gd name="connsiteX2000" fmla="*/ 11728497 w 22504815"/>
              <a:gd name="connsiteY2000" fmla="*/ 7580507 h 8383373"/>
              <a:gd name="connsiteX2001" fmla="*/ 11765722 w 22504815"/>
              <a:gd name="connsiteY2001" fmla="*/ 7540138 h 8383373"/>
              <a:gd name="connsiteX2002" fmla="*/ 11765599 w 22504815"/>
              <a:gd name="connsiteY2002" fmla="*/ 7540018 h 8383373"/>
              <a:gd name="connsiteX2003" fmla="*/ 11779924 w 22504815"/>
              <a:gd name="connsiteY2003" fmla="*/ 7520114 h 8383373"/>
              <a:gd name="connsiteX2004" fmla="*/ 11788129 w 22504815"/>
              <a:gd name="connsiteY2004" fmla="*/ 7502237 h 8383373"/>
              <a:gd name="connsiteX2005" fmla="*/ 11749881 w 22504815"/>
              <a:gd name="connsiteY2005" fmla="*/ 7494271 h 8383373"/>
              <a:gd name="connsiteX2006" fmla="*/ 11710413 w 22504815"/>
              <a:gd name="connsiteY2006" fmla="*/ 7502237 h 8383373"/>
              <a:gd name="connsiteX2007" fmla="*/ 11709861 w 22504815"/>
              <a:gd name="connsiteY2007" fmla="*/ 7502039 h 8383373"/>
              <a:gd name="connsiteX2008" fmla="*/ 11709917 w 22504815"/>
              <a:gd name="connsiteY2008" fmla="*/ 7502119 h 8383373"/>
              <a:gd name="connsiteX2009" fmla="*/ 11360159 w 22504815"/>
              <a:gd name="connsiteY2009" fmla="*/ 7739603 h 8383373"/>
              <a:gd name="connsiteX2010" fmla="*/ 11356185 w 22504815"/>
              <a:gd name="connsiteY2010" fmla="*/ 7652527 h 8383373"/>
              <a:gd name="connsiteX2011" fmla="*/ 11352267 w 22504815"/>
              <a:gd name="connsiteY2011" fmla="*/ 7590105 h 8383373"/>
              <a:gd name="connsiteX2012" fmla="*/ 11314417 w 22504815"/>
              <a:gd name="connsiteY2012" fmla="*/ 7628184 h 8383373"/>
              <a:gd name="connsiteX2013" fmla="*/ 11309199 w 22504815"/>
              <a:gd name="connsiteY2013" fmla="*/ 7570420 h 8383373"/>
              <a:gd name="connsiteX2014" fmla="*/ 11308851 w 22504815"/>
              <a:gd name="connsiteY2014" fmla="*/ 7571266 h 8383373"/>
              <a:gd name="connsiteX2015" fmla="*/ 11312687 w 22504815"/>
              <a:gd name="connsiteY2015" fmla="*/ 7629799 h 8383373"/>
              <a:gd name="connsiteX2016" fmla="*/ 11274659 w 22504815"/>
              <a:gd name="connsiteY2016" fmla="*/ 7669792 h 8383373"/>
              <a:gd name="connsiteX2017" fmla="*/ 11274659 w 22504815"/>
              <a:gd name="connsiteY2017" fmla="*/ 7752543 h 8383373"/>
              <a:gd name="connsiteX2018" fmla="*/ 11204672 w 22504815"/>
              <a:gd name="connsiteY2018" fmla="*/ 7785018 h 8383373"/>
              <a:gd name="connsiteX2019" fmla="*/ 11166761 w 22504815"/>
              <a:gd name="connsiteY2019" fmla="*/ 7761399 h 8383373"/>
              <a:gd name="connsiteX2020" fmla="*/ 11181339 w 22504815"/>
              <a:gd name="connsiteY2020" fmla="*/ 7714185 h 8383373"/>
              <a:gd name="connsiteX2021" fmla="*/ 11180673 w 22504815"/>
              <a:gd name="connsiteY2021" fmla="*/ 7714140 h 8383373"/>
              <a:gd name="connsiteX2022" fmla="*/ 11053163 w 22504815"/>
              <a:gd name="connsiteY2022" fmla="*/ 7493239 h 8383373"/>
              <a:gd name="connsiteX2023" fmla="*/ 11054361 w 22504815"/>
              <a:gd name="connsiteY2023" fmla="*/ 7492547 h 8383373"/>
              <a:gd name="connsiteX2024" fmla="*/ 11052513 w 22504815"/>
              <a:gd name="connsiteY2024" fmla="*/ 7492547 h 8383373"/>
              <a:gd name="connsiteX2025" fmla="*/ 11052513 w 22504815"/>
              <a:gd name="connsiteY2025" fmla="*/ 7453616 h 8383373"/>
              <a:gd name="connsiteX2026" fmla="*/ 11051633 w 22504815"/>
              <a:gd name="connsiteY2026" fmla="*/ 7453797 h 8383373"/>
              <a:gd name="connsiteX2027" fmla="*/ 10982421 w 22504815"/>
              <a:gd name="connsiteY2027" fmla="*/ 7458841 h 8383373"/>
              <a:gd name="connsiteX2028" fmla="*/ 10926735 w 22504815"/>
              <a:gd name="connsiteY2028" fmla="*/ 7493140 h 8383373"/>
              <a:gd name="connsiteX2029" fmla="*/ 10926833 w 22504815"/>
              <a:gd name="connsiteY2029" fmla="*/ 7493154 h 8383373"/>
              <a:gd name="connsiteX2030" fmla="*/ 10738311 w 22504815"/>
              <a:gd name="connsiteY2030" fmla="*/ 7579742 h 8383373"/>
              <a:gd name="connsiteX2031" fmla="*/ 10773656 w 22504815"/>
              <a:gd name="connsiteY2031" fmla="*/ 7496104 h 8383373"/>
              <a:gd name="connsiteX2032" fmla="*/ 10830419 w 22504815"/>
              <a:gd name="connsiteY2032" fmla="*/ 7455339 h 8383373"/>
              <a:gd name="connsiteX2033" fmla="*/ 10830155 w 22504815"/>
              <a:gd name="connsiteY2033" fmla="*/ 7453797 h 8383373"/>
              <a:gd name="connsiteX2034" fmla="*/ 10854503 w 22504815"/>
              <a:gd name="connsiteY2034" fmla="*/ 7414940 h 8383373"/>
              <a:gd name="connsiteX2035" fmla="*/ 10867027 w 22504815"/>
              <a:gd name="connsiteY2035" fmla="*/ 7401650 h 8383373"/>
              <a:gd name="connsiteX2036" fmla="*/ 10836914 w 22504815"/>
              <a:gd name="connsiteY2036" fmla="*/ 7405510 h 8383373"/>
              <a:gd name="connsiteX2037" fmla="*/ 10752529 w 22504815"/>
              <a:gd name="connsiteY2037" fmla="*/ 7371166 h 8383373"/>
              <a:gd name="connsiteX2038" fmla="*/ 10730646 w 22504815"/>
              <a:gd name="connsiteY2038" fmla="*/ 7354998 h 8383373"/>
              <a:gd name="connsiteX2039" fmla="*/ 10721893 w 22504815"/>
              <a:gd name="connsiteY2039" fmla="*/ 7356909 h 8383373"/>
              <a:gd name="connsiteX2040" fmla="*/ 10722366 w 22504815"/>
              <a:gd name="connsiteY2040" fmla="*/ 7348881 h 8383373"/>
              <a:gd name="connsiteX2041" fmla="*/ 10711537 w 22504815"/>
              <a:gd name="connsiteY2041" fmla="*/ 7340880 h 8383373"/>
              <a:gd name="connsiteX2042" fmla="*/ 10629645 w 22504815"/>
              <a:gd name="connsiteY2042" fmla="*/ 7278435 h 8383373"/>
              <a:gd name="connsiteX2043" fmla="*/ 10629645 w 22504815"/>
              <a:gd name="connsiteY2043" fmla="*/ 7275910 h 8383373"/>
              <a:gd name="connsiteX2044" fmla="*/ 10627414 w 22504815"/>
              <a:gd name="connsiteY2044" fmla="*/ 7279296 h 8383373"/>
              <a:gd name="connsiteX2045" fmla="*/ 10416581 w 22504815"/>
              <a:gd name="connsiteY2045" fmla="*/ 7492547 h 8383373"/>
              <a:gd name="connsiteX2046" fmla="*/ 10416403 w 22504815"/>
              <a:gd name="connsiteY2046" fmla="*/ 7492443 h 8383373"/>
              <a:gd name="connsiteX2047" fmla="*/ 10416956 w 22504815"/>
              <a:gd name="connsiteY2047" fmla="*/ 7492902 h 8383373"/>
              <a:gd name="connsiteX2048" fmla="*/ 10194599 w 22504815"/>
              <a:gd name="connsiteY2048" fmla="*/ 7579978 h 8383373"/>
              <a:gd name="connsiteX2049" fmla="*/ 10195253 w 22504815"/>
              <a:gd name="connsiteY2049" fmla="*/ 7579325 h 8383373"/>
              <a:gd name="connsiteX2050" fmla="*/ 10069056 w 22504815"/>
              <a:gd name="connsiteY2050" fmla="*/ 7453654 h 8383373"/>
              <a:gd name="connsiteX2051" fmla="*/ 10030355 w 22504815"/>
              <a:gd name="connsiteY2051" fmla="*/ 7445878 h 8383373"/>
              <a:gd name="connsiteX2052" fmla="*/ 10029270 w 22504815"/>
              <a:gd name="connsiteY2052" fmla="*/ 7445619 h 8383373"/>
              <a:gd name="connsiteX2053" fmla="*/ 10030247 w 22504815"/>
              <a:gd name="connsiteY2053" fmla="*/ 7446305 h 8383373"/>
              <a:gd name="connsiteX2054" fmla="*/ 9950631 w 22504815"/>
              <a:gd name="connsiteY2054" fmla="*/ 7462160 h 8383373"/>
              <a:gd name="connsiteX2055" fmla="*/ 9945744 w 22504815"/>
              <a:gd name="connsiteY2055" fmla="*/ 7459500 h 8383373"/>
              <a:gd name="connsiteX2056" fmla="*/ 9948073 w 22504815"/>
              <a:gd name="connsiteY2056" fmla="*/ 7462561 h 8383373"/>
              <a:gd name="connsiteX2057" fmla="*/ 9713487 w 22504815"/>
              <a:gd name="connsiteY2057" fmla="*/ 7540990 h 8383373"/>
              <a:gd name="connsiteX2058" fmla="*/ 9760404 w 22504815"/>
              <a:gd name="connsiteY2058" fmla="*/ 7407660 h 8383373"/>
              <a:gd name="connsiteX2059" fmla="*/ 9760877 w 22504815"/>
              <a:gd name="connsiteY2059" fmla="*/ 7407610 h 8383373"/>
              <a:gd name="connsiteX2060" fmla="*/ 9759552 w 22504815"/>
              <a:gd name="connsiteY2060" fmla="*/ 7406672 h 8383373"/>
              <a:gd name="connsiteX2061" fmla="*/ 9759552 w 22504815"/>
              <a:gd name="connsiteY2061" fmla="*/ 7367037 h 8383373"/>
              <a:gd name="connsiteX2062" fmla="*/ 9760996 w 22504815"/>
              <a:gd name="connsiteY2062" fmla="*/ 7365216 h 8383373"/>
              <a:gd name="connsiteX2063" fmla="*/ 9758998 w 22504815"/>
              <a:gd name="connsiteY2063" fmla="*/ 7366598 h 8383373"/>
              <a:gd name="connsiteX2064" fmla="*/ 9663460 w 22504815"/>
              <a:gd name="connsiteY2064" fmla="*/ 7225043 h 8383373"/>
              <a:gd name="connsiteX2065" fmla="*/ 9547767 w 22504815"/>
              <a:gd name="connsiteY2065" fmla="*/ 7318155 h 8383373"/>
              <a:gd name="connsiteX2066" fmla="*/ 9543650 w 22504815"/>
              <a:gd name="connsiteY2066" fmla="*/ 7317066 h 8383373"/>
              <a:gd name="connsiteX2067" fmla="*/ 9546862 w 22504815"/>
              <a:gd name="connsiteY2067" fmla="*/ 7319609 h 8383373"/>
              <a:gd name="connsiteX2068" fmla="*/ 9459853 w 22504815"/>
              <a:gd name="connsiteY2068" fmla="*/ 7415525 h 8383373"/>
              <a:gd name="connsiteX2069" fmla="*/ 9453012 w 22504815"/>
              <a:gd name="connsiteY2069" fmla="*/ 7416206 h 8383373"/>
              <a:gd name="connsiteX2070" fmla="*/ 9382311 w 22504815"/>
              <a:gd name="connsiteY2070" fmla="*/ 7455432 h 8383373"/>
              <a:gd name="connsiteX2071" fmla="*/ 9271292 w 22504815"/>
              <a:gd name="connsiteY2071" fmla="*/ 7385696 h 8383373"/>
              <a:gd name="connsiteX2072" fmla="*/ 9263748 w 22504815"/>
              <a:gd name="connsiteY2072" fmla="*/ 7366918 h 8383373"/>
              <a:gd name="connsiteX2073" fmla="*/ 9256778 w 22504815"/>
              <a:gd name="connsiteY2073" fmla="*/ 7361309 h 8383373"/>
              <a:gd name="connsiteX2074" fmla="*/ 9245503 w 22504815"/>
              <a:gd name="connsiteY2074" fmla="*/ 7334256 h 8383373"/>
              <a:gd name="connsiteX2075" fmla="*/ 9248487 w 22504815"/>
              <a:gd name="connsiteY2075" fmla="*/ 7328925 h 8383373"/>
              <a:gd name="connsiteX2076" fmla="*/ 9247164 w 22504815"/>
              <a:gd name="connsiteY2076" fmla="*/ 7325632 h 8383373"/>
              <a:gd name="connsiteX2077" fmla="*/ 9247164 w 22504815"/>
              <a:gd name="connsiteY2077" fmla="*/ 7324558 h 8383373"/>
              <a:gd name="connsiteX2078" fmla="*/ 9245756 w 22504815"/>
              <a:gd name="connsiteY2078" fmla="*/ 7326849 h 8383373"/>
              <a:gd name="connsiteX2079" fmla="*/ 9198978 w 22504815"/>
              <a:gd name="connsiteY2079" fmla="*/ 7366598 h 8383373"/>
              <a:gd name="connsiteX2080" fmla="*/ 9197728 w 22504815"/>
              <a:gd name="connsiteY2080" fmla="*/ 7365880 h 8383373"/>
              <a:gd name="connsiteX2081" fmla="*/ 9168646 w 22504815"/>
              <a:gd name="connsiteY2081" fmla="*/ 7398188 h 8383373"/>
              <a:gd name="connsiteX2082" fmla="*/ 9144309 w 22504815"/>
              <a:gd name="connsiteY2082" fmla="*/ 7419887 h 8383373"/>
              <a:gd name="connsiteX2083" fmla="*/ 9080057 w 22504815"/>
              <a:gd name="connsiteY2083" fmla="*/ 7340995 h 8383373"/>
              <a:gd name="connsiteX2084" fmla="*/ 9076482 w 22504815"/>
              <a:gd name="connsiteY2084" fmla="*/ 7278206 h 8383373"/>
              <a:gd name="connsiteX2085" fmla="*/ 9061605 w 22504815"/>
              <a:gd name="connsiteY2085" fmla="*/ 7290072 h 8383373"/>
              <a:gd name="connsiteX2086" fmla="*/ 8976519 w 22504815"/>
              <a:gd name="connsiteY2086" fmla="*/ 7327844 h 8383373"/>
              <a:gd name="connsiteX2087" fmla="*/ 8968627 w 22504815"/>
              <a:gd name="connsiteY2087" fmla="*/ 7311781 h 8383373"/>
              <a:gd name="connsiteX2088" fmla="*/ 8968715 w 22504815"/>
              <a:gd name="connsiteY2088" fmla="*/ 7310766 h 8383373"/>
              <a:gd name="connsiteX2089" fmla="*/ 8967570 w 22504815"/>
              <a:gd name="connsiteY2089" fmla="*/ 7312676 h 8383373"/>
              <a:gd name="connsiteX2090" fmla="*/ 8872351 w 22504815"/>
              <a:gd name="connsiteY2090" fmla="*/ 7328580 h 8383373"/>
              <a:gd name="connsiteX2091" fmla="*/ 8871581 w 22504815"/>
              <a:gd name="connsiteY2091" fmla="*/ 7327526 h 8383373"/>
              <a:gd name="connsiteX2092" fmla="*/ 8754141 w 22504815"/>
              <a:gd name="connsiteY2092" fmla="*/ 7366598 h 8383373"/>
              <a:gd name="connsiteX2093" fmla="*/ 8740341 w 22504815"/>
              <a:gd name="connsiteY2093" fmla="*/ 7285913 h 8383373"/>
              <a:gd name="connsiteX2094" fmla="*/ 8808649 w 22504815"/>
              <a:gd name="connsiteY2094" fmla="*/ 7241110 h 8383373"/>
              <a:gd name="connsiteX2095" fmla="*/ 8800938 w 22504815"/>
              <a:gd name="connsiteY2095" fmla="*/ 7241110 h 8383373"/>
              <a:gd name="connsiteX2096" fmla="*/ 8802710 w 22504815"/>
              <a:gd name="connsiteY2096" fmla="*/ 7238497 h 8383373"/>
              <a:gd name="connsiteX2097" fmla="*/ 8805245 w 22504815"/>
              <a:gd name="connsiteY2097" fmla="*/ 7157710 h 8383373"/>
              <a:gd name="connsiteX2098" fmla="*/ 8819154 w 22504815"/>
              <a:gd name="connsiteY2098" fmla="*/ 7139382 h 8383373"/>
              <a:gd name="connsiteX2099" fmla="*/ 8802550 w 22504815"/>
              <a:gd name="connsiteY2099" fmla="*/ 7149075 h 8383373"/>
              <a:gd name="connsiteX2100" fmla="*/ 8763778 w 22504815"/>
              <a:gd name="connsiteY2100" fmla="*/ 7158299 h 8383373"/>
              <a:gd name="connsiteX2101" fmla="*/ 8761223 w 22504815"/>
              <a:gd name="connsiteY2101" fmla="*/ 7153508 h 8383373"/>
              <a:gd name="connsiteX2102" fmla="*/ 8762490 w 22504815"/>
              <a:gd name="connsiteY2102" fmla="*/ 7159787 h 8383373"/>
              <a:gd name="connsiteX2103" fmla="*/ 8762490 w 22504815"/>
              <a:gd name="connsiteY2103" fmla="*/ 7230216 h 8383373"/>
              <a:gd name="connsiteX2104" fmla="*/ 8675642 w 22504815"/>
              <a:gd name="connsiteY2104" fmla="*/ 7230216 h 8383373"/>
              <a:gd name="connsiteX2105" fmla="*/ 8596686 w 22504815"/>
              <a:gd name="connsiteY2105" fmla="*/ 7175439 h 8383373"/>
              <a:gd name="connsiteX2106" fmla="*/ 8557212 w 22504815"/>
              <a:gd name="connsiteY2106" fmla="*/ 7105010 h 8383373"/>
              <a:gd name="connsiteX2107" fmla="*/ 8563080 w 22504815"/>
              <a:gd name="connsiteY2107" fmla="*/ 7099856 h 8383373"/>
              <a:gd name="connsiteX2108" fmla="*/ 8557557 w 22504815"/>
              <a:gd name="connsiteY2108" fmla="*/ 7103052 h 8383373"/>
              <a:gd name="connsiteX2109" fmla="*/ 8415664 w 22504815"/>
              <a:gd name="connsiteY2109" fmla="*/ 7230033 h 8383373"/>
              <a:gd name="connsiteX2110" fmla="*/ 8344718 w 22504815"/>
              <a:gd name="connsiteY2110" fmla="*/ 7269714 h 8383373"/>
              <a:gd name="connsiteX2111" fmla="*/ 8335589 w 22504815"/>
              <a:gd name="connsiteY2111" fmla="*/ 7267088 h 8383373"/>
              <a:gd name="connsiteX2112" fmla="*/ 8330445 w 22504815"/>
              <a:gd name="connsiteY2112" fmla="*/ 7318901 h 8383373"/>
              <a:gd name="connsiteX2113" fmla="*/ 8211903 w 22504815"/>
              <a:gd name="connsiteY2113" fmla="*/ 7403399 h 8383373"/>
              <a:gd name="connsiteX2114" fmla="*/ 8163657 w 22504815"/>
              <a:gd name="connsiteY2114" fmla="*/ 7414990 h 8383373"/>
              <a:gd name="connsiteX2115" fmla="*/ 8164381 w 22504815"/>
              <a:gd name="connsiteY2115" fmla="*/ 7415564 h 8383373"/>
              <a:gd name="connsiteX2116" fmla="*/ 8029528 w 22504815"/>
              <a:gd name="connsiteY2116" fmla="*/ 7627664 h 8383373"/>
              <a:gd name="connsiteX2117" fmla="*/ 7855015 w 22504815"/>
              <a:gd name="connsiteY2117" fmla="*/ 7588384 h 8383373"/>
              <a:gd name="connsiteX2118" fmla="*/ 7894555 w 22504815"/>
              <a:gd name="connsiteY2118" fmla="*/ 7502237 h 8383373"/>
              <a:gd name="connsiteX2119" fmla="*/ 7856307 w 22504815"/>
              <a:gd name="connsiteY2119" fmla="*/ 7494271 h 8383373"/>
              <a:gd name="connsiteX2120" fmla="*/ 7816839 w 22504815"/>
              <a:gd name="connsiteY2120" fmla="*/ 7502237 h 8383373"/>
              <a:gd name="connsiteX2121" fmla="*/ 7816287 w 22504815"/>
              <a:gd name="connsiteY2121" fmla="*/ 7502039 h 8383373"/>
              <a:gd name="connsiteX2122" fmla="*/ 7816343 w 22504815"/>
              <a:gd name="connsiteY2122" fmla="*/ 7502119 h 8383373"/>
              <a:gd name="connsiteX2123" fmla="*/ 7466585 w 22504815"/>
              <a:gd name="connsiteY2123" fmla="*/ 7739603 h 8383373"/>
              <a:gd name="connsiteX2124" fmla="*/ 7462611 w 22504815"/>
              <a:gd name="connsiteY2124" fmla="*/ 7652527 h 8383373"/>
              <a:gd name="connsiteX2125" fmla="*/ 7458693 w 22504815"/>
              <a:gd name="connsiteY2125" fmla="*/ 7590105 h 8383373"/>
              <a:gd name="connsiteX2126" fmla="*/ 7420843 w 22504815"/>
              <a:gd name="connsiteY2126" fmla="*/ 7628184 h 8383373"/>
              <a:gd name="connsiteX2127" fmla="*/ 7415625 w 22504815"/>
              <a:gd name="connsiteY2127" fmla="*/ 7570420 h 8383373"/>
              <a:gd name="connsiteX2128" fmla="*/ 7415278 w 22504815"/>
              <a:gd name="connsiteY2128" fmla="*/ 7571266 h 8383373"/>
              <a:gd name="connsiteX2129" fmla="*/ 7419114 w 22504815"/>
              <a:gd name="connsiteY2129" fmla="*/ 7629799 h 8383373"/>
              <a:gd name="connsiteX2130" fmla="*/ 7381085 w 22504815"/>
              <a:gd name="connsiteY2130" fmla="*/ 7669792 h 8383373"/>
              <a:gd name="connsiteX2131" fmla="*/ 7381085 w 22504815"/>
              <a:gd name="connsiteY2131" fmla="*/ 7752543 h 8383373"/>
              <a:gd name="connsiteX2132" fmla="*/ 7311098 w 22504815"/>
              <a:gd name="connsiteY2132" fmla="*/ 7785018 h 8383373"/>
              <a:gd name="connsiteX2133" fmla="*/ 7273189 w 22504815"/>
              <a:gd name="connsiteY2133" fmla="*/ 7761399 h 8383373"/>
              <a:gd name="connsiteX2134" fmla="*/ 7287765 w 22504815"/>
              <a:gd name="connsiteY2134" fmla="*/ 7714185 h 8383373"/>
              <a:gd name="connsiteX2135" fmla="*/ 7287099 w 22504815"/>
              <a:gd name="connsiteY2135" fmla="*/ 7714140 h 8383373"/>
              <a:gd name="connsiteX2136" fmla="*/ 7159591 w 22504815"/>
              <a:gd name="connsiteY2136" fmla="*/ 7493239 h 8383373"/>
              <a:gd name="connsiteX2137" fmla="*/ 7160789 w 22504815"/>
              <a:gd name="connsiteY2137" fmla="*/ 7492547 h 8383373"/>
              <a:gd name="connsiteX2138" fmla="*/ 7158941 w 22504815"/>
              <a:gd name="connsiteY2138" fmla="*/ 7492547 h 8383373"/>
              <a:gd name="connsiteX2139" fmla="*/ 7158941 w 22504815"/>
              <a:gd name="connsiteY2139" fmla="*/ 7453616 h 8383373"/>
              <a:gd name="connsiteX2140" fmla="*/ 7158061 w 22504815"/>
              <a:gd name="connsiteY2140" fmla="*/ 7453797 h 8383373"/>
              <a:gd name="connsiteX2141" fmla="*/ 7088851 w 22504815"/>
              <a:gd name="connsiteY2141" fmla="*/ 7458841 h 8383373"/>
              <a:gd name="connsiteX2142" fmla="*/ 7033166 w 22504815"/>
              <a:gd name="connsiteY2142" fmla="*/ 7493140 h 8383373"/>
              <a:gd name="connsiteX2143" fmla="*/ 7033261 w 22504815"/>
              <a:gd name="connsiteY2143" fmla="*/ 7493154 h 8383373"/>
              <a:gd name="connsiteX2144" fmla="*/ 6950782 w 22504815"/>
              <a:gd name="connsiteY2144" fmla="*/ 7545304 h 8383373"/>
              <a:gd name="connsiteX2145" fmla="*/ 6911878 w 22504815"/>
              <a:gd name="connsiteY2145" fmla="*/ 7557248 h 8383373"/>
              <a:gd name="connsiteX2146" fmla="*/ 6889849 w 22504815"/>
              <a:gd name="connsiteY2146" fmla="*/ 7628184 h 8383373"/>
              <a:gd name="connsiteX2147" fmla="*/ 6716546 w 22504815"/>
              <a:gd name="connsiteY2147" fmla="*/ 7540990 h 8383373"/>
              <a:gd name="connsiteX2148" fmla="*/ 6722370 w 22504815"/>
              <a:gd name="connsiteY2148" fmla="*/ 7532198 h 8383373"/>
              <a:gd name="connsiteX2149" fmla="*/ 6716546 w 22504815"/>
              <a:gd name="connsiteY2149" fmla="*/ 7531692 h 8383373"/>
              <a:gd name="connsiteX2150" fmla="*/ 6716970 w 22504815"/>
              <a:gd name="connsiteY2150" fmla="*/ 7531160 h 8383373"/>
              <a:gd name="connsiteX2151" fmla="*/ 6714131 w 22504815"/>
              <a:gd name="connsiteY2151" fmla="*/ 7532979 h 8383373"/>
              <a:gd name="connsiteX2152" fmla="*/ 6714131 w 22504815"/>
              <a:gd name="connsiteY2152" fmla="*/ 7540990 h 8383373"/>
              <a:gd name="connsiteX2153" fmla="*/ 6698592 w 22504815"/>
              <a:gd name="connsiteY2153" fmla="*/ 7540990 h 8383373"/>
              <a:gd name="connsiteX2154" fmla="*/ 6675286 w 22504815"/>
              <a:gd name="connsiteY2154" fmla="*/ 7540990 h 8383373"/>
              <a:gd name="connsiteX2155" fmla="*/ 6672814 w 22504815"/>
              <a:gd name="connsiteY2155" fmla="*/ 7540990 h 8383373"/>
              <a:gd name="connsiteX2156" fmla="*/ 6618526 w 22504815"/>
              <a:gd name="connsiteY2156" fmla="*/ 7656221 h 8383373"/>
              <a:gd name="connsiteX2157" fmla="*/ 6540649 w 22504815"/>
              <a:gd name="connsiteY2157" fmla="*/ 7754135 h 8383373"/>
              <a:gd name="connsiteX2158" fmla="*/ 6548436 w 22504815"/>
              <a:gd name="connsiteY2158" fmla="*/ 7580066 h 8383373"/>
              <a:gd name="connsiteX2159" fmla="*/ 6548833 w 22504815"/>
              <a:gd name="connsiteY2159" fmla="*/ 7579343 h 8383373"/>
              <a:gd name="connsiteX2160" fmla="*/ 6495786 w 22504815"/>
              <a:gd name="connsiteY2160" fmla="*/ 7541524 h 8383373"/>
              <a:gd name="connsiteX2161" fmla="*/ 6492060 w 22504815"/>
              <a:gd name="connsiteY2161" fmla="*/ 7541364 h 8383373"/>
              <a:gd name="connsiteX2162" fmla="*/ 6373149 w 22504815"/>
              <a:gd name="connsiteY2162" fmla="*/ 7557263 h 8383373"/>
              <a:gd name="connsiteX2163" fmla="*/ 6270089 w 22504815"/>
              <a:gd name="connsiteY2163" fmla="*/ 7517515 h 8383373"/>
              <a:gd name="connsiteX2164" fmla="*/ 6317656 w 22504815"/>
              <a:gd name="connsiteY2164" fmla="*/ 7453918 h 8383373"/>
              <a:gd name="connsiteX2165" fmla="*/ 6317656 w 22504815"/>
              <a:gd name="connsiteY2165" fmla="*/ 7452854 h 8383373"/>
              <a:gd name="connsiteX2166" fmla="*/ 6261350 w 22504815"/>
              <a:gd name="connsiteY2166" fmla="*/ 7402066 h 8383373"/>
              <a:gd name="connsiteX2167" fmla="*/ 6233262 w 22504815"/>
              <a:gd name="connsiteY2167" fmla="*/ 7326735 h 8383373"/>
              <a:gd name="connsiteX2168" fmla="*/ 6153899 w 22504815"/>
              <a:gd name="connsiteY2168" fmla="*/ 7254305 h 8383373"/>
              <a:gd name="connsiteX2169" fmla="*/ 6153328 w 22504815"/>
              <a:gd name="connsiteY2169" fmla="*/ 7248215 h 8383373"/>
              <a:gd name="connsiteX2170" fmla="*/ 6134826 w 22504815"/>
              <a:gd name="connsiteY2170" fmla="*/ 7260739 h 8383373"/>
              <a:gd name="connsiteX2171" fmla="*/ 6116495 w 22504815"/>
              <a:gd name="connsiteY2171" fmla="*/ 7281016 h 8383373"/>
              <a:gd name="connsiteX2172" fmla="*/ 6115471 w 22504815"/>
              <a:gd name="connsiteY2172" fmla="*/ 7280940 h 8383373"/>
              <a:gd name="connsiteX2173" fmla="*/ 6116412 w 22504815"/>
              <a:gd name="connsiteY2173" fmla="*/ 7339637 h 8383373"/>
              <a:gd name="connsiteX2174" fmla="*/ 6076156 w 22504815"/>
              <a:gd name="connsiteY2174" fmla="*/ 7365326 h 8383373"/>
              <a:gd name="connsiteX2175" fmla="*/ 6076156 w 22504815"/>
              <a:gd name="connsiteY2175" fmla="*/ 7230960 h 8383373"/>
              <a:gd name="connsiteX2176" fmla="*/ 6077409 w 22504815"/>
              <a:gd name="connsiteY2176" fmla="*/ 7232477 h 8383373"/>
              <a:gd name="connsiteX2177" fmla="*/ 6155380 w 22504815"/>
              <a:gd name="connsiteY2177" fmla="*/ 7144092 h 8383373"/>
              <a:gd name="connsiteX2178" fmla="*/ 6154880 w 22504815"/>
              <a:gd name="connsiteY2178" fmla="*/ 7142263 h 8383373"/>
              <a:gd name="connsiteX2179" fmla="*/ 6148756 w 22504815"/>
              <a:gd name="connsiteY2179" fmla="*/ 7081097 h 8383373"/>
              <a:gd name="connsiteX2180" fmla="*/ 6105683 w 22504815"/>
              <a:gd name="connsiteY2180" fmla="*/ 7102273 h 8383373"/>
              <a:gd name="connsiteX2181" fmla="*/ 6107480 w 22504815"/>
              <a:gd name="connsiteY2181" fmla="*/ 7103250 h 8383373"/>
              <a:gd name="connsiteX2182" fmla="*/ 5893065 w 22504815"/>
              <a:gd name="connsiteY2182" fmla="*/ 7269714 h 8383373"/>
              <a:gd name="connsiteX2183" fmla="*/ 5885261 w 22504815"/>
              <a:gd name="connsiteY2183" fmla="*/ 7145058 h 8383373"/>
              <a:gd name="connsiteX2184" fmla="*/ 5776716 w 22504815"/>
              <a:gd name="connsiteY2184" fmla="*/ 7095359 h 8383373"/>
              <a:gd name="connsiteX2185" fmla="*/ 5761434 w 22504815"/>
              <a:gd name="connsiteY2185" fmla="*/ 7082077 h 8383373"/>
              <a:gd name="connsiteX2186" fmla="*/ 5729500 w 22504815"/>
              <a:gd name="connsiteY2186" fmla="*/ 7113892 h 8383373"/>
              <a:gd name="connsiteX2187" fmla="*/ 5727806 w 22504815"/>
              <a:gd name="connsiteY2187" fmla="*/ 7114660 h 8383373"/>
              <a:gd name="connsiteX2188" fmla="*/ 5707747 w 22504815"/>
              <a:gd name="connsiteY2188" fmla="*/ 7180602 h 8383373"/>
              <a:gd name="connsiteX2189" fmla="*/ 5665279 w 22504815"/>
              <a:gd name="connsiteY2189" fmla="*/ 7223155 h 8383373"/>
              <a:gd name="connsiteX2190" fmla="*/ 5557189 w 22504815"/>
              <a:gd name="connsiteY2190" fmla="*/ 7278442 h 8383373"/>
              <a:gd name="connsiteX2191" fmla="*/ 5557326 w 22504815"/>
              <a:gd name="connsiteY2191" fmla="*/ 7279823 h 8383373"/>
              <a:gd name="connsiteX2192" fmla="*/ 5468703 w 22504815"/>
              <a:gd name="connsiteY2192" fmla="*/ 7319841 h 8383373"/>
              <a:gd name="connsiteX2193" fmla="*/ 5466963 w 22504815"/>
              <a:gd name="connsiteY2193" fmla="*/ 7319678 h 8383373"/>
              <a:gd name="connsiteX2194" fmla="*/ 5445981 w 22504815"/>
              <a:gd name="connsiteY2194" fmla="*/ 7381132 h 8383373"/>
              <a:gd name="connsiteX2195" fmla="*/ 5390319 w 22504815"/>
              <a:gd name="connsiteY2195" fmla="*/ 7383125 h 8383373"/>
              <a:gd name="connsiteX2196" fmla="*/ 5351933 w 22504815"/>
              <a:gd name="connsiteY2196" fmla="*/ 7334256 h 8383373"/>
              <a:gd name="connsiteX2197" fmla="*/ 5381576 w 22504815"/>
              <a:gd name="connsiteY2197" fmla="*/ 7281307 h 8383373"/>
              <a:gd name="connsiteX2198" fmla="*/ 5380081 w 22504815"/>
              <a:gd name="connsiteY2198" fmla="*/ 7279823 h 8383373"/>
              <a:gd name="connsiteX2199" fmla="*/ 5468334 w 22504815"/>
              <a:gd name="connsiteY2199" fmla="*/ 7192155 h 8383373"/>
              <a:gd name="connsiteX2200" fmla="*/ 5413919 w 22504815"/>
              <a:gd name="connsiteY2200" fmla="*/ 7153096 h 8383373"/>
              <a:gd name="connsiteX2201" fmla="*/ 5429629 w 22504815"/>
              <a:gd name="connsiteY2201" fmla="*/ 7137306 h 8383373"/>
              <a:gd name="connsiteX2202" fmla="*/ 5433755 w 22504815"/>
              <a:gd name="connsiteY2202" fmla="*/ 7132727 h 8383373"/>
              <a:gd name="connsiteX2203" fmla="*/ 5432135 w 22504815"/>
              <a:gd name="connsiteY2203" fmla="*/ 7133121 h 8383373"/>
              <a:gd name="connsiteX2204" fmla="*/ 5414412 w 22504815"/>
              <a:gd name="connsiteY2204" fmla="*/ 7151159 h 8383373"/>
              <a:gd name="connsiteX2205" fmla="*/ 5082946 w 22504815"/>
              <a:gd name="connsiteY2205" fmla="*/ 7327844 h 8383373"/>
              <a:gd name="connsiteX2206" fmla="*/ 5075056 w 22504815"/>
              <a:gd name="connsiteY2206" fmla="*/ 7311781 h 8383373"/>
              <a:gd name="connsiteX2207" fmla="*/ 5075146 w 22504815"/>
              <a:gd name="connsiteY2207" fmla="*/ 7310766 h 8383373"/>
              <a:gd name="connsiteX2208" fmla="*/ 5074000 w 22504815"/>
              <a:gd name="connsiteY2208" fmla="*/ 7312676 h 8383373"/>
              <a:gd name="connsiteX2209" fmla="*/ 4978781 w 22504815"/>
              <a:gd name="connsiteY2209" fmla="*/ 7328580 h 8383373"/>
              <a:gd name="connsiteX2210" fmla="*/ 4978011 w 22504815"/>
              <a:gd name="connsiteY2210" fmla="*/ 7327526 h 8383373"/>
              <a:gd name="connsiteX2211" fmla="*/ 4860572 w 22504815"/>
              <a:gd name="connsiteY2211" fmla="*/ 7366598 h 8383373"/>
              <a:gd name="connsiteX2212" fmla="*/ 4846772 w 22504815"/>
              <a:gd name="connsiteY2212" fmla="*/ 7285913 h 8383373"/>
              <a:gd name="connsiteX2213" fmla="*/ 4915079 w 22504815"/>
              <a:gd name="connsiteY2213" fmla="*/ 7241110 h 8383373"/>
              <a:gd name="connsiteX2214" fmla="*/ 4907368 w 22504815"/>
              <a:gd name="connsiteY2214" fmla="*/ 7241110 h 8383373"/>
              <a:gd name="connsiteX2215" fmla="*/ 4909141 w 22504815"/>
              <a:gd name="connsiteY2215" fmla="*/ 7238497 h 8383373"/>
              <a:gd name="connsiteX2216" fmla="*/ 4911676 w 22504815"/>
              <a:gd name="connsiteY2216" fmla="*/ 7157710 h 8383373"/>
              <a:gd name="connsiteX2217" fmla="*/ 4953664 w 22504815"/>
              <a:gd name="connsiteY2217" fmla="*/ 7102374 h 8383373"/>
              <a:gd name="connsiteX2218" fmla="*/ 5074831 w 22504815"/>
              <a:gd name="connsiteY2218" fmla="*/ 7018316 h 8383373"/>
              <a:gd name="connsiteX2219" fmla="*/ 5074831 w 22504815"/>
              <a:gd name="connsiteY2219" fmla="*/ 7016287 h 8383373"/>
              <a:gd name="connsiteX2220" fmla="*/ 5082411 w 22504815"/>
              <a:gd name="connsiteY2220" fmla="*/ 6970300 h 8383373"/>
              <a:gd name="connsiteX2221" fmla="*/ 5079545 w 22504815"/>
              <a:gd name="connsiteY2221" fmla="*/ 6970255 h 8383373"/>
              <a:gd name="connsiteX2222" fmla="*/ 5060716 w 22504815"/>
              <a:gd name="connsiteY2222" fmla="*/ 6919193 h 8383373"/>
              <a:gd name="connsiteX2223" fmla="*/ 4991225 w 22504815"/>
              <a:gd name="connsiteY2223" fmla="*/ 6973097 h 8383373"/>
              <a:gd name="connsiteX2224" fmla="*/ 4943121 w 22504815"/>
              <a:gd name="connsiteY2224" fmla="*/ 6999264 h 8383373"/>
              <a:gd name="connsiteX2225" fmla="*/ 4929265 w 22504815"/>
              <a:gd name="connsiteY2225" fmla="*/ 7003758 h 8383373"/>
              <a:gd name="connsiteX2226" fmla="*/ 4924105 w 22504815"/>
              <a:gd name="connsiteY2226" fmla="*/ 7012860 h 8383373"/>
              <a:gd name="connsiteX2227" fmla="*/ 4820419 w 22504815"/>
              <a:gd name="connsiteY2227" fmla="*/ 7070656 h 8383373"/>
              <a:gd name="connsiteX2228" fmla="*/ 4798570 w 22504815"/>
              <a:gd name="connsiteY2228" fmla="*/ 7065505 h 8383373"/>
              <a:gd name="connsiteX2229" fmla="*/ 4784165 w 22504815"/>
              <a:gd name="connsiteY2229" fmla="*/ 7094520 h 8383373"/>
              <a:gd name="connsiteX2230" fmla="*/ 4706592 w 22504815"/>
              <a:gd name="connsiteY2230" fmla="*/ 7152209 h 8383373"/>
              <a:gd name="connsiteX2231" fmla="*/ 4639639 w 22504815"/>
              <a:gd name="connsiteY2231" fmla="*/ 7079234 h 8383373"/>
              <a:gd name="connsiteX2232" fmla="*/ 4632586 w 22504815"/>
              <a:gd name="connsiteY2232" fmla="*/ 7034150 h 8383373"/>
              <a:gd name="connsiteX2233" fmla="*/ 4598852 w 22504815"/>
              <a:gd name="connsiteY2233" fmla="*/ 7046329 h 8383373"/>
              <a:gd name="connsiteX2234" fmla="*/ 4560996 w 22504815"/>
              <a:gd name="connsiteY2234" fmla="*/ 7056826 h 8383373"/>
              <a:gd name="connsiteX2235" fmla="*/ 4560996 w 22504815"/>
              <a:gd name="connsiteY2235" fmla="*/ 7008909 h 8383373"/>
              <a:gd name="connsiteX2236" fmla="*/ 4553756 w 22504815"/>
              <a:gd name="connsiteY2236" fmla="*/ 7013221 h 8383373"/>
              <a:gd name="connsiteX2237" fmla="*/ 4558334 w 22504815"/>
              <a:gd name="connsiteY2237" fmla="*/ 7055641 h 8383373"/>
              <a:gd name="connsiteX2238" fmla="*/ 4426134 w 22504815"/>
              <a:gd name="connsiteY2238" fmla="*/ 7143768 h 8383373"/>
              <a:gd name="connsiteX2239" fmla="*/ 4387255 w 22504815"/>
              <a:gd name="connsiteY2239" fmla="*/ 7143768 h 8383373"/>
              <a:gd name="connsiteX2240" fmla="*/ 4387609 w 22504815"/>
              <a:gd name="connsiteY2240" fmla="*/ 7134895 h 8383373"/>
              <a:gd name="connsiteX2241" fmla="*/ 4368648 w 22504815"/>
              <a:gd name="connsiteY2241" fmla="*/ 7143765 h 8383373"/>
              <a:gd name="connsiteX2242" fmla="*/ 4368648 w 22504815"/>
              <a:gd name="connsiteY2242" fmla="*/ 7140570 h 8383373"/>
              <a:gd name="connsiteX2243" fmla="*/ 4367802 w 22504815"/>
              <a:gd name="connsiteY2243" fmla="*/ 7143972 h 8383373"/>
              <a:gd name="connsiteX2244" fmla="*/ 4367802 w 22504815"/>
              <a:gd name="connsiteY2244" fmla="*/ 7231272 h 8383373"/>
              <a:gd name="connsiteX2245" fmla="*/ 4172605 w 22504815"/>
              <a:gd name="connsiteY2245" fmla="*/ 7149801 h 8383373"/>
              <a:gd name="connsiteX2246" fmla="*/ 4161452 w 22504815"/>
              <a:gd name="connsiteY2246" fmla="*/ 7137329 h 8383373"/>
              <a:gd name="connsiteX2247" fmla="*/ 4160886 w 22504815"/>
              <a:gd name="connsiteY2247" fmla="*/ 7142389 h 8383373"/>
              <a:gd name="connsiteX2248" fmla="*/ 3991278 w 22504815"/>
              <a:gd name="connsiteY2248" fmla="*/ 7279405 h 8383373"/>
              <a:gd name="connsiteX2249" fmla="*/ 3904363 w 22504815"/>
              <a:gd name="connsiteY2249" fmla="*/ 7279405 h 8383373"/>
              <a:gd name="connsiteX2250" fmla="*/ 3951770 w 22504815"/>
              <a:gd name="connsiteY2250" fmla="*/ 7017137 h 8383373"/>
              <a:gd name="connsiteX2251" fmla="*/ 3951668 w 22504815"/>
              <a:gd name="connsiteY2251" fmla="*/ 7016815 h 8383373"/>
              <a:gd name="connsiteX2252" fmla="*/ 3951197 w 22504815"/>
              <a:gd name="connsiteY2252" fmla="*/ 7018236 h 8383373"/>
              <a:gd name="connsiteX2253" fmla="*/ 3826272 w 22504815"/>
              <a:gd name="connsiteY2253" fmla="*/ 7065246 h 8383373"/>
              <a:gd name="connsiteX2254" fmla="*/ 3825946 w 22504815"/>
              <a:gd name="connsiteY2254" fmla="*/ 7065687 h 8383373"/>
              <a:gd name="connsiteX2255" fmla="*/ 3635172 w 22504815"/>
              <a:gd name="connsiteY2255" fmla="*/ 7225260 h 8383373"/>
              <a:gd name="connsiteX2256" fmla="*/ 3555680 w 22504815"/>
              <a:gd name="connsiteY2256" fmla="*/ 7145474 h 8383373"/>
              <a:gd name="connsiteX2257" fmla="*/ 3555469 w 22504815"/>
              <a:gd name="connsiteY2257" fmla="*/ 7143972 h 8383373"/>
              <a:gd name="connsiteX2258" fmla="*/ 3491663 w 22504815"/>
              <a:gd name="connsiteY2258" fmla="*/ 7189498 h 8383373"/>
              <a:gd name="connsiteX2259" fmla="*/ 3302822 w 22504815"/>
              <a:gd name="connsiteY2259" fmla="*/ 7327847 h 8383373"/>
              <a:gd name="connsiteX2260" fmla="*/ 3295839 w 22504815"/>
              <a:gd name="connsiteY2260" fmla="*/ 7317242 h 8383373"/>
              <a:gd name="connsiteX2261" fmla="*/ 3295296 w 22504815"/>
              <a:gd name="connsiteY2261" fmla="*/ 7318155 h 8383373"/>
              <a:gd name="connsiteX2262" fmla="*/ 3290648 w 22504815"/>
              <a:gd name="connsiteY2262" fmla="*/ 7318155 h 8383373"/>
              <a:gd name="connsiteX2263" fmla="*/ 3293642 w 22504815"/>
              <a:gd name="connsiteY2263" fmla="*/ 7320094 h 8383373"/>
              <a:gd name="connsiteX2264" fmla="*/ 3301528 w 22504815"/>
              <a:gd name="connsiteY2264" fmla="*/ 7327844 h 8383373"/>
              <a:gd name="connsiteX2265" fmla="*/ 3208172 w 22504815"/>
              <a:gd name="connsiteY2265" fmla="*/ 7404295 h 8383373"/>
              <a:gd name="connsiteX2266" fmla="*/ 3209685 w 22504815"/>
              <a:gd name="connsiteY2266" fmla="*/ 7407394 h 8383373"/>
              <a:gd name="connsiteX2267" fmla="*/ 3140317 w 22504815"/>
              <a:gd name="connsiteY2267" fmla="*/ 7484456 h 8383373"/>
              <a:gd name="connsiteX2268" fmla="*/ 3035394 w 22504815"/>
              <a:gd name="connsiteY2268" fmla="*/ 7502220 h 8383373"/>
              <a:gd name="connsiteX2269" fmla="*/ 2996276 w 22504815"/>
              <a:gd name="connsiteY2269" fmla="*/ 7628184 h 8383373"/>
              <a:gd name="connsiteX2270" fmla="*/ 2822973 w 22504815"/>
              <a:gd name="connsiteY2270" fmla="*/ 7540990 h 8383373"/>
              <a:gd name="connsiteX2271" fmla="*/ 2828798 w 22504815"/>
              <a:gd name="connsiteY2271" fmla="*/ 7532198 h 8383373"/>
              <a:gd name="connsiteX2272" fmla="*/ 2822973 w 22504815"/>
              <a:gd name="connsiteY2272" fmla="*/ 7531692 h 8383373"/>
              <a:gd name="connsiteX2273" fmla="*/ 2823394 w 22504815"/>
              <a:gd name="connsiteY2273" fmla="*/ 7531160 h 8383373"/>
              <a:gd name="connsiteX2274" fmla="*/ 2820557 w 22504815"/>
              <a:gd name="connsiteY2274" fmla="*/ 7532979 h 8383373"/>
              <a:gd name="connsiteX2275" fmla="*/ 2820557 w 22504815"/>
              <a:gd name="connsiteY2275" fmla="*/ 7540990 h 8383373"/>
              <a:gd name="connsiteX2276" fmla="*/ 2805019 w 22504815"/>
              <a:gd name="connsiteY2276" fmla="*/ 7540990 h 8383373"/>
              <a:gd name="connsiteX2277" fmla="*/ 2781713 w 22504815"/>
              <a:gd name="connsiteY2277" fmla="*/ 7540990 h 8383373"/>
              <a:gd name="connsiteX2278" fmla="*/ 2779242 w 22504815"/>
              <a:gd name="connsiteY2278" fmla="*/ 7540990 h 8383373"/>
              <a:gd name="connsiteX2279" fmla="*/ 2724952 w 22504815"/>
              <a:gd name="connsiteY2279" fmla="*/ 7656221 h 8383373"/>
              <a:gd name="connsiteX2280" fmla="*/ 2647077 w 22504815"/>
              <a:gd name="connsiteY2280" fmla="*/ 7754135 h 8383373"/>
              <a:gd name="connsiteX2281" fmla="*/ 2654862 w 22504815"/>
              <a:gd name="connsiteY2281" fmla="*/ 7580066 h 8383373"/>
              <a:gd name="connsiteX2282" fmla="*/ 2655259 w 22504815"/>
              <a:gd name="connsiteY2282" fmla="*/ 7579343 h 8383373"/>
              <a:gd name="connsiteX2283" fmla="*/ 2602212 w 22504815"/>
              <a:gd name="connsiteY2283" fmla="*/ 7541524 h 8383373"/>
              <a:gd name="connsiteX2284" fmla="*/ 2598486 w 22504815"/>
              <a:gd name="connsiteY2284" fmla="*/ 7541364 h 8383373"/>
              <a:gd name="connsiteX2285" fmla="*/ 2479574 w 22504815"/>
              <a:gd name="connsiteY2285" fmla="*/ 7557263 h 8383373"/>
              <a:gd name="connsiteX2286" fmla="*/ 2376517 w 22504815"/>
              <a:gd name="connsiteY2286" fmla="*/ 7517515 h 8383373"/>
              <a:gd name="connsiteX2287" fmla="*/ 2424080 w 22504815"/>
              <a:gd name="connsiteY2287" fmla="*/ 7453918 h 8383373"/>
              <a:gd name="connsiteX2288" fmla="*/ 2424080 w 22504815"/>
              <a:gd name="connsiteY2288" fmla="*/ 7452854 h 8383373"/>
              <a:gd name="connsiteX2289" fmla="*/ 2367776 w 22504815"/>
              <a:gd name="connsiteY2289" fmla="*/ 7402066 h 8383373"/>
              <a:gd name="connsiteX2290" fmla="*/ 2339686 w 22504815"/>
              <a:gd name="connsiteY2290" fmla="*/ 7326735 h 8383373"/>
              <a:gd name="connsiteX2291" fmla="*/ 2260326 w 22504815"/>
              <a:gd name="connsiteY2291" fmla="*/ 7254305 h 8383373"/>
              <a:gd name="connsiteX2292" fmla="*/ 2271698 w 22504815"/>
              <a:gd name="connsiteY2292" fmla="*/ 7196549 h 8383373"/>
              <a:gd name="connsiteX2293" fmla="*/ 2376747 w 22504815"/>
              <a:gd name="connsiteY2293" fmla="*/ 7098774 h 8383373"/>
              <a:gd name="connsiteX2294" fmla="*/ 2376530 w 22504815"/>
              <a:gd name="connsiteY2294" fmla="*/ 7097030 h 8383373"/>
              <a:gd name="connsiteX2295" fmla="*/ 2384472 w 22504815"/>
              <a:gd name="connsiteY2295" fmla="*/ 7057140 h 8383373"/>
              <a:gd name="connsiteX2296" fmla="*/ 2386128 w 22504815"/>
              <a:gd name="connsiteY2296" fmla="*/ 7055144 h 8383373"/>
              <a:gd name="connsiteX2297" fmla="*/ 2385993 w 22504815"/>
              <a:gd name="connsiteY2297" fmla="*/ 7055205 h 8383373"/>
              <a:gd name="connsiteX2298" fmla="*/ 2295815 w 22504815"/>
              <a:gd name="connsiteY2298" fmla="*/ 7061122 h 8383373"/>
              <a:gd name="connsiteX2299" fmla="*/ 2212111 w 22504815"/>
              <a:gd name="connsiteY2299" fmla="*/ 7102273 h 8383373"/>
              <a:gd name="connsiteX2300" fmla="*/ 2213906 w 22504815"/>
              <a:gd name="connsiteY2300" fmla="*/ 7103250 h 8383373"/>
              <a:gd name="connsiteX2301" fmla="*/ 1999490 w 22504815"/>
              <a:gd name="connsiteY2301" fmla="*/ 7269714 h 8383373"/>
              <a:gd name="connsiteX2302" fmla="*/ 1991685 w 22504815"/>
              <a:gd name="connsiteY2302" fmla="*/ 7145058 h 8383373"/>
              <a:gd name="connsiteX2303" fmla="*/ 1883141 w 22504815"/>
              <a:gd name="connsiteY2303" fmla="*/ 7095359 h 8383373"/>
              <a:gd name="connsiteX2304" fmla="*/ 1876577 w 22504815"/>
              <a:gd name="connsiteY2304" fmla="*/ 6956615 h 8383373"/>
              <a:gd name="connsiteX2305" fmla="*/ 1944462 w 22504815"/>
              <a:gd name="connsiteY2305" fmla="*/ 6882526 h 8383373"/>
              <a:gd name="connsiteX2306" fmla="*/ 1952274 w 22504815"/>
              <a:gd name="connsiteY2306" fmla="*/ 6850565 h 8383373"/>
              <a:gd name="connsiteX2307" fmla="*/ 1951653 w 22504815"/>
              <a:gd name="connsiteY2307" fmla="*/ 6847381 h 8383373"/>
              <a:gd name="connsiteX2308" fmla="*/ 1898713 w 22504815"/>
              <a:gd name="connsiteY2308" fmla="*/ 6821142 h 8383373"/>
              <a:gd name="connsiteX2309" fmla="*/ 1746445 w 22504815"/>
              <a:gd name="connsiteY2309" fmla="*/ 6723703 h 8383373"/>
              <a:gd name="connsiteX2310" fmla="*/ 1745602 w 22504815"/>
              <a:gd name="connsiteY2310" fmla="*/ 6722467 h 8383373"/>
              <a:gd name="connsiteX2311" fmla="*/ 1637643 w 22504815"/>
              <a:gd name="connsiteY2311" fmla="*/ 6793710 h 8383373"/>
              <a:gd name="connsiteX2312" fmla="*/ 1521831 w 22504815"/>
              <a:gd name="connsiteY2312" fmla="*/ 6845621 h 8383373"/>
              <a:gd name="connsiteX2313" fmla="*/ 1518592 w 22504815"/>
              <a:gd name="connsiteY2313" fmla="*/ 6850653 h 8383373"/>
              <a:gd name="connsiteX2314" fmla="*/ 1391962 w 22504815"/>
              <a:gd name="connsiteY2314" fmla="*/ 7016545 h 8383373"/>
              <a:gd name="connsiteX2315" fmla="*/ 1360310 w 22504815"/>
              <a:gd name="connsiteY2315" fmla="*/ 6795354 h 8383373"/>
              <a:gd name="connsiteX2316" fmla="*/ 996250 w 22504815"/>
              <a:gd name="connsiteY2316" fmla="*/ 7016545 h 8383373"/>
              <a:gd name="connsiteX2317" fmla="*/ 995764 w 22504815"/>
              <a:gd name="connsiteY2317" fmla="*/ 7016561 h 8383373"/>
              <a:gd name="connsiteX2318" fmla="*/ 961413 w 22504815"/>
              <a:gd name="connsiteY2318" fmla="*/ 7048564 h 8383373"/>
              <a:gd name="connsiteX2319" fmla="*/ 909370 w 22504815"/>
              <a:gd name="connsiteY2319" fmla="*/ 7056570 h 8383373"/>
              <a:gd name="connsiteX2320" fmla="*/ 909053 w 22504815"/>
              <a:gd name="connsiteY2320" fmla="*/ 7055546 h 8383373"/>
              <a:gd name="connsiteX2321" fmla="*/ 908950 w 22504815"/>
              <a:gd name="connsiteY2321" fmla="*/ 7057540 h 8383373"/>
              <a:gd name="connsiteX2322" fmla="*/ 813015 w 22504815"/>
              <a:gd name="connsiteY2322" fmla="*/ 7152209 h 8383373"/>
              <a:gd name="connsiteX2323" fmla="*/ 733072 w 22504815"/>
              <a:gd name="connsiteY2323" fmla="*/ 6970759 h 8383373"/>
              <a:gd name="connsiteX2324" fmla="*/ 733227 w 22504815"/>
              <a:gd name="connsiteY2324" fmla="*/ 6969703 h 8383373"/>
              <a:gd name="connsiteX2325" fmla="*/ 655372 w 22504815"/>
              <a:gd name="connsiteY2325" fmla="*/ 7016086 h 8383373"/>
              <a:gd name="connsiteX2326" fmla="*/ 657408 w 22504815"/>
              <a:gd name="connsiteY2326" fmla="*/ 7017815 h 8383373"/>
              <a:gd name="connsiteX2327" fmla="*/ 475074 w 22504815"/>
              <a:gd name="connsiteY2327" fmla="*/ 7143765 h 8383373"/>
              <a:gd name="connsiteX2328" fmla="*/ 475074 w 22504815"/>
              <a:gd name="connsiteY2328" fmla="*/ 7140570 h 8383373"/>
              <a:gd name="connsiteX2329" fmla="*/ 474228 w 22504815"/>
              <a:gd name="connsiteY2329" fmla="*/ 7143972 h 8383373"/>
              <a:gd name="connsiteX2330" fmla="*/ 474228 w 22504815"/>
              <a:gd name="connsiteY2330" fmla="*/ 7231272 h 8383373"/>
              <a:gd name="connsiteX2331" fmla="*/ 221849 w 22504815"/>
              <a:gd name="connsiteY2331" fmla="*/ 7104292 h 8383373"/>
              <a:gd name="connsiteX2332" fmla="*/ 340152 w 22504815"/>
              <a:gd name="connsiteY2332" fmla="*/ 6969374 h 8383373"/>
              <a:gd name="connsiteX2333" fmla="*/ 355805 w 22504815"/>
              <a:gd name="connsiteY2333" fmla="*/ 6974082 h 8383373"/>
              <a:gd name="connsiteX2334" fmla="*/ 357701 w 22504815"/>
              <a:gd name="connsiteY2334" fmla="*/ 6963503 h 8383373"/>
              <a:gd name="connsiteX2335" fmla="*/ 473258 w 22504815"/>
              <a:gd name="connsiteY2335" fmla="*/ 6929926 h 8383373"/>
              <a:gd name="connsiteX2336" fmla="*/ 473811 w 22504815"/>
              <a:gd name="connsiteY2336" fmla="*/ 6931214 h 8383373"/>
              <a:gd name="connsiteX2337" fmla="*/ 473718 w 22504815"/>
              <a:gd name="connsiteY2337" fmla="*/ 6929739 h 8383373"/>
              <a:gd name="connsiteX2338" fmla="*/ 521636 w 22504815"/>
              <a:gd name="connsiteY2338" fmla="*/ 6842542 h 8383373"/>
              <a:gd name="connsiteX2339" fmla="*/ 523178 w 22504815"/>
              <a:gd name="connsiteY2339" fmla="*/ 6841846 h 8383373"/>
              <a:gd name="connsiteX2340" fmla="*/ 646786 w 22504815"/>
              <a:gd name="connsiteY2340" fmla="*/ 6667897 h 8383373"/>
              <a:gd name="connsiteX2341" fmla="*/ 605799 w 22504815"/>
              <a:gd name="connsiteY2341" fmla="*/ 6642102 h 8383373"/>
              <a:gd name="connsiteX2342" fmla="*/ 592862 w 22504815"/>
              <a:gd name="connsiteY2342" fmla="*/ 6597225 h 8383373"/>
              <a:gd name="connsiteX2343" fmla="*/ 628687 w 22504815"/>
              <a:gd name="connsiteY2343" fmla="*/ 6550349 h 8383373"/>
              <a:gd name="connsiteX2344" fmla="*/ 686419 w 22504815"/>
              <a:gd name="connsiteY2344" fmla="*/ 6533959 h 8383373"/>
              <a:gd name="connsiteX2345" fmla="*/ 694263 w 22504815"/>
              <a:gd name="connsiteY2345" fmla="*/ 6494641 h 8383373"/>
              <a:gd name="connsiteX2346" fmla="*/ 697494 w 22504815"/>
              <a:gd name="connsiteY2346" fmla="*/ 6494641 h 8383373"/>
              <a:gd name="connsiteX2347" fmla="*/ 695107 w 22504815"/>
              <a:gd name="connsiteY2347" fmla="*/ 6493238 h 8383373"/>
              <a:gd name="connsiteX2348" fmla="*/ 647739 w 22504815"/>
              <a:gd name="connsiteY2348" fmla="*/ 6445418 h 8383373"/>
              <a:gd name="connsiteX2349" fmla="*/ 649600 w 22504815"/>
              <a:gd name="connsiteY2349" fmla="*/ 6442428 h 8383373"/>
              <a:gd name="connsiteX2350" fmla="*/ 647739 w 22504815"/>
              <a:gd name="connsiteY2350" fmla="*/ 6443194 h 8383373"/>
              <a:gd name="connsiteX2351" fmla="*/ 569186 w 22504815"/>
              <a:gd name="connsiteY2351" fmla="*/ 6451046 h 8383373"/>
              <a:gd name="connsiteX2352" fmla="*/ 567920 w 22504815"/>
              <a:gd name="connsiteY2352" fmla="*/ 6449779 h 8383373"/>
              <a:gd name="connsiteX2353" fmla="*/ 566987 w 22504815"/>
              <a:gd name="connsiteY2353" fmla="*/ 6453288 h 8383373"/>
              <a:gd name="connsiteX2354" fmla="*/ 564495 w 22504815"/>
              <a:gd name="connsiteY2354" fmla="*/ 6453855 h 8383373"/>
              <a:gd name="connsiteX2355" fmla="*/ 569127 w 22504815"/>
              <a:gd name="connsiteY2355" fmla="*/ 6455006 h 8383373"/>
              <a:gd name="connsiteX2356" fmla="*/ 549405 w 22504815"/>
              <a:gd name="connsiteY2356" fmla="*/ 6536257 h 8383373"/>
              <a:gd name="connsiteX2357" fmla="*/ 483074 w 22504815"/>
              <a:gd name="connsiteY2357" fmla="*/ 6581359 h 8383373"/>
              <a:gd name="connsiteX2358" fmla="*/ 483389 w 22504815"/>
              <a:gd name="connsiteY2358" fmla="*/ 6581978 h 8383373"/>
              <a:gd name="connsiteX2359" fmla="*/ 253344 w 22504815"/>
              <a:gd name="connsiteY2359" fmla="*/ 6787097 h 8383373"/>
              <a:gd name="connsiteX2360" fmla="*/ 252170 w 22504815"/>
              <a:gd name="connsiteY2360" fmla="*/ 6786712 h 8383373"/>
              <a:gd name="connsiteX2361" fmla="*/ 253087 w 22504815"/>
              <a:gd name="connsiteY2361" fmla="*/ 6788262 h 8383373"/>
              <a:gd name="connsiteX2362" fmla="*/ 261028 w 22504815"/>
              <a:gd name="connsiteY2362" fmla="*/ 6844050 h 8383373"/>
              <a:gd name="connsiteX2363" fmla="*/ 46612 w 22504815"/>
              <a:gd name="connsiteY2363" fmla="*/ 6883895 h 8383373"/>
              <a:gd name="connsiteX2364" fmla="*/ 46612 w 22504815"/>
              <a:gd name="connsiteY2364" fmla="*/ 6796234 h 8383373"/>
              <a:gd name="connsiteX2365" fmla="*/ 105802 w 22504815"/>
              <a:gd name="connsiteY2365" fmla="*/ 6681919 h 8383373"/>
              <a:gd name="connsiteX2366" fmla="*/ 173672 w 22504815"/>
              <a:gd name="connsiteY2366" fmla="*/ 6708566 h 8383373"/>
              <a:gd name="connsiteX2367" fmla="*/ 174274 w 22504815"/>
              <a:gd name="connsiteY2367" fmla="*/ 6708912 h 8383373"/>
              <a:gd name="connsiteX2368" fmla="*/ 174019 w 22504815"/>
              <a:gd name="connsiteY2368" fmla="*/ 6708203 h 8383373"/>
              <a:gd name="connsiteX2369" fmla="*/ 277142 w 22504815"/>
              <a:gd name="connsiteY2369" fmla="*/ 6581978 h 8383373"/>
              <a:gd name="connsiteX2370" fmla="*/ 285473 w 22504815"/>
              <a:gd name="connsiteY2370" fmla="*/ 6577373 h 8383373"/>
              <a:gd name="connsiteX2371" fmla="*/ 276220 w 22504815"/>
              <a:gd name="connsiteY2371" fmla="*/ 6578829 h 8383373"/>
              <a:gd name="connsiteX2372" fmla="*/ 0 w 22504815"/>
              <a:gd name="connsiteY2372" fmla="*/ 6358875 h 8383373"/>
              <a:gd name="connsiteX2373" fmla="*/ 86814 w 22504815"/>
              <a:gd name="connsiteY2373" fmla="*/ 6303885 h 8383373"/>
              <a:gd name="connsiteX2374" fmla="*/ 98288 w 22504815"/>
              <a:gd name="connsiteY2374" fmla="*/ 6308087 h 8383373"/>
              <a:gd name="connsiteX2375" fmla="*/ 140534 w 22504815"/>
              <a:gd name="connsiteY2375" fmla="*/ 6255895 h 8383373"/>
              <a:gd name="connsiteX2376" fmla="*/ 222360 w 22504815"/>
              <a:gd name="connsiteY2376" fmla="*/ 6233054 h 8383373"/>
              <a:gd name="connsiteX2377" fmla="*/ 222360 w 22504815"/>
              <a:gd name="connsiteY2377" fmla="*/ 6335549 h 8383373"/>
              <a:gd name="connsiteX2378" fmla="*/ 222728 w 22504815"/>
              <a:gd name="connsiteY2378" fmla="*/ 6335615 h 8383373"/>
              <a:gd name="connsiteX2379" fmla="*/ 222728 w 22504815"/>
              <a:gd name="connsiteY2379" fmla="*/ 6232362 h 8383373"/>
              <a:gd name="connsiteX2380" fmla="*/ 214922 w 22504815"/>
              <a:gd name="connsiteY2380" fmla="*/ 6232362 h 8383373"/>
              <a:gd name="connsiteX2381" fmla="*/ 338455 w 22504815"/>
              <a:gd name="connsiteY2381" fmla="*/ 6185149 h 8383373"/>
              <a:gd name="connsiteX2382" fmla="*/ 386083 w 22504815"/>
              <a:gd name="connsiteY2382" fmla="*/ 6145858 h 8383373"/>
              <a:gd name="connsiteX2383" fmla="*/ 389485 w 22504815"/>
              <a:gd name="connsiteY2383" fmla="*/ 6147873 h 8383373"/>
              <a:gd name="connsiteX2384" fmla="*/ 386708 w 22504815"/>
              <a:gd name="connsiteY2384" fmla="*/ 6143920 h 8383373"/>
              <a:gd name="connsiteX2385" fmla="*/ 429679 w 22504815"/>
              <a:gd name="connsiteY2385" fmla="*/ 6033018 h 8383373"/>
              <a:gd name="connsiteX2386" fmla="*/ 512628 w 22504815"/>
              <a:gd name="connsiteY2386" fmla="*/ 5953992 h 8383373"/>
              <a:gd name="connsiteX2387" fmla="*/ 512389 w 22504815"/>
              <a:gd name="connsiteY2387" fmla="*/ 5950930 h 8383373"/>
              <a:gd name="connsiteX2388" fmla="*/ 609069 w 22504815"/>
              <a:gd name="connsiteY2388" fmla="*/ 5879429 h 8383373"/>
              <a:gd name="connsiteX2389" fmla="*/ 609069 w 22504815"/>
              <a:gd name="connsiteY2389" fmla="*/ 5879616 h 8383373"/>
              <a:gd name="connsiteX2390" fmla="*/ 653993 w 22504815"/>
              <a:gd name="connsiteY2390" fmla="*/ 5841517 h 8383373"/>
              <a:gd name="connsiteX2391" fmla="*/ 653972 w 22504815"/>
              <a:gd name="connsiteY2391" fmla="*/ 5841166 h 8383373"/>
              <a:gd name="connsiteX2392" fmla="*/ 868012 w 22504815"/>
              <a:gd name="connsiteY2392" fmla="*/ 5574024 h 8383373"/>
              <a:gd name="connsiteX2393" fmla="*/ 803302 w 22504815"/>
              <a:gd name="connsiteY2393" fmla="*/ 5568089 h 8383373"/>
              <a:gd name="connsiteX2394" fmla="*/ 804214 w 22504815"/>
              <a:gd name="connsiteY2394" fmla="*/ 5578981 h 8383373"/>
              <a:gd name="connsiteX2395" fmla="*/ 741159 w 22504815"/>
              <a:gd name="connsiteY2395" fmla="*/ 5650066 h 8383373"/>
              <a:gd name="connsiteX2396" fmla="*/ 699182 w 22504815"/>
              <a:gd name="connsiteY2396" fmla="*/ 5676729 h 8383373"/>
              <a:gd name="connsiteX2397" fmla="*/ 690961 w 22504815"/>
              <a:gd name="connsiteY2397" fmla="*/ 5691459 h 8383373"/>
              <a:gd name="connsiteX2398" fmla="*/ 482835 w 22504815"/>
              <a:gd name="connsiteY2398" fmla="*/ 5835830 h 8383373"/>
              <a:gd name="connsiteX2399" fmla="*/ 482832 w 22504815"/>
              <a:gd name="connsiteY2399" fmla="*/ 5835821 h 8383373"/>
              <a:gd name="connsiteX2400" fmla="*/ 436613 w 22504815"/>
              <a:gd name="connsiteY2400" fmla="*/ 5908272 h 8383373"/>
              <a:gd name="connsiteX2401" fmla="*/ 348037 w 22504815"/>
              <a:gd name="connsiteY2401" fmla="*/ 5922143 h 8383373"/>
              <a:gd name="connsiteX2402" fmla="*/ 348037 w 22504815"/>
              <a:gd name="connsiteY2402" fmla="*/ 5919495 h 8383373"/>
              <a:gd name="connsiteX2403" fmla="*/ 174019 w 22504815"/>
              <a:gd name="connsiteY2403" fmla="*/ 5966620 h 8383373"/>
              <a:gd name="connsiteX2404" fmla="*/ 308787 w 22504815"/>
              <a:gd name="connsiteY2404" fmla="*/ 5840673 h 8383373"/>
              <a:gd name="connsiteX2405" fmla="*/ 309622 w 22504815"/>
              <a:gd name="connsiteY2405" fmla="*/ 5840673 h 8383373"/>
              <a:gd name="connsiteX2406" fmla="*/ 309366 w 22504815"/>
              <a:gd name="connsiteY2406" fmla="*/ 5840502 h 8383373"/>
              <a:gd name="connsiteX2407" fmla="*/ 348248 w 22504815"/>
              <a:gd name="connsiteY2407" fmla="*/ 5754862 h 8383373"/>
              <a:gd name="connsiteX2408" fmla="*/ 472667 w 22504815"/>
              <a:gd name="connsiteY2408" fmla="*/ 5661440 h 8383373"/>
              <a:gd name="connsiteX2409" fmla="*/ 472667 w 22504815"/>
              <a:gd name="connsiteY2409" fmla="*/ 5663764 h 8383373"/>
              <a:gd name="connsiteX2410" fmla="*/ 473194 w 22504815"/>
              <a:gd name="connsiteY2410" fmla="*/ 5657963 h 8383373"/>
              <a:gd name="connsiteX2411" fmla="*/ 520481 w 22504815"/>
              <a:gd name="connsiteY2411" fmla="*/ 5578981 h 8383373"/>
              <a:gd name="connsiteX2412" fmla="*/ 522866 w 22504815"/>
              <a:gd name="connsiteY2412" fmla="*/ 5576153 h 8383373"/>
              <a:gd name="connsiteX2413" fmla="*/ 544945 w 22504815"/>
              <a:gd name="connsiteY2413" fmla="*/ 5496306 h 8383373"/>
              <a:gd name="connsiteX2414" fmla="*/ 607625 w 22504815"/>
              <a:gd name="connsiteY2414" fmla="*/ 5445093 h 8383373"/>
              <a:gd name="connsiteX2415" fmla="*/ 592201 w 22504815"/>
              <a:gd name="connsiteY2415" fmla="*/ 5429330 h 8383373"/>
              <a:gd name="connsiteX2416" fmla="*/ 578133 w 22504815"/>
              <a:gd name="connsiteY2416" fmla="*/ 5439727 h 8383373"/>
              <a:gd name="connsiteX2417" fmla="*/ 475076 w 22504815"/>
              <a:gd name="connsiteY2417" fmla="*/ 5487943 h 8383373"/>
              <a:gd name="connsiteX2418" fmla="*/ 475076 w 22504815"/>
              <a:gd name="connsiteY2418" fmla="*/ 5484748 h 8383373"/>
              <a:gd name="connsiteX2419" fmla="*/ 474230 w 22504815"/>
              <a:gd name="connsiteY2419" fmla="*/ 5488150 h 8383373"/>
              <a:gd name="connsiteX2420" fmla="*/ 474230 w 22504815"/>
              <a:gd name="connsiteY2420" fmla="*/ 5575450 h 8383373"/>
              <a:gd name="connsiteX2421" fmla="*/ 221851 w 22504815"/>
              <a:gd name="connsiteY2421" fmla="*/ 5448470 h 8383373"/>
              <a:gd name="connsiteX2422" fmla="*/ 340154 w 22504815"/>
              <a:gd name="connsiteY2422" fmla="*/ 5313552 h 8383373"/>
              <a:gd name="connsiteX2423" fmla="*/ 355807 w 22504815"/>
              <a:gd name="connsiteY2423" fmla="*/ 5318260 h 8383373"/>
              <a:gd name="connsiteX2424" fmla="*/ 357702 w 22504815"/>
              <a:gd name="connsiteY2424" fmla="*/ 5307681 h 8383373"/>
              <a:gd name="connsiteX2425" fmla="*/ 473260 w 22504815"/>
              <a:gd name="connsiteY2425" fmla="*/ 5274104 h 8383373"/>
              <a:gd name="connsiteX2426" fmla="*/ 473813 w 22504815"/>
              <a:gd name="connsiteY2426" fmla="*/ 5275392 h 8383373"/>
              <a:gd name="connsiteX2427" fmla="*/ 473719 w 22504815"/>
              <a:gd name="connsiteY2427" fmla="*/ 5273917 h 8383373"/>
              <a:gd name="connsiteX2428" fmla="*/ 475315 w 22504815"/>
              <a:gd name="connsiteY2428" fmla="*/ 5272252 h 8383373"/>
              <a:gd name="connsiteX2429" fmla="*/ 471182 w 22504815"/>
              <a:gd name="connsiteY2429" fmla="*/ 5268560 h 8383373"/>
              <a:gd name="connsiteX2430" fmla="*/ 307063 w 22504815"/>
              <a:gd name="connsiteY2430" fmla="*/ 5269553 h 8383373"/>
              <a:gd name="connsiteX2431" fmla="*/ 386636 w 22504815"/>
              <a:gd name="connsiteY2431" fmla="*/ 5094665 h 8383373"/>
              <a:gd name="connsiteX2432" fmla="*/ 387404 w 22504815"/>
              <a:gd name="connsiteY2432" fmla="*/ 5094791 h 8383373"/>
              <a:gd name="connsiteX2433" fmla="*/ 474016 w 22504815"/>
              <a:gd name="connsiteY2433" fmla="*/ 5007164 h 8383373"/>
              <a:gd name="connsiteX2434" fmla="*/ 473718 w 22504815"/>
              <a:gd name="connsiteY2434" fmla="*/ 5006866 h 8383373"/>
              <a:gd name="connsiteX2435" fmla="*/ 504987 w 22504815"/>
              <a:gd name="connsiteY2435" fmla="*/ 4930487 h 8383373"/>
              <a:gd name="connsiteX2436" fmla="*/ 534562 w 22504815"/>
              <a:gd name="connsiteY2436" fmla="*/ 4890530 h 8383373"/>
              <a:gd name="connsiteX2437" fmla="*/ 483076 w 22504815"/>
              <a:gd name="connsiteY2437" fmla="*/ 4925537 h 8383373"/>
              <a:gd name="connsiteX2438" fmla="*/ 483389 w 22504815"/>
              <a:gd name="connsiteY2438" fmla="*/ 4926156 h 8383373"/>
              <a:gd name="connsiteX2439" fmla="*/ 253346 w 22504815"/>
              <a:gd name="connsiteY2439" fmla="*/ 5131275 h 8383373"/>
              <a:gd name="connsiteX2440" fmla="*/ 252171 w 22504815"/>
              <a:gd name="connsiteY2440" fmla="*/ 5130890 h 8383373"/>
              <a:gd name="connsiteX2441" fmla="*/ 253089 w 22504815"/>
              <a:gd name="connsiteY2441" fmla="*/ 5132441 h 8383373"/>
              <a:gd name="connsiteX2442" fmla="*/ 261030 w 22504815"/>
              <a:gd name="connsiteY2442" fmla="*/ 5188228 h 8383373"/>
              <a:gd name="connsiteX2443" fmla="*/ 46614 w 22504815"/>
              <a:gd name="connsiteY2443" fmla="*/ 5228073 h 8383373"/>
              <a:gd name="connsiteX2444" fmla="*/ 46614 w 22504815"/>
              <a:gd name="connsiteY2444" fmla="*/ 5140412 h 8383373"/>
              <a:gd name="connsiteX2445" fmla="*/ 105804 w 22504815"/>
              <a:gd name="connsiteY2445" fmla="*/ 5026097 h 8383373"/>
              <a:gd name="connsiteX2446" fmla="*/ 173674 w 22504815"/>
              <a:gd name="connsiteY2446" fmla="*/ 5052744 h 8383373"/>
              <a:gd name="connsiteX2447" fmla="*/ 174277 w 22504815"/>
              <a:gd name="connsiteY2447" fmla="*/ 5053090 h 8383373"/>
              <a:gd name="connsiteX2448" fmla="*/ 174021 w 22504815"/>
              <a:gd name="connsiteY2448" fmla="*/ 5052382 h 8383373"/>
              <a:gd name="connsiteX2449" fmla="*/ 277144 w 22504815"/>
              <a:gd name="connsiteY2449" fmla="*/ 4926156 h 8383373"/>
              <a:gd name="connsiteX2450" fmla="*/ 285475 w 22504815"/>
              <a:gd name="connsiteY2450" fmla="*/ 4921551 h 8383373"/>
              <a:gd name="connsiteX2451" fmla="*/ 276222 w 22504815"/>
              <a:gd name="connsiteY2451" fmla="*/ 4923007 h 8383373"/>
              <a:gd name="connsiteX2452" fmla="*/ 1 w 22504815"/>
              <a:gd name="connsiteY2452" fmla="*/ 4703053 h 8383373"/>
              <a:gd name="connsiteX2453" fmla="*/ 86816 w 22504815"/>
              <a:gd name="connsiteY2453" fmla="*/ 4648063 h 8383373"/>
              <a:gd name="connsiteX2454" fmla="*/ 98290 w 22504815"/>
              <a:gd name="connsiteY2454" fmla="*/ 4652265 h 8383373"/>
              <a:gd name="connsiteX2455" fmla="*/ 140535 w 22504815"/>
              <a:gd name="connsiteY2455" fmla="*/ 4600073 h 8383373"/>
              <a:gd name="connsiteX2456" fmla="*/ 222363 w 22504815"/>
              <a:gd name="connsiteY2456" fmla="*/ 4577232 h 8383373"/>
              <a:gd name="connsiteX2457" fmla="*/ 222363 w 22504815"/>
              <a:gd name="connsiteY2457" fmla="*/ 4679727 h 8383373"/>
              <a:gd name="connsiteX2458" fmla="*/ 222730 w 22504815"/>
              <a:gd name="connsiteY2458" fmla="*/ 4679793 h 8383373"/>
              <a:gd name="connsiteX2459" fmla="*/ 222730 w 22504815"/>
              <a:gd name="connsiteY2459" fmla="*/ 4576540 h 8383373"/>
              <a:gd name="connsiteX2460" fmla="*/ 214924 w 22504815"/>
              <a:gd name="connsiteY2460" fmla="*/ 4576540 h 8383373"/>
              <a:gd name="connsiteX2461" fmla="*/ 338455 w 22504815"/>
              <a:gd name="connsiteY2461" fmla="*/ 4529327 h 8383373"/>
              <a:gd name="connsiteX2462" fmla="*/ 386085 w 22504815"/>
              <a:gd name="connsiteY2462" fmla="*/ 4490036 h 8383373"/>
              <a:gd name="connsiteX2463" fmla="*/ 389487 w 22504815"/>
              <a:gd name="connsiteY2463" fmla="*/ 4492051 h 8383373"/>
              <a:gd name="connsiteX2464" fmla="*/ 386710 w 22504815"/>
              <a:gd name="connsiteY2464" fmla="*/ 4488098 h 8383373"/>
              <a:gd name="connsiteX2465" fmla="*/ 429680 w 22504815"/>
              <a:gd name="connsiteY2465" fmla="*/ 4377196 h 8383373"/>
              <a:gd name="connsiteX2466" fmla="*/ 512629 w 22504815"/>
              <a:gd name="connsiteY2466" fmla="*/ 4298170 h 8383373"/>
              <a:gd name="connsiteX2467" fmla="*/ 512391 w 22504815"/>
              <a:gd name="connsiteY2467" fmla="*/ 4295108 h 8383373"/>
              <a:gd name="connsiteX2468" fmla="*/ 609069 w 22504815"/>
              <a:gd name="connsiteY2468" fmla="*/ 4223607 h 8383373"/>
              <a:gd name="connsiteX2469" fmla="*/ 609069 w 22504815"/>
              <a:gd name="connsiteY2469" fmla="*/ 4223794 h 8383373"/>
              <a:gd name="connsiteX2470" fmla="*/ 615367 w 22504815"/>
              <a:gd name="connsiteY2470" fmla="*/ 4218452 h 8383373"/>
              <a:gd name="connsiteX2471" fmla="*/ 616235 w 22504815"/>
              <a:gd name="connsiteY2471" fmla="*/ 4165800 h 8383373"/>
              <a:gd name="connsiteX2472" fmla="*/ 617099 w 22504815"/>
              <a:gd name="connsiteY2472" fmla="*/ 4117819 h 8383373"/>
              <a:gd name="connsiteX2473" fmla="*/ 636682 w 22504815"/>
              <a:gd name="connsiteY2473" fmla="*/ 4082138 h 8383373"/>
              <a:gd name="connsiteX2474" fmla="*/ 590220 w 22504815"/>
              <a:gd name="connsiteY2474" fmla="*/ 4111601 h 8383373"/>
              <a:gd name="connsiteX2475" fmla="*/ 482836 w 22504815"/>
              <a:gd name="connsiteY2475" fmla="*/ 4180008 h 8383373"/>
              <a:gd name="connsiteX2476" fmla="*/ 482833 w 22504815"/>
              <a:gd name="connsiteY2476" fmla="*/ 4179999 h 8383373"/>
              <a:gd name="connsiteX2477" fmla="*/ 436613 w 22504815"/>
              <a:gd name="connsiteY2477" fmla="*/ 4252450 h 8383373"/>
              <a:gd name="connsiteX2478" fmla="*/ 348039 w 22504815"/>
              <a:gd name="connsiteY2478" fmla="*/ 4266321 h 8383373"/>
              <a:gd name="connsiteX2479" fmla="*/ 348039 w 22504815"/>
              <a:gd name="connsiteY2479" fmla="*/ 4263673 h 8383373"/>
              <a:gd name="connsiteX2480" fmla="*/ 174021 w 22504815"/>
              <a:gd name="connsiteY2480" fmla="*/ 4310798 h 8383373"/>
              <a:gd name="connsiteX2481" fmla="*/ 308789 w 22504815"/>
              <a:gd name="connsiteY2481" fmla="*/ 4184851 h 8383373"/>
              <a:gd name="connsiteX2482" fmla="*/ 309624 w 22504815"/>
              <a:gd name="connsiteY2482" fmla="*/ 4184851 h 8383373"/>
              <a:gd name="connsiteX2483" fmla="*/ 309368 w 22504815"/>
              <a:gd name="connsiteY2483" fmla="*/ 4184680 h 8383373"/>
              <a:gd name="connsiteX2484" fmla="*/ 348250 w 22504815"/>
              <a:gd name="connsiteY2484" fmla="*/ 4099040 h 8383373"/>
              <a:gd name="connsiteX2485" fmla="*/ 472668 w 22504815"/>
              <a:gd name="connsiteY2485" fmla="*/ 4005617 h 8383373"/>
              <a:gd name="connsiteX2486" fmla="*/ 472668 w 22504815"/>
              <a:gd name="connsiteY2486" fmla="*/ 4007942 h 8383373"/>
              <a:gd name="connsiteX2487" fmla="*/ 473196 w 22504815"/>
              <a:gd name="connsiteY2487" fmla="*/ 4002141 h 8383373"/>
              <a:gd name="connsiteX2488" fmla="*/ 520483 w 22504815"/>
              <a:gd name="connsiteY2488" fmla="*/ 3923159 h 8383373"/>
              <a:gd name="connsiteX2489" fmla="*/ 522868 w 22504815"/>
              <a:gd name="connsiteY2489" fmla="*/ 3920331 h 8383373"/>
              <a:gd name="connsiteX2490" fmla="*/ 544947 w 22504815"/>
              <a:gd name="connsiteY2490" fmla="*/ 3840484 h 8383373"/>
              <a:gd name="connsiteX2491" fmla="*/ 607626 w 22504815"/>
              <a:gd name="connsiteY2491" fmla="*/ 3789271 h 8383373"/>
              <a:gd name="connsiteX2492" fmla="*/ 570397 w 22504815"/>
              <a:gd name="connsiteY2492" fmla="*/ 3751218 h 8383373"/>
              <a:gd name="connsiteX2493" fmla="*/ 572632 w 22504815"/>
              <a:gd name="connsiteY2493" fmla="*/ 3746691 h 8383373"/>
              <a:gd name="connsiteX2494" fmla="*/ 569654 w 22504815"/>
              <a:gd name="connsiteY2494" fmla="*/ 3748872 h 8383373"/>
              <a:gd name="connsiteX2495" fmla="*/ 307065 w 22504815"/>
              <a:gd name="connsiteY2495" fmla="*/ 3613733 h 8383373"/>
              <a:gd name="connsiteX2496" fmla="*/ 386637 w 22504815"/>
              <a:gd name="connsiteY2496" fmla="*/ 3438843 h 8383373"/>
              <a:gd name="connsiteX2497" fmla="*/ 387406 w 22504815"/>
              <a:gd name="connsiteY2497" fmla="*/ 3438969 h 8383373"/>
              <a:gd name="connsiteX2498" fmla="*/ 474017 w 22504815"/>
              <a:gd name="connsiteY2498" fmla="*/ 3351342 h 8383373"/>
              <a:gd name="connsiteX2499" fmla="*/ 473719 w 22504815"/>
              <a:gd name="connsiteY2499" fmla="*/ 3351044 h 8383373"/>
              <a:gd name="connsiteX2500" fmla="*/ 551148 w 22504815"/>
              <a:gd name="connsiteY2500" fmla="*/ 3212302 h 8383373"/>
              <a:gd name="connsiteX2501" fmla="*/ 686426 w 22504815"/>
              <a:gd name="connsiteY2501" fmla="*/ 3139427 h 8383373"/>
              <a:gd name="connsiteX2502" fmla="*/ 687100 w 22504815"/>
              <a:gd name="connsiteY2502" fmla="*/ 3138234 h 8383373"/>
              <a:gd name="connsiteX2503" fmla="*/ 694958 w 22504815"/>
              <a:gd name="connsiteY2503" fmla="*/ 3098618 h 8383373"/>
              <a:gd name="connsiteX2504" fmla="*/ 648947 w 22504815"/>
              <a:gd name="connsiteY2504" fmla="*/ 3052003 h 8383373"/>
              <a:gd name="connsiteX2505" fmla="*/ 647740 w 22504815"/>
              <a:gd name="connsiteY2505" fmla="*/ 3047709 h 8383373"/>
              <a:gd name="connsiteX2506" fmla="*/ 647740 w 22504815"/>
              <a:gd name="connsiteY2506" fmla="*/ 3051791 h 8383373"/>
              <a:gd name="connsiteX2507" fmla="*/ 473719 w 22504815"/>
              <a:gd name="connsiteY2507" fmla="*/ 3003835 h 8383373"/>
              <a:gd name="connsiteX2508" fmla="*/ 474735 w 22504815"/>
              <a:gd name="connsiteY2508" fmla="*/ 3003369 h 8383373"/>
              <a:gd name="connsiteX2509" fmla="*/ 473719 w 22504815"/>
              <a:gd name="connsiteY2509" fmla="*/ 3003222 h 8383373"/>
              <a:gd name="connsiteX2510" fmla="*/ 616237 w 22504815"/>
              <a:gd name="connsiteY2510" fmla="*/ 2509978 h 8383373"/>
              <a:gd name="connsiteX2511" fmla="*/ 742916 w 22504815"/>
              <a:gd name="connsiteY2511" fmla="*/ 2374737 h 8383373"/>
              <a:gd name="connsiteX2512" fmla="*/ 909183 w 22504815"/>
              <a:gd name="connsiteY2512" fmla="*/ 2175848 h 8383373"/>
              <a:gd name="connsiteX2513" fmla="*/ 1186297 w 22504815"/>
              <a:gd name="connsiteY2513" fmla="*/ 2056515 h 8383373"/>
              <a:gd name="connsiteX2514" fmla="*/ 1193741 w 22504815"/>
              <a:gd name="connsiteY2514" fmla="*/ 2057729 h 8383373"/>
              <a:gd name="connsiteX2515" fmla="*/ 1287421 w 22504815"/>
              <a:gd name="connsiteY2515" fmla="*/ 1945186 h 8383373"/>
              <a:gd name="connsiteX2516" fmla="*/ 1429194 w 22504815"/>
              <a:gd name="connsiteY2516" fmla="*/ 1826919 h 8383373"/>
              <a:gd name="connsiteX2517" fmla="*/ 1375428 w 22504815"/>
              <a:gd name="connsiteY2517" fmla="*/ 1747821 h 8383373"/>
              <a:gd name="connsiteX2518" fmla="*/ 1343814 w 22504815"/>
              <a:gd name="connsiteY2518" fmla="*/ 1654510 h 8383373"/>
              <a:gd name="connsiteX2519" fmla="*/ 1430756 w 22504815"/>
              <a:gd name="connsiteY2519" fmla="*/ 1567156 h 8383373"/>
              <a:gd name="connsiteX2520" fmla="*/ 1604647 w 22504815"/>
              <a:gd name="connsiteY2520" fmla="*/ 1527450 h 8383373"/>
              <a:gd name="connsiteX2521" fmla="*/ 1768928 w 22504815"/>
              <a:gd name="connsiteY2521" fmla="*/ 1420086 h 8383373"/>
              <a:gd name="connsiteX2522" fmla="*/ 1828058 w 22504815"/>
              <a:gd name="connsiteY2522" fmla="*/ 1421357 h 8383373"/>
              <a:gd name="connsiteX2523" fmla="*/ 1909940 w 22504815"/>
              <a:gd name="connsiteY2523" fmla="*/ 1470094 h 8383373"/>
              <a:gd name="connsiteX2524" fmla="*/ 1991897 w 22504815"/>
              <a:gd name="connsiteY2524" fmla="*/ 1351318 h 8383373"/>
              <a:gd name="connsiteX2525" fmla="*/ 2087197 w 22504815"/>
              <a:gd name="connsiteY2525" fmla="*/ 1303844 h 8383373"/>
              <a:gd name="connsiteX2526" fmla="*/ 2104073 w 22504815"/>
              <a:gd name="connsiteY2526" fmla="*/ 1291975 h 8383373"/>
              <a:gd name="connsiteX2527" fmla="*/ 2118083 w 22504815"/>
              <a:gd name="connsiteY2527" fmla="*/ 1299260 h 8383373"/>
              <a:gd name="connsiteX2528" fmla="*/ 2140362 w 22504815"/>
              <a:gd name="connsiteY2528" fmla="*/ 1272135 h 8383373"/>
              <a:gd name="connsiteX2529" fmla="*/ 2145330 w 22504815"/>
              <a:gd name="connsiteY2529" fmla="*/ 1269663 h 8383373"/>
              <a:gd name="connsiteX2530" fmla="*/ 2173753 w 22504815"/>
              <a:gd name="connsiteY2530" fmla="*/ 1216326 h 8383373"/>
              <a:gd name="connsiteX2531" fmla="*/ 2251840 w 22504815"/>
              <a:gd name="connsiteY2531" fmla="*/ 1176362 h 8383373"/>
              <a:gd name="connsiteX2532" fmla="*/ 2252629 w 22504815"/>
              <a:gd name="connsiteY2532" fmla="*/ 1176343 h 8383373"/>
              <a:gd name="connsiteX2533" fmla="*/ 2260436 w 22504815"/>
              <a:gd name="connsiteY2533" fmla="*/ 1136234 h 8383373"/>
              <a:gd name="connsiteX2534" fmla="*/ 2346839 w 22504815"/>
              <a:gd name="connsiteY2534" fmla="*/ 1087792 h 8383373"/>
              <a:gd name="connsiteX2535" fmla="*/ 2425390 w 22504815"/>
              <a:gd name="connsiteY2535" fmla="*/ 1079718 h 8383373"/>
              <a:gd name="connsiteX2536" fmla="*/ 2425771 w 22504815"/>
              <a:gd name="connsiteY2536" fmla="*/ 1084435 h 8383373"/>
              <a:gd name="connsiteX2537" fmla="*/ 2425994 w 22504815"/>
              <a:gd name="connsiteY2537" fmla="*/ 1083309 h 8383373"/>
              <a:gd name="connsiteX2538" fmla="*/ 2473127 w 22504815"/>
              <a:gd name="connsiteY2538" fmla="*/ 1003615 h 8383373"/>
              <a:gd name="connsiteX2539" fmla="*/ 2598807 w 22504815"/>
              <a:gd name="connsiteY2539" fmla="*/ 1003615 h 8383373"/>
              <a:gd name="connsiteX2540" fmla="*/ 2600088 w 22504815"/>
              <a:gd name="connsiteY2540" fmla="*/ 1005440 h 8383373"/>
              <a:gd name="connsiteX2541" fmla="*/ 2599544 w 22504815"/>
              <a:gd name="connsiteY2541" fmla="*/ 1002549 h 8383373"/>
              <a:gd name="connsiteX2542" fmla="*/ 2528112 w 22504815"/>
              <a:gd name="connsiteY2542" fmla="*/ 754902 h 8383373"/>
              <a:gd name="connsiteX2543" fmla="*/ 2734476 w 22504815"/>
              <a:gd name="connsiteY2543" fmla="*/ 914673 h 8383373"/>
              <a:gd name="connsiteX2544" fmla="*/ 2948775 w 22504815"/>
              <a:gd name="connsiteY2544" fmla="*/ 866745 h 8383373"/>
              <a:gd name="connsiteX2545" fmla="*/ 3171017 w 22504815"/>
              <a:gd name="connsiteY2545" fmla="*/ 914673 h 8383373"/>
              <a:gd name="connsiteX2546" fmla="*/ 3171017 w 22504815"/>
              <a:gd name="connsiteY2546" fmla="*/ 962606 h 8383373"/>
              <a:gd name="connsiteX2547" fmla="*/ 3170257 w 22504815"/>
              <a:gd name="connsiteY2547" fmla="*/ 965843 h 8383373"/>
              <a:gd name="connsiteX2548" fmla="*/ 3213538 w 22504815"/>
              <a:gd name="connsiteY2548" fmla="*/ 1001857 h 8383373"/>
              <a:gd name="connsiteX2549" fmla="*/ 3214811 w 22504815"/>
              <a:gd name="connsiteY2549" fmla="*/ 1001265 h 8383373"/>
              <a:gd name="connsiteX2550" fmla="*/ 3256248 w 22504815"/>
              <a:gd name="connsiteY2550" fmla="*/ 981229 h 8383373"/>
              <a:gd name="connsiteX2551" fmla="*/ 3380545 w 22504815"/>
              <a:gd name="connsiteY2551" fmla="*/ 1001265 h 8383373"/>
              <a:gd name="connsiteX2552" fmla="*/ 3386365 w 22504815"/>
              <a:gd name="connsiteY2552" fmla="*/ 1005433 h 8383373"/>
              <a:gd name="connsiteX2553" fmla="*/ 3383703 w 22504815"/>
              <a:gd name="connsiteY2553" fmla="*/ 1000502 h 8383373"/>
              <a:gd name="connsiteX2554" fmla="*/ 3516097 w 22504815"/>
              <a:gd name="connsiteY2554" fmla="*/ 1128161 h 8383373"/>
              <a:gd name="connsiteX2555" fmla="*/ 3514627 w 22504815"/>
              <a:gd name="connsiteY2555" fmla="*/ 1127821 h 8383373"/>
              <a:gd name="connsiteX2556" fmla="*/ 3514708 w 22504815"/>
              <a:gd name="connsiteY2556" fmla="*/ 1127926 h 8383373"/>
              <a:gd name="connsiteX2557" fmla="*/ 3514708 w 22504815"/>
              <a:gd name="connsiteY2557" fmla="*/ 1175422 h 8383373"/>
              <a:gd name="connsiteX2558" fmla="*/ 3518244 w 22504815"/>
              <a:gd name="connsiteY2558" fmla="*/ 1193160 h 8383373"/>
              <a:gd name="connsiteX2559" fmla="*/ 3518244 w 22504815"/>
              <a:gd name="connsiteY2559" fmla="*/ 1174924 h 8383373"/>
              <a:gd name="connsiteX2560" fmla="*/ 3775247 w 22504815"/>
              <a:gd name="connsiteY2560" fmla="*/ 1255040 h 8383373"/>
              <a:gd name="connsiteX2561" fmla="*/ 3770240 w 22504815"/>
              <a:gd name="connsiteY2561" fmla="*/ 1255879 h 8383373"/>
              <a:gd name="connsiteX2562" fmla="*/ 3777200 w 22504815"/>
              <a:gd name="connsiteY2562" fmla="*/ 1256773 h 8383373"/>
              <a:gd name="connsiteX2563" fmla="*/ 3903911 w 22504815"/>
              <a:gd name="connsiteY2563" fmla="*/ 1216812 h 8383373"/>
              <a:gd name="connsiteX2564" fmla="*/ 3907664 w 22504815"/>
              <a:gd name="connsiteY2564" fmla="*/ 1217233 h 8383373"/>
              <a:gd name="connsiteX2565" fmla="*/ 3905760 w 22504815"/>
              <a:gd name="connsiteY2565" fmla="*/ 1215356 h 8383373"/>
              <a:gd name="connsiteX2566" fmla="*/ 4051980 w 22504815"/>
              <a:gd name="connsiteY2566" fmla="*/ 1120531 h 8383373"/>
              <a:gd name="connsiteX2567" fmla="*/ 4114658 w 22504815"/>
              <a:gd name="connsiteY2567" fmla="*/ 1136860 h 8383373"/>
              <a:gd name="connsiteX2568" fmla="*/ 4117536 w 22504815"/>
              <a:gd name="connsiteY2568" fmla="*/ 1135957 h 8383373"/>
              <a:gd name="connsiteX2569" fmla="*/ 4164873 w 22504815"/>
              <a:gd name="connsiteY2569" fmla="*/ 1080280 h 8383373"/>
              <a:gd name="connsiteX2570" fmla="*/ 4164873 w 22504815"/>
              <a:gd name="connsiteY2570" fmla="*/ 1040577 h 8383373"/>
              <a:gd name="connsiteX2571" fmla="*/ 4169328 w 22504815"/>
              <a:gd name="connsiteY2571" fmla="*/ 1039699 h 8383373"/>
              <a:gd name="connsiteX2572" fmla="*/ 4252242 w 22504815"/>
              <a:gd name="connsiteY2572" fmla="*/ 945698 h 8383373"/>
              <a:gd name="connsiteX2573" fmla="*/ 4384311 w 22504815"/>
              <a:gd name="connsiteY2573" fmla="*/ 953768 h 8383373"/>
              <a:gd name="connsiteX2574" fmla="*/ 4299940 w 22504815"/>
              <a:gd name="connsiteY2574" fmla="*/ 1049422 h 8383373"/>
              <a:gd name="connsiteX2575" fmla="*/ 4308691 w 22504815"/>
              <a:gd name="connsiteY2575" fmla="*/ 1094203 h 8383373"/>
              <a:gd name="connsiteX2576" fmla="*/ 4347375 w 22504815"/>
              <a:gd name="connsiteY2576" fmla="*/ 1127968 h 8383373"/>
              <a:gd name="connsiteX2577" fmla="*/ 4347278 w 22504815"/>
              <a:gd name="connsiteY2577" fmla="*/ 1128310 h 8383373"/>
              <a:gd name="connsiteX2578" fmla="*/ 4471000 w 22504815"/>
              <a:gd name="connsiteY2578" fmla="*/ 1089406 h 8383373"/>
              <a:gd name="connsiteX2579" fmla="*/ 4476841 w 22504815"/>
              <a:gd name="connsiteY2579" fmla="*/ 1095836 h 8383373"/>
              <a:gd name="connsiteX2580" fmla="*/ 4474361 w 22504815"/>
              <a:gd name="connsiteY2580" fmla="*/ 1089849 h 8383373"/>
              <a:gd name="connsiteX2581" fmla="*/ 4568890 w 22504815"/>
              <a:gd name="connsiteY2581" fmla="*/ 1010578 h 8383373"/>
              <a:gd name="connsiteX2582" fmla="*/ 4572865 w 22504815"/>
              <a:gd name="connsiteY2582" fmla="*/ 1009201 h 8383373"/>
              <a:gd name="connsiteX2583" fmla="*/ 4568000 w 22504815"/>
              <a:gd name="connsiteY2583" fmla="*/ 1008023 h 8383373"/>
              <a:gd name="connsiteX2584" fmla="*/ 4726646 w 22504815"/>
              <a:gd name="connsiteY2584" fmla="*/ 913078 h 8383373"/>
              <a:gd name="connsiteX2585" fmla="*/ 4731601 w 22504815"/>
              <a:gd name="connsiteY2585" fmla="*/ 909425 h 8383373"/>
              <a:gd name="connsiteX2586" fmla="*/ 4776751 w 22504815"/>
              <a:gd name="connsiteY2586" fmla="*/ 843407 h 8383373"/>
              <a:gd name="connsiteX2587" fmla="*/ 4993377 w 22504815"/>
              <a:gd name="connsiteY2587" fmla="*/ 740623 h 8383373"/>
              <a:gd name="connsiteX2588" fmla="*/ 4987916 w 22504815"/>
              <a:gd name="connsiteY2588" fmla="*/ 801685 h 8383373"/>
              <a:gd name="connsiteX2589" fmla="*/ 4990306 w 22504815"/>
              <a:gd name="connsiteY2589" fmla="*/ 799390 h 8383373"/>
              <a:gd name="connsiteX2590" fmla="*/ 4995559 w 22504815"/>
              <a:gd name="connsiteY2590" fmla="*/ 740623 h 8383373"/>
              <a:gd name="connsiteX2591" fmla="*/ 5080107 w 22504815"/>
              <a:gd name="connsiteY2591" fmla="*/ 654665 h 8383373"/>
              <a:gd name="connsiteX2592" fmla="*/ 5080885 w 22504815"/>
              <a:gd name="connsiteY2592" fmla="*/ 599780 h 8383373"/>
              <a:gd name="connsiteX2593" fmla="*/ 5206978 w 22504815"/>
              <a:gd name="connsiteY2593" fmla="*/ 566694 h 8383373"/>
              <a:gd name="connsiteX2594" fmla="*/ 5333933 w 22504815"/>
              <a:gd name="connsiteY2594" fmla="*/ 527479 h 8383373"/>
              <a:gd name="connsiteX2595" fmla="*/ 5374600 w 22504815"/>
              <a:gd name="connsiteY2595" fmla="*/ 558851 h 8383373"/>
              <a:gd name="connsiteX2596" fmla="*/ 5418827 w 22504815"/>
              <a:gd name="connsiteY2596" fmla="*/ 566291 h 8383373"/>
              <a:gd name="connsiteX2597" fmla="*/ 5418756 w 22504815"/>
              <a:gd name="connsiteY2597" fmla="*/ 566233 h 8383373"/>
              <a:gd name="connsiteX2598" fmla="*/ 5466817 w 22504815"/>
              <a:gd name="connsiteY2598" fmla="*/ 517790 h 8383373"/>
              <a:gd name="connsiteX2599" fmla="*/ 5468313 w 22504815"/>
              <a:gd name="connsiteY2599" fmla="*/ 518108 h 8383373"/>
              <a:gd name="connsiteX2600" fmla="*/ 5470266 w 22504815"/>
              <a:gd name="connsiteY2600" fmla="*/ 451436 h 8383373"/>
              <a:gd name="connsiteX2601" fmla="*/ 5507577 w 22504815"/>
              <a:gd name="connsiteY2601" fmla="*/ 414382 h 8383373"/>
              <a:gd name="connsiteX2602" fmla="*/ 5641114 w 22504815"/>
              <a:gd name="connsiteY2602" fmla="*/ 518534 h 8383373"/>
              <a:gd name="connsiteX2603" fmla="*/ 5641100 w 22504815"/>
              <a:gd name="connsiteY2603" fmla="*/ 518547 h 8383373"/>
              <a:gd name="connsiteX2604" fmla="*/ 5643045 w 22504815"/>
              <a:gd name="connsiteY2604" fmla="*/ 517790 h 8383373"/>
              <a:gd name="connsiteX2605" fmla="*/ 5514879 w 22504815"/>
              <a:gd name="connsiteY2605" fmla="*/ 655041 h 8383373"/>
              <a:gd name="connsiteX2606" fmla="*/ 5513623 w 22504815"/>
              <a:gd name="connsiteY2606" fmla="*/ 653779 h 8383373"/>
              <a:gd name="connsiteX2607" fmla="*/ 5502488 w 22504815"/>
              <a:gd name="connsiteY2607" fmla="*/ 701133 h 8383373"/>
              <a:gd name="connsiteX2608" fmla="*/ 5467199 w 22504815"/>
              <a:gd name="connsiteY2608" fmla="*/ 739147 h 8383373"/>
              <a:gd name="connsiteX2609" fmla="*/ 5465425 w 22504815"/>
              <a:gd name="connsiteY2609" fmla="*/ 741741 h 8383373"/>
              <a:gd name="connsiteX2610" fmla="*/ 5468304 w 22504815"/>
              <a:gd name="connsiteY2610" fmla="*/ 740623 h 8383373"/>
              <a:gd name="connsiteX2611" fmla="*/ 5514575 w 22504815"/>
              <a:gd name="connsiteY2611" fmla="*/ 818222 h 8383373"/>
              <a:gd name="connsiteX2612" fmla="*/ 5592773 w 22504815"/>
              <a:gd name="connsiteY2612" fmla="*/ 826090 h 8383373"/>
              <a:gd name="connsiteX2613" fmla="*/ 5590779 w 22504815"/>
              <a:gd name="connsiteY2613" fmla="*/ 830502 h 8383373"/>
              <a:gd name="connsiteX2614" fmla="*/ 5594462 w 22504815"/>
              <a:gd name="connsiteY2614" fmla="*/ 827224 h 8383373"/>
              <a:gd name="connsiteX2615" fmla="*/ 6013320 w 22504815"/>
              <a:gd name="connsiteY2615" fmla="*/ 566233 h 8383373"/>
              <a:gd name="connsiteX2616" fmla="*/ 5728812 w 22504815"/>
              <a:gd name="connsiteY2616" fmla="*/ 827224 h 8383373"/>
              <a:gd name="connsiteX2617" fmla="*/ 5728648 w 22504815"/>
              <a:gd name="connsiteY2617" fmla="*/ 828131 h 8383373"/>
              <a:gd name="connsiteX2618" fmla="*/ 5728852 w 22504815"/>
              <a:gd name="connsiteY2618" fmla="*/ 827818 h 8383373"/>
              <a:gd name="connsiteX2619" fmla="*/ 5768071 w 22504815"/>
              <a:gd name="connsiteY2619" fmla="*/ 827818 h 8383373"/>
              <a:gd name="connsiteX2620" fmla="*/ 5769969 w 22504815"/>
              <a:gd name="connsiteY2620" fmla="*/ 832278 h 8383373"/>
              <a:gd name="connsiteX2621" fmla="*/ 5770658 w 22504815"/>
              <a:gd name="connsiteY2621" fmla="*/ 828164 h 8383373"/>
              <a:gd name="connsiteX2622" fmla="*/ 5944665 w 22504815"/>
              <a:gd name="connsiteY2622" fmla="*/ 861352 h 8383373"/>
              <a:gd name="connsiteX2623" fmla="*/ 5944372 w 22504815"/>
              <a:gd name="connsiteY2623" fmla="*/ 913170 h 8383373"/>
              <a:gd name="connsiteX2624" fmla="*/ 5983257 w 22504815"/>
              <a:gd name="connsiteY2624" fmla="*/ 941243 h 8383373"/>
              <a:gd name="connsiteX2625" fmla="*/ 6051330 w 22504815"/>
              <a:gd name="connsiteY2625" fmla="*/ 951041 h 8383373"/>
              <a:gd name="connsiteX2626" fmla="*/ 6115958 w 22504815"/>
              <a:gd name="connsiteY2626" fmla="*/ 952387 h 8383373"/>
              <a:gd name="connsiteX2627" fmla="*/ 6155835 w 22504815"/>
              <a:gd name="connsiteY2627" fmla="*/ 923290 h 8383373"/>
              <a:gd name="connsiteX2628" fmla="*/ 6290852 w 22504815"/>
              <a:gd name="connsiteY2628" fmla="*/ 913152 h 8383373"/>
              <a:gd name="connsiteX2629" fmla="*/ 6173835 w 22504815"/>
              <a:gd name="connsiteY2629" fmla="*/ 1056233 h 8383373"/>
              <a:gd name="connsiteX2630" fmla="*/ 6118600 w 22504815"/>
              <a:gd name="connsiteY2630" fmla="*/ 1079788 h 8383373"/>
              <a:gd name="connsiteX2631" fmla="*/ 6118570 w 22504815"/>
              <a:gd name="connsiteY2631" fmla="*/ 1079850 h 8383373"/>
              <a:gd name="connsiteX2632" fmla="*/ 6070854 w 22504815"/>
              <a:gd name="connsiteY2632" fmla="*/ 1127630 h 8383373"/>
              <a:gd name="connsiteX2633" fmla="*/ 6070354 w 22504815"/>
              <a:gd name="connsiteY2633" fmla="*/ 1129418 h 8383373"/>
              <a:gd name="connsiteX2634" fmla="*/ 6109996 w 22504815"/>
              <a:gd name="connsiteY2634" fmla="*/ 1207195 h 8383373"/>
              <a:gd name="connsiteX2635" fmla="*/ 6110688 w 22504815"/>
              <a:gd name="connsiteY2635" fmla="*/ 1207872 h 8383373"/>
              <a:gd name="connsiteX2636" fmla="*/ 6198214 w 22504815"/>
              <a:gd name="connsiteY2636" fmla="*/ 1169838 h 8383373"/>
              <a:gd name="connsiteX2637" fmla="*/ 6286431 w 22504815"/>
              <a:gd name="connsiteY2637" fmla="*/ 1148040 h 8383373"/>
              <a:gd name="connsiteX2638" fmla="*/ 6462869 w 22504815"/>
              <a:gd name="connsiteY2638" fmla="*/ 1208173 h 8383373"/>
              <a:gd name="connsiteX2639" fmla="*/ 6462869 w 22504815"/>
              <a:gd name="connsiteY2639" fmla="*/ 1210512 h 8383373"/>
              <a:gd name="connsiteX2640" fmla="*/ 6479317 w 22504815"/>
              <a:gd name="connsiteY2640" fmla="*/ 1210512 h 8383373"/>
              <a:gd name="connsiteX2641" fmla="*/ 6493193 w 22504815"/>
              <a:gd name="connsiteY2641" fmla="*/ 1197461 h 8383373"/>
              <a:gd name="connsiteX2642" fmla="*/ 6533700 w 22504815"/>
              <a:gd name="connsiteY2642" fmla="*/ 1153784 h 8383373"/>
              <a:gd name="connsiteX2643" fmla="*/ 6623609 w 22504815"/>
              <a:gd name="connsiteY2643" fmla="*/ 1130953 h 8383373"/>
              <a:gd name="connsiteX2644" fmla="*/ 6637899 w 22504815"/>
              <a:gd name="connsiteY2644" fmla="*/ 1128082 h 8383373"/>
              <a:gd name="connsiteX2645" fmla="*/ 6660518 w 22504815"/>
              <a:gd name="connsiteY2645" fmla="*/ 1109165 h 8383373"/>
              <a:gd name="connsiteX2646" fmla="*/ 6684152 w 22504815"/>
              <a:gd name="connsiteY2646" fmla="*/ 1089406 h 8383373"/>
              <a:gd name="connsiteX2647" fmla="*/ 6725250 w 22504815"/>
              <a:gd name="connsiteY2647" fmla="*/ 1099224 h 8383373"/>
              <a:gd name="connsiteX2648" fmla="*/ 6788144 w 22504815"/>
              <a:gd name="connsiteY2648" fmla="*/ 1046321 h 8383373"/>
              <a:gd name="connsiteX2649" fmla="*/ 6871870 w 22504815"/>
              <a:gd name="connsiteY2649" fmla="*/ 1006714 h 8383373"/>
              <a:gd name="connsiteX2650" fmla="*/ 6931000 w 22504815"/>
              <a:gd name="connsiteY2650" fmla="*/ 1007985 h 8383373"/>
              <a:gd name="connsiteX2651" fmla="*/ 6931616 w 22504815"/>
              <a:gd name="connsiteY2651" fmla="*/ 1008352 h 8383373"/>
              <a:gd name="connsiteX2652" fmla="*/ 6937795 w 22504815"/>
              <a:gd name="connsiteY2652" fmla="*/ 1002211 h 8383373"/>
              <a:gd name="connsiteX2653" fmla="*/ 6938371 w 22504815"/>
              <a:gd name="connsiteY2653" fmla="*/ 1002211 h 8383373"/>
              <a:gd name="connsiteX2654" fmla="*/ 6936587 w 22504815"/>
              <a:gd name="connsiteY2654" fmla="*/ 1000946 h 8383373"/>
              <a:gd name="connsiteX2655" fmla="*/ 7158942 w 22504815"/>
              <a:gd name="connsiteY2655" fmla="*/ 872893 h 8383373"/>
              <a:gd name="connsiteX2656" fmla="*/ 7158942 w 22504815"/>
              <a:gd name="connsiteY2656" fmla="*/ 884056 h 8383373"/>
              <a:gd name="connsiteX2657" fmla="*/ 7160257 w 22504815"/>
              <a:gd name="connsiteY2657" fmla="*/ 874646 h 8383373"/>
              <a:gd name="connsiteX2658" fmla="*/ 7286817 w 22504815"/>
              <a:gd name="connsiteY2658" fmla="*/ 769688 h 8383373"/>
              <a:gd name="connsiteX2659" fmla="*/ 7287042 w 22504815"/>
              <a:gd name="connsiteY2659" fmla="*/ 769861 h 8383373"/>
              <a:gd name="connsiteX2660" fmla="*/ 7331942 w 22504815"/>
              <a:gd name="connsiteY2660" fmla="*/ 732253 h 8383373"/>
              <a:gd name="connsiteX2661" fmla="*/ 7334004 w 22504815"/>
              <a:gd name="connsiteY2661" fmla="*/ 732505 h 8383373"/>
              <a:gd name="connsiteX2662" fmla="*/ 7420161 w 22504815"/>
              <a:gd name="connsiteY2662" fmla="*/ 653428 h 8383373"/>
              <a:gd name="connsiteX2663" fmla="*/ 7472062 w 22504815"/>
              <a:gd name="connsiteY2663" fmla="*/ 671186 h 8383373"/>
              <a:gd name="connsiteX2664" fmla="*/ 7472570 w 22504815"/>
              <a:gd name="connsiteY2664" fmla="*/ 673834 h 8383373"/>
              <a:gd name="connsiteX2665" fmla="*/ 7489053 w 22504815"/>
              <a:gd name="connsiteY2665" fmla="*/ 673410 h 8383373"/>
              <a:gd name="connsiteX2666" fmla="*/ 7528328 w 22504815"/>
              <a:gd name="connsiteY2666" fmla="*/ 666346 h 8383373"/>
              <a:gd name="connsiteX2667" fmla="*/ 7528710 w 22504815"/>
              <a:gd name="connsiteY2667" fmla="*/ 671063 h 8383373"/>
              <a:gd name="connsiteX2668" fmla="*/ 7528934 w 22504815"/>
              <a:gd name="connsiteY2668" fmla="*/ 669937 h 8383373"/>
              <a:gd name="connsiteX2669" fmla="*/ 7576064 w 22504815"/>
              <a:gd name="connsiteY2669" fmla="*/ 590243 h 8383373"/>
              <a:gd name="connsiteX2670" fmla="*/ 7701744 w 22504815"/>
              <a:gd name="connsiteY2670" fmla="*/ 590243 h 8383373"/>
              <a:gd name="connsiteX2671" fmla="*/ 7703027 w 22504815"/>
              <a:gd name="connsiteY2671" fmla="*/ 592068 h 8383373"/>
              <a:gd name="connsiteX2672" fmla="*/ 7702483 w 22504815"/>
              <a:gd name="connsiteY2672" fmla="*/ 589177 h 8383373"/>
              <a:gd name="connsiteX2673" fmla="*/ 7631048 w 22504815"/>
              <a:gd name="connsiteY2673" fmla="*/ 341530 h 8383373"/>
              <a:gd name="connsiteX2674" fmla="*/ 7837413 w 22504815"/>
              <a:gd name="connsiteY2674" fmla="*/ 501301 h 8383373"/>
              <a:gd name="connsiteX2675" fmla="*/ 8051715 w 22504815"/>
              <a:gd name="connsiteY2675" fmla="*/ 453373 h 8383373"/>
              <a:gd name="connsiteX2676" fmla="*/ 8273953 w 22504815"/>
              <a:gd name="connsiteY2676" fmla="*/ 501301 h 8383373"/>
              <a:gd name="connsiteX2677" fmla="*/ 8273953 w 22504815"/>
              <a:gd name="connsiteY2677" fmla="*/ 549234 h 8383373"/>
              <a:gd name="connsiteX2678" fmla="*/ 8273194 w 22504815"/>
              <a:gd name="connsiteY2678" fmla="*/ 552471 h 8383373"/>
              <a:gd name="connsiteX2679" fmla="*/ 8316475 w 22504815"/>
              <a:gd name="connsiteY2679" fmla="*/ 588485 h 8383373"/>
              <a:gd name="connsiteX2680" fmla="*/ 8317748 w 22504815"/>
              <a:gd name="connsiteY2680" fmla="*/ 587892 h 8383373"/>
              <a:gd name="connsiteX2681" fmla="*/ 8359185 w 22504815"/>
              <a:gd name="connsiteY2681" fmla="*/ 567857 h 8383373"/>
              <a:gd name="connsiteX2682" fmla="*/ 8483482 w 22504815"/>
              <a:gd name="connsiteY2682" fmla="*/ 587892 h 8383373"/>
              <a:gd name="connsiteX2683" fmla="*/ 8489301 w 22504815"/>
              <a:gd name="connsiteY2683" fmla="*/ 592061 h 8383373"/>
              <a:gd name="connsiteX2684" fmla="*/ 8486639 w 22504815"/>
              <a:gd name="connsiteY2684" fmla="*/ 587130 h 8383373"/>
              <a:gd name="connsiteX2685" fmla="*/ 8619034 w 22504815"/>
              <a:gd name="connsiteY2685" fmla="*/ 714788 h 8383373"/>
              <a:gd name="connsiteX2686" fmla="*/ 8617563 w 22504815"/>
              <a:gd name="connsiteY2686" fmla="*/ 714448 h 8383373"/>
              <a:gd name="connsiteX2687" fmla="*/ 8617645 w 22504815"/>
              <a:gd name="connsiteY2687" fmla="*/ 714553 h 8383373"/>
              <a:gd name="connsiteX2688" fmla="*/ 8617645 w 22504815"/>
              <a:gd name="connsiteY2688" fmla="*/ 762050 h 8383373"/>
              <a:gd name="connsiteX2689" fmla="*/ 8621183 w 22504815"/>
              <a:gd name="connsiteY2689" fmla="*/ 779788 h 8383373"/>
              <a:gd name="connsiteX2690" fmla="*/ 8621183 w 22504815"/>
              <a:gd name="connsiteY2690" fmla="*/ 761552 h 8383373"/>
              <a:gd name="connsiteX2691" fmla="*/ 8821599 w 22504815"/>
              <a:gd name="connsiteY2691" fmla="*/ 797605 h 8383373"/>
              <a:gd name="connsiteX2692" fmla="*/ 8859756 w 22504815"/>
              <a:gd name="connsiteY2692" fmla="*/ 827318 h 8383373"/>
              <a:gd name="connsiteX2693" fmla="*/ 8902019 w 22504815"/>
              <a:gd name="connsiteY2693" fmla="*/ 826150 h 8383373"/>
              <a:gd name="connsiteX2694" fmla="*/ 8934487 w 22504815"/>
              <a:gd name="connsiteY2694" fmla="*/ 834374 h 8383373"/>
              <a:gd name="connsiteX2695" fmla="*/ 8941111 w 22504815"/>
              <a:gd name="connsiteY2695" fmla="*/ 839888 h 8383373"/>
              <a:gd name="connsiteX2696" fmla="*/ 8946463 w 22504815"/>
              <a:gd name="connsiteY2696" fmla="*/ 838407 h 8383373"/>
              <a:gd name="connsiteX2697" fmla="*/ 9006847 w 22504815"/>
              <a:gd name="connsiteY2697" fmla="*/ 803440 h 8383373"/>
              <a:gd name="connsiteX2698" fmla="*/ 9010602 w 22504815"/>
              <a:gd name="connsiteY2698" fmla="*/ 803861 h 8383373"/>
              <a:gd name="connsiteX2699" fmla="*/ 9008697 w 22504815"/>
              <a:gd name="connsiteY2699" fmla="*/ 801983 h 8383373"/>
              <a:gd name="connsiteX2700" fmla="*/ 9154919 w 22504815"/>
              <a:gd name="connsiteY2700" fmla="*/ 707159 h 8383373"/>
              <a:gd name="connsiteX2701" fmla="*/ 9217595 w 22504815"/>
              <a:gd name="connsiteY2701" fmla="*/ 723488 h 8383373"/>
              <a:gd name="connsiteX2702" fmla="*/ 9220472 w 22504815"/>
              <a:gd name="connsiteY2702" fmla="*/ 722584 h 8383373"/>
              <a:gd name="connsiteX2703" fmla="*/ 9267809 w 22504815"/>
              <a:gd name="connsiteY2703" fmla="*/ 666908 h 8383373"/>
              <a:gd name="connsiteX2704" fmla="*/ 9267809 w 22504815"/>
              <a:gd name="connsiteY2704" fmla="*/ 627205 h 8383373"/>
              <a:gd name="connsiteX2705" fmla="*/ 9272265 w 22504815"/>
              <a:gd name="connsiteY2705" fmla="*/ 626327 h 8383373"/>
              <a:gd name="connsiteX2706" fmla="*/ 9355181 w 22504815"/>
              <a:gd name="connsiteY2706" fmla="*/ 532326 h 8383373"/>
              <a:gd name="connsiteX2707" fmla="*/ 9487248 w 22504815"/>
              <a:gd name="connsiteY2707" fmla="*/ 540396 h 8383373"/>
              <a:gd name="connsiteX2708" fmla="*/ 9402877 w 22504815"/>
              <a:gd name="connsiteY2708" fmla="*/ 636050 h 8383373"/>
              <a:gd name="connsiteX2709" fmla="*/ 9411627 w 22504815"/>
              <a:gd name="connsiteY2709" fmla="*/ 680831 h 8383373"/>
              <a:gd name="connsiteX2710" fmla="*/ 9450311 w 22504815"/>
              <a:gd name="connsiteY2710" fmla="*/ 714596 h 8383373"/>
              <a:gd name="connsiteX2711" fmla="*/ 9450215 w 22504815"/>
              <a:gd name="connsiteY2711" fmla="*/ 714938 h 8383373"/>
              <a:gd name="connsiteX2712" fmla="*/ 9573936 w 22504815"/>
              <a:gd name="connsiteY2712" fmla="*/ 676034 h 8383373"/>
              <a:gd name="connsiteX2713" fmla="*/ 9579779 w 22504815"/>
              <a:gd name="connsiteY2713" fmla="*/ 682464 h 8383373"/>
              <a:gd name="connsiteX2714" fmla="*/ 9577300 w 22504815"/>
              <a:gd name="connsiteY2714" fmla="*/ 676477 h 8383373"/>
              <a:gd name="connsiteX2715" fmla="*/ 9671827 w 22504815"/>
              <a:gd name="connsiteY2715" fmla="*/ 597206 h 8383373"/>
              <a:gd name="connsiteX2716" fmla="*/ 9675801 w 22504815"/>
              <a:gd name="connsiteY2716" fmla="*/ 595829 h 8383373"/>
              <a:gd name="connsiteX2717" fmla="*/ 9670936 w 22504815"/>
              <a:gd name="connsiteY2717" fmla="*/ 594651 h 8383373"/>
              <a:gd name="connsiteX2718" fmla="*/ 9829583 w 22504815"/>
              <a:gd name="connsiteY2718" fmla="*/ 499706 h 8383373"/>
              <a:gd name="connsiteX2719" fmla="*/ 9834539 w 22504815"/>
              <a:gd name="connsiteY2719" fmla="*/ 496053 h 8383373"/>
              <a:gd name="connsiteX2720" fmla="*/ 9879688 w 22504815"/>
              <a:gd name="connsiteY2720" fmla="*/ 430035 h 8383373"/>
              <a:gd name="connsiteX2721" fmla="*/ 10096315 w 22504815"/>
              <a:gd name="connsiteY2721" fmla="*/ 327251 h 8383373"/>
              <a:gd name="connsiteX2722" fmla="*/ 10090852 w 22504815"/>
              <a:gd name="connsiteY2722" fmla="*/ 388312 h 8383373"/>
              <a:gd name="connsiteX2723" fmla="*/ 10093243 w 22504815"/>
              <a:gd name="connsiteY2723" fmla="*/ 386018 h 8383373"/>
              <a:gd name="connsiteX2724" fmla="*/ 10098497 w 22504815"/>
              <a:gd name="connsiteY2724" fmla="*/ 327251 h 8383373"/>
              <a:gd name="connsiteX2725" fmla="*/ 10183044 w 22504815"/>
              <a:gd name="connsiteY2725" fmla="*/ 241292 h 8383373"/>
              <a:gd name="connsiteX2726" fmla="*/ 10183823 w 22504815"/>
              <a:gd name="connsiteY2726" fmla="*/ 186408 h 8383373"/>
              <a:gd name="connsiteX2727" fmla="*/ 10309915 w 22504815"/>
              <a:gd name="connsiteY2727" fmla="*/ 153322 h 8383373"/>
              <a:gd name="connsiteX2728" fmla="*/ 10436869 w 22504815"/>
              <a:gd name="connsiteY2728" fmla="*/ 114107 h 8383373"/>
              <a:gd name="connsiteX2729" fmla="*/ 10477538 w 22504815"/>
              <a:gd name="connsiteY2729" fmla="*/ 145479 h 8383373"/>
              <a:gd name="connsiteX2730" fmla="*/ 10521763 w 22504815"/>
              <a:gd name="connsiteY2730" fmla="*/ 152919 h 8383373"/>
              <a:gd name="connsiteX2731" fmla="*/ 10521695 w 22504815"/>
              <a:gd name="connsiteY2731" fmla="*/ 152861 h 8383373"/>
              <a:gd name="connsiteX2732" fmla="*/ 10569755 w 22504815"/>
              <a:gd name="connsiteY2732" fmla="*/ 104418 h 8383373"/>
              <a:gd name="connsiteX2733" fmla="*/ 10571251 w 22504815"/>
              <a:gd name="connsiteY2733" fmla="*/ 104736 h 8383373"/>
              <a:gd name="connsiteX2734" fmla="*/ 10573202 w 22504815"/>
              <a:gd name="connsiteY2734" fmla="*/ 38065 h 8383373"/>
              <a:gd name="connsiteX2735" fmla="*/ 10610514 w 22504815"/>
              <a:gd name="connsiteY2735" fmla="*/ 1010 h 838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</a:cxnLst>
            <a:rect l="l" t="t" r="r" b="b"/>
            <a:pathLst>
              <a:path w="22504815" h="8383373">
                <a:moveTo>
                  <a:pt x="14195236" y="8365110"/>
                </a:moveTo>
                <a:lnTo>
                  <a:pt x="14195552" y="8369750"/>
                </a:lnTo>
                <a:cubicBezTo>
                  <a:pt x="14195870" y="8374390"/>
                  <a:pt x="14195870" y="8374390"/>
                  <a:pt x="14195870" y="8374390"/>
                </a:cubicBezTo>
                <a:cubicBezTo>
                  <a:pt x="14192075" y="8370248"/>
                  <a:pt x="14188596" y="8370748"/>
                  <a:pt x="14185116" y="8371246"/>
                </a:cubicBezTo>
                <a:cubicBezTo>
                  <a:pt x="14188596" y="8370748"/>
                  <a:pt x="14191757" y="8365610"/>
                  <a:pt x="14195236" y="8365110"/>
                </a:cubicBezTo>
                <a:close/>
                <a:moveTo>
                  <a:pt x="13668748" y="8241653"/>
                </a:moveTo>
                <a:cubicBezTo>
                  <a:pt x="13701956" y="8246672"/>
                  <a:pt x="13734831" y="8246850"/>
                  <a:pt x="13768035" y="8251870"/>
                </a:cubicBezTo>
                <a:cubicBezTo>
                  <a:pt x="13779549" y="8259997"/>
                  <a:pt x="13790399" y="8258442"/>
                  <a:pt x="13801245" y="8256888"/>
                </a:cubicBezTo>
                <a:cubicBezTo>
                  <a:pt x="13804862" y="8256368"/>
                  <a:pt x="13804862" y="8256368"/>
                  <a:pt x="13808478" y="8255849"/>
                </a:cubicBezTo>
                <a:cubicBezTo>
                  <a:pt x="13827553" y="8267782"/>
                  <a:pt x="13849579" y="8269516"/>
                  <a:pt x="13871275" y="8266404"/>
                </a:cubicBezTo>
                <a:cubicBezTo>
                  <a:pt x="13882455" y="8269691"/>
                  <a:pt x="13896587" y="8262776"/>
                  <a:pt x="13908099" y="8270904"/>
                </a:cubicBezTo>
                <a:cubicBezTo>
                  <a:pt x="13974182" y="8276100"/>
                  <a:pt x="14042553" y="8261411"/>
                  <a:pt x="14108968" y="8271446"/>
                </a:cubicBezTo>
                <a:cubicBezTo>
                  <a:pt x="14112585" y="8270930"/>
                  <a:pt x="14119816" y="8269893"/>
                  <a:pt x="14127049" y="8268856"/>
                </a:cubicBezTo>
                <a:cubicBezTo>
                  <a:pt x="14130996" y="8273180"/>
                  <a:pt x="14138229" y="8272142"/>
                  <a:pt x="14142175" y="8276464"/>
                </a:cubicBezTo>
                <a:cubicBezTo>
                  <a:pt x="14181621" y="8265924"/>
                  <a:pt x="14225678" y="8269385"/>
                  <a:pt x="14265453" y="8263685"/>
                </a:cubicBezTo>
                <a:cubicBezTo>
                  <a:pt x="14316078" y="8256430"/>
                  <a:pt x="14363748" y="8259374"/>
                  <a:pt x="14414703" y="8256960"/>
                </a:cubicBezTo>
                <a:cubicBezTo>
                  <a:pt x="14439684" y="8248490"/>
                  <a:pt x="14461380" y="8245382"/>
                  <a:pt x="14487688" y="8256278"/>
                </a:cubicBezTo>
                <a:cubicBezTo>
                  <a:pt x="14503146" y="8268731"/>
                  <a:pt x="14523847" y="8251094"/>
                  <a:pt x="14542921" y="8263030"/>
                </a:cubicBezTo>
                <a:cubicBezTo>
                  <a:pt x="14542921" y="8263030"/>
                  <a:pt x="14546538" y="8262512"/>
                  <a:pt x="14546538" y="8262512"/>
                </a:cubicBezTo>
                <a:cubicBezTo>
                  <a:pt x="14546870" y="8267352"/>
                  <a:pt x="14543253" y="8267870"/>
                  <a:pt x="14543585" y="8272712"/>
                </a:cubicBezTo>
                <a:cubicBezTo>
                  <a:pt x="14532738" y="8274266"/>
                  <a:pt x="14518273" y="8276340"/>
                  <a:pt x="14507425" y="8277894"/>
                </a:cubicBezTo>
                <a:cubicBezTo>
                  <a:pt x="14503810" y="8278414"/>
                  <a:pt x="14500192" y="8278932"/>
                  <a:pt x="14492961" y="8279968"/>
                </a:cubicBezTo>
                <a:cubicBezTo>
                  <a:pt x="14493293" y="8284808"/>
                  <a:pt x="14486061" y="8285846"/>
                  <a:pt x="14482444" y="8286364"/>
                </a:cubicBezTo>
                <a:cubicBezTo>
                  <a:pt x="14478828" y="8286881"/>
                  <a:pt x="14471597" y="8287917"/>
                  <a:pt x="14464365" y="8288954"/>
                </a:cubicBezTo>
                <a:cubicBezTo>
                  <a:pt x="14460747" y="8289474"/>
                  <a:pt x="14456800" y="8285150"/>
                  <a:pt x="14453183" y="8285669"/>
                </a:cubicBezTo>
                <a:cubicBezTo>
                  <a:pt x="14442336" y="8287224"/>
                  <a:pt x="14431487" y="8288778"/>
                  <a:pt x="14424256" y="8289816"/>
                </a:cubicBezTo>
                <a:cubicBezTo>
                  <a:pt x="14420972" y="8295174"/>
                  <a:pt x="14413076" y="8286528"/>
                  <a:pt x="14410123" y="8296730"/>
                </a:cubicBezTo>
                <a:cubicBezTo>
                  <a:pt x="14421967" y="8309698"/>
                  <a:pt x="14432481" y="8303302"/>
                  <a:pt x="14443331" y="8301748"/>
                </a:cubicBezTo>
                <a:cubicBezTo>
                  <a:pt x="14446616" y="8296387"/>
                  <a:pt x="14450233" y="8295870"/>
                  <a:pt x="14457794" y="8299674"/>
                </a:cubicBezTo>
                <a:cubicBezTo>
                  <a:pt x="14468644" y="8298119"/>
                  <a:pt x="14483108" y="8296046"/>
                  <a:pt x="14494288" y="8299332"/>
                </a:cubicBezTo>
                <a:cubicBezTo>
                  <a:pt x="14501519" y="8298296"/>
                  <a:pt x="14505466" y="8302618"/>
                  <a:pt x="14509413" y="8306942"/>
                </a:cubicBezTo>
                <a:cubicBezTo>
                  <a:pt x="14502844" y="8317660"/>
                  <a:pt x="14491666" y="8314374"/>
                  <a:pt x="14484434" y="8315411"/>
                </a:cubicBezTo>
                <a:cubicBezTo>
                  <a:pt x="14477201" y="8316448"/>
                  <a:pt x="14469970" y="8317485"/>
                  <a:pt x="14462738" y="8318522"/>
                </a:cubicBezTo>
                <a:cubicBezTo>
                  <a:pt x="14458458" y="8309357"/>
                  <a:pt x="14448272" y="8320596"/>
                  <a:pt x="14443995" y="8311430"/>
                </a:cubicBezTo>
                <a:cubicBezTo>
                  <a:pt x="14434471" y="8332349"/>
                  <a:pt x="14423624" y="8333906"/>
                  <a:pt x="14412111" y="8325778"/>
                </a:cubicBezTo>
                <a:cubicBezTo>
                  <a:pt x="14408495" y="8326295"/>
                  <a:pt x="14408495" y="8326295"/>
                  <a:pt x="14408164" y="8321456"/>
                </a:cubicBezTo>
                <a:cubicBezTo>
                  <a:pt x="14398973" y="8347216"/>
                  <a:pt x="14381227" y="8354648"/>
                  <a:pt x="14367093" y="8361562"/>
                </a:cubicBezTo>
                <a:cubicBezTo>
                  <a:pt x="14356245" y="8363118"/>
                  <a:pt x="14349013" y="8364154"/>
                  <a:pt x="14341119" y="8355509"/>
                </a:cubicBezTo>
                <a:cubicBezTo>
                  <a:pt x="14343407" y="8335624"/>
                  <a:pt x="14358204" y="8338392"/>
                  <a:pt x="14368388" y="8327156"/>
                </a:cubicBezTo>
                <a:cubicBezTo>
                  <a:pt x="14360825" y="8323348"/>
                  <a:pt x="14360825" y="8323348"/>
                  <a:pt x="14357210" y="8323868"/>
                </a:cubicBezTo>
                <a:cubicBezTo>
                  <a:pt x="14353593" y="8324388"/>
                  <a:pt x="14353925" y="8329228"/>
                  <a:pt x="14353925" y="8329228"/>
                </a:cubicBezTo>
                <a:cubicBezTo>
                  <a:pt x="14346692" y="8330266"/>
                  <a:pt x="14339461" y="8331300"/>
                  <a:pt x="14332229" y="8332337"/>
                </a:cubicBezTo>
                <a:cubicBezTo>
                  <a:pt x="14328612" y="8332857"/>
                  <a:pt x="14321381" y="8333894"/>
                  <a:pt x="14317433" y="8329570"/>
                </a:cubicBezTo>
                <a:cubicBezTo>
                  <a:pt x="14313818" y="8330088"/>
                  <a:pt x="14306253" y="8326282"/>
                  <a:pt x="14302306" y="8321961"/>
                </a:cubicBezTo>
                <a:cubicBezTo>
                  <a:pt x="14302306" y="8321961"/>
                  <a:pt x="14298690" y="8322478"/>
                  <a:pt x="14298690" y="8322478"/>
                </a:cubicBezTo>
                <a:cubicBezTo>
                  <a:pt x="14295075" y="8322996"/>
                  <a:pt x="14291790" y="8328356"/>
                  <a:pt x="14288174" y="8328876"/>
                </a:cubicBezTo>
                <a:cubicBezTo>
                  <a:pt x="14270095" y="8331467"/>
                  <a:pt x="14252346" y="8338899"/>
                  <a:pt x="14233272" y="8326966"/>
                </a:cubicBezTo>
                <a:cubicBezTo>
                  <a:pt x="14230981" y="8346848"/>
                  <a:pt x="14220133" y="8348405"/>
                  <a:pt x="14208952" y="8345118"/>
                </a:cubicBezTo>
                <a:cubicBezTo>
                  <a:pt x="14197774" y="8341830"/>
                  <a:pt x="14186924" y="8343386"/>
                  <a:pt x="14175748" y="8340100"/>
                </a:cubicBezTo>
                <a:cubicBezTo>
                  <a:pt x="14168181" y="8336294"/>
                  <a:pt x="14157335" y="8337850"/>
                  <a:pt x="14150765" y="8348570"/>
                </a:cubicBezTo>
                <a:cubicBezTo>
                  <a:pt x="14124127" y="8332832"/>
                  <a:pt x="14124158" y="8386603"/>
                  <a:pt x="14098182" y="8380548"/>
                </a:cubicBezTo>
                <a:cubicBezTo>
                  <a:pt x="14094565" y="8381066"/>
                  <a:pt x="14090950" y="8381585"/>
                  <a:pt x="14087334" y="8382106"/>
                </a:cubicBezTo>
                <a:cubicBezTo>
                  <a:pt x="14083717" y="8382622"/>
                  <a:pt x="14083717" y="8382622"/>
                  <a:pt x="14083717" y="8382622"/>
                </a:cubicBezTo>
                <a:cubicBezTo>
                  <a:pt x="14076486" y="8383659"/>
                  <a:pt x="14072869" y="8384176"/>
                  <a:pt x="14065308" y="8380372"/>
                </a:cubicBezTo>
                <a:cubicBezTo>
                  <a:pt x="14035051" y="8365155"/>
                  <a:pt x="14002175" y="8364976"/>
                  <a:pt x="13966017" y="8370160"/>
                </a:cubicBezTo>
                <a:cubicBezTo>
                  <a:pt x="13947936" y="8372752"/>
                  <a:pt x="13934135" y="8384507"/>
                  <a:pt x="13915060" y="8372574"/>
                </a:cubicBezTo>
                <a:cubicBezTo>
                  <a:pt x="13889085" y="8366518"/>
                  <a:pt x="13860159" y="8370665"/>
                  <a:pt x="13830897" y="8369969"/>
                </a:cubicBezTo>
                <a:cubicBezTo>
                  <a:pt x="13787174" y="8371349"/>
                  <a:pt x="13739833" y="8373244"/>
                  <a:pt x="13695446" y="8364939"/>
                </a:cubicBezTo>
                <a:cubicBezTo>
                  <a:pt x="13687553" y="8356292"/>
                  <a:pt x="13677035" y="8362688"/>
                  <a:pt x="13665525" y="8354560"/>
                </a:cubicBezTo>
                <a:cubicBezTo>
                  <a:pt x="13665525" y="8354560"/>
                  <a:pt x="13661908" y="8355079"/>
                  <a:pt x="13661578" y="8350238"/>
                </a:cubicBezTo>
                <a:cubicBezTo>
                  <a:pt x="13657960" y="8350756"/>
                  <a:pt x="13658292" y="8355596"/>
                  <a:pt x="13654677" y="8356116"/>
                </a:cubicBezTo>
                <a:cubicBezTo>
                  <a:pt x="13647443" y="8357152"/>
                  <a:pt x="13636596" y="8358708"/>
                  <a:pt x="13629363" y="8359744"/>
                </a:cubicBezTo>
                <a:cubicBezTo>
                  <a:pt x="13622133" y="8360778"/>
                  <a:pt x="13614900" y="8361818"/>
                  <a:pt x="13607335" y="8358014"/>
                </a:cubicBezTo>
                <a:cubicBezTo>
                  <a:pt x="13603390" y="8353690"/>
                  <a:pt x="13602726" y="8344007"/>
                  <a:pt x="13602064" y="8334324"/>
                </a:cubicBezTo>
                <a:cubicBezTo>
                  <a:pt x="13598116" y="8330000"/>
                  <a:pt x="13594501" y="8330518"/>
                  <a:pt x="13594501" y="8330518"/>
                </a:cubicBezTo>
                <a:cubicBezTo>
                  <a:pt x="13594169" y="8325678"/>
                  <a:pt x="13594169" y="8325678"/>
                  <a:pt x="13594169" y="8325678"/>
                </a:cubicBezTo>
                <a:cubicBezTo>
                  <a:pt x="13590552" y="8326196"/>
                  <a:pt x="13583321" y="8327232"/>
                  <a:pt x="13579703" y="8327752"/>
                </a:cubicBezTo>
                <a:cubicBezTo>
                  <a:pt x="13576090" y="8328270"/>
                  <a:pt x="13572473" y="8328787"/>
                  <a:pt x="13565240" y="8329823"/>
                </a:cubicBezTo>
                <a:cubicBezTo>
                  <a:pt x="13565240" y="8329823"/>
                  <a:pt x="13564908" y="8324982"/>
                  <a:pt x="13564908" y="8324982"/>
                </a:cubicBezTo>
                <a:cubicBezTo>
                  <a:pt x="13560630" y="8315816"/>
                  <a:pt x="13549782" y="8317374"/>
                  <a:pt x="13552405" y="8302330"/>
                </a:cubicBezTo>
                <a:cubicBezTo>
                  <a:pt x="13555357" y="8292130"/>
                  <a:pt x="13551079" y="8282964"/>
                  <a:pt x="13550415" y="8273282"/>
                </a:cubicBezTo>
                <a:cubicBezTo>
                  <a:pt x="13546136" y="8264117"/>
                  <a:pt x="13528387" y="8271549"/>
                  <a:pt x="13541856" y="8254952"/>
                </a:cubicBezTo>
                <a:cubicBezTo>
                  <a:pt x="13549089" y="8253916"/>
                  <a:pt x="13552704" y="8253398"/>
                  <a:pt x="13559935" y="8252363"/>
                </a:cubicBezTo>
                <a:cubicBezTo>
                  <a:pt x="13563884" y="8256685"/>
                  <a:pt x="13571117" y="8255648"/>
                  <a:pt x="13575063" y="8259970"/>
                </a:cubicBezTo>
                <a:cubicBezTo>
                  <a:pt x="13585249" y="8248732"/>
                  <a:pt x="13596095" y="8247179"/>
                  <a:pt x="13607607" y="8255307"/>
                </a:cubicBezTo>
                <a:cubicBezTo>
                  <a:pt x="13611224" y="8254786"/>
                  <a:pt x="13611224" y="8254786"/>
                  <a:pt x="13614840" y="8254270"/>
                </a:cubicBezTo>
                <a:cubicBezTo>
                  <a:pt x="13622734" y="8262916"/>
                  <a:pt x="13636868" y="8256003"/>
                  <a:pt x="13647714" y="8254446"/>
                </a:cubicBezTo>
                <a:cubicBezTo>
                  <a:pt x="13650667" y="8244246"/>
                  <a:pt x="13657902" y="8243210"/>
                  <a:pt x="13668748" y="8241653"/>
                </a:cubicBezTo>
                <a:close/>
                <a:moveTo>
                  <a:pt x="19569559" y="8199211"/>
                </a:moveTo>
                <a:cubicBezTo>
                  <a:pt x="19584315" y="8201939"/>
                  <a:pt x="19595135" y="8200388"/>
                  <a:pt x="19606935" y="8213220"/>
                </a:cubicBezTo>
                <a:cubicBezTo>
                  <a:pt x="19624967" y="8210637"/>
                  <a:pt x="19646603" y="8207535"/>
                  <a:pt x="19665619" y="8219332"/>
                </a:cubicBezTo>
                <a:cubicBezTo>
                  <a:pt x="19665619" y="8219332"/>
                  <a:pt x="19669227" y="8218818"/>
                  <a:pt x="19669227" y="8218818"/>
                </a:cubicBezTo>
                <a:cubicBezTo>
                  <a:pt x="19678079" y="8241754"/>
                  <a:pt x="19686607" y="8259898"/>
                  <a:pt x="19701687" y="8267417"/>
                </a:cubicBezTo>
                <a:cubicBezTo>
                  <a:pt x="19705619" y="8271695"/>
                  <a:pt x="19709555" y="8275972"/>
                  <a:pt x="19709883" y="8280768"/>
                </a:cubicBezTo>
                <a:cubicBezTo>
                  <a:pt x="19717751" y="8289323"/>
                  <a:pt x="19718735" y="8303704"/>
                  <a:pt x="19715459" y="8309017"/>
                </a:cubicBezTo>
                <a:cubicBezTo>
                  <a:pt x="19705627" y="8324950"/>
                  <a:pt x="19700707" y="8306289"/>
                  <a:pt x="19693167" y="8302530"/>
                </a:cubicBezTo>
                <a:cubicBezTo>
                  <a:pt x="19685295" y="8293972"/>
                  <a:pt x="19681035" y="8284903"/>
                  <a:pt x="19677099" y="8280625"/>
                </a:cubicBezTo>
                <a:cubicBezTo>
                  <a:pt x="19658739" y="8278414"/>
                  <a:pt x="19646939" y="8265584"/>
                  <a:pt x="19631527" y="8253269"/>
                </a:cubicBezTo>
                <a:cubicBezTo>
                  <a:pt x="19623659" y="8244714"/>
                  <a:pt x="19612183" y="8236676"/>
                  <a:pt x="19601367" y="8238224"/>
                </a:cubicBezTo>
                <a:cubicBezTo>
                  <a:pt x="19601039" y="8233432"/>
                  <a:pt x="19600711" y="8228636"/>
                  <a:pt x="19600711" y="8228636"/>
                </a:cubicBezTo>
                <a:cubicBezTo>
                  <a:pt x="19586283" y="8230704"/>
                  <a:pt x="19578087" y="8217356"/>
                  <a:pt x="19566943" y="8214112"/>
                </a:cubicBezTo>
                <a:cubicBezTo>
                  <a:pt x="19563335" y="8214626"/>
                  <a:pt x="19563007" y="8209834"/>
                  <a:pt x="19563007" y="8209834"/>
                </a:cubicBezTo>
                <a:cubicBezTo>
                  <a:pt x="19566283" y="8204524"/>
                  <a:pt x="19569559" y="8199211"/>
                  <a:pt x="19569559" y="8199211"/>
                </a:cubicBezTo>
                <a:close/>
                <a:moveTo>
                  <a:pt x="19169103" y="8116051"/>
                </a:moveTo>
                <a:cubicBezTo>
                  <a:pt x="19187191" y="8113460"/>
                  <a:pt x="19199027" y="8126233"/>
                  <a:pt x="19207571" y="8144299"/>
                </a:cubicBezTo>
                <a:cubicBezTo>
                  <a:pt x="19211515" y="8148558"/>
                  <a:pt x="19218751" y="8147521"/>
                  <a:pt x="19222699" y="8151779"/>
                </a:cubicBezTo>
                <a:cubicBezTo>
                  <a:pt x="19226967" y="8160811"/>
                  <a:pt x="19234531" y="8164552"/>
                  <a:pt x="19241767" y="8163512"/>
                </a:cubicBezTo>
                <a:cubicBezTo>
                  <a:pt x="19246039" y="8172550"/>
                  <a:pt x="19247023" y="8186874"/>
                  <a:pt x="19235839" y="8183656"/>
                </a:cubicBezTo>
                <a:cubicBezTo>
                  <a:pt x="19209531" y="8172960"/>
                  <a:pt x="19182571" y="8152706"/>
                  <a:pt x="19159227" y="8131936"/>
                </a:cubicBezTo>
                <a:cubicBezTo>
                  <a:pt x="19151663" y="8128200"/>
                  <a:pt x="19158247" y="8117608"/>
                  <a:pt x="19165483" y="8116572"/>
                </a:cubicBezTo>
                <a:cubicBezTo>
                  <a:pt x="19165483" y="8116572"/>
                  <a:pt x="19169103" y="8116051"/>
                  <a:pt x="19169103" y="8116051"/>
                </a:cubicBezTo>
                <a:close/>
                <a:moveTo>
                  <a:pt x="19304051" y="7993637"/>
                </a:moveTo>
                <a:cubicBezTo>
                  <a:pt x="19329247" y="7990025"/>
                  <a:pt x="19341367" y="8007788"/>
                  <a:pt x="19359367" y="8005209"/>
                </a:cubicBezTo>
                <a:cubicBezTo>
                  <a:pt x="19367227" y="8013834"/>
                  <a:pt x="19375087" y="8022456"/>
                  <a:pt x="19385887" y="8020909"/>
                </a:cubicBezTo>
                <a:cubicBezTo>
                  <a:pt x="19389819" y="8025222"/>
                  <a:pt x="19397347" y="8029018"/>
                  <a:pt x="19401279" y="8033330"/>
                </a:cubicBezTo>
                <a:cubicBezTo>
                  <a:pt x="19404879" y="8032814"/>
                  <a:pt x="19408475" y="8032294"/>
                  <a:pt x="19412075" y="8031780"/>
                </a:cubicBezTo>
                <a:cubicBezTo>
                  <a:pt x="19427135" y="8039372"/>
                  <a:pt x="19441867" y="8042136"/>
                  <a:pt x="19453655" y="8055072"/>
                </a:cubicBezTo>
                <a:cubicBezTo>
                  <a:pt x="19472315" y="8062148"/>
                  <a:pt x="19484107" y="8075085"/>
                  <a:pt x="19502435" y="8077331"/>
                </a:cubicBezTo>
                <a:cubicBezTo>
                  <a:pt x="19525355" y="8093548"/>
                  <a:pt x="19554815" y="8099074"/>
                  <a:pt x="19575455" y="8135116"/>
                </a:cubicBezTo>
                <a:cubicBezTo>
                  <a:pt x="19535531" y="8135968"/>
                  <a:pt x="19507355" y="8096128"/>
                  <a:pt x="19471031" y="8096456"/>
                </a:cubicBezTo>
                <a:cubicBezTo>
                  <a:pt x="19449431" y="8099554"/>
                  <a:pt x="19434371" y="8091962"/>
                  <a:pt x="19421919" y="8069371"/>
                </a:cubicBezTo>
                <a:cubicBezTo>
                  <a:pt x="19421919" y="8069371"/>
                  <a:pt x="19421919" y="8069371"/>
                  <a:pt x="19421591" y="8064542"/>
                </a:cubicBezTo>
                <a:cubicBezTo>
                  <a:pt x="19418319" y="8069887"/>
                  <a:pt x="19411119" y="8070920"/>
                  <a:pt x="19406859" y="8061779"/>
                </a:cubicBezTo>
                <a:cubicBezTo>
                  <a:pt x="19406531" y="8056950"/>
                  <a:pt x="19402931" y="8057468"/>
                  <a:pt x="19402599" y="8052641"/>
                </a:cubicBezTo>
                <a:cubicBezTo>
                  <a:pt x="19398667" y="8048327"/>
                  <a:pt x="19391471" y="8049358"/>
                  <a:pt x="19387539" y="8045048"/>
                </a:cubicBezTo>
                <a:cubicBezTo>
                  <a:pt x="19361351" y="8034176"/>
                  <a:pt x="19331563" y="8023820"/>
                  <a:pt x="19304051" y="7993637"/>
                </a:cubicBezTo>
                <a:close/>
                <a:moveTo>
                  <a:pt x="11779403" y="7979872"/>
                </a:moveTo>
                <a:cubicBezTo>
                  <a:pt x="11787258" y="7979872"/>
                  <a:pt x="11787258" y="8018626"/>
                  <a:pt x="11787258" y="8026376"/>
                </a:cubicBezTo>
                <a:cubicBezTo>
                  <a:pt x="11779403" y="8065130"/>
                  <a:pt x="11771547" y="8088382"/>
                  <a:pt x="11740126" y="8080631"/>
                </a:cubicBezTo>
                <a:cubicBezTo>
                  <a:pt x="11724417" y="8072880"/>
                  <a:pt x="11724417" y="8041877"/>
                  <a:pt x="11724417" y="8026376"/>
                </a:cubicBezTo>
                <a:cubicBezTo>
                  <a:pt x="11732273" y="8003124"/>
                  <a:pt x="11740126" y="7972121"/>
                  <a:pt x="11779403" y="7979872"/>
                </a:cubicBezTo>
                <a:close/>
                <a:moveTo>
                  <a:pt x="7885829" y="7979872"/>
                </a:moveTo>
                <a:cubicBezTo>
                  <a:pt x="7893684" y="7979872"/>
                  <a:pt x="7893684" y="8018626"/>
                  <a:pt x="7893684" y="8026376"/>
                </a:cubicBezTo>
                <a:cubicBezTo>
                  <a:pt x="7885829" y="8065130"/>
                  <a:pt x="7877973" y="8088382"/>
                  <a:pt x="7846552" y="8080631"/>
                </a:cubicBezTo>
                <a:cubicBezTo>
                  <a:pt x="7830843" y="8072880"/>
                  <a:pt x="7830843" y="8041877"/>
                  <a:pt x="7830843" y="8026376"/>
                </a:cubicBezTo>
                <a:cubicBezTo>
                  <a:pt x="7838699" y="8003124"/>
                  <a:pt x="7846552" y="7972121"/>
                  <a:pt x="7885829" y="7979872"/>
                </a:cubicBezTo>
                <a:close/>
                <a:moveTo>
                  <a:pt x="12049401" y="7976966"/>
                </a:moveTo>
                <a:cubicBezTo>
                  <a:pt x="12088443" y="7976966"/>
                  <a:pt x="12119679" y="7984840"/>
                  <a:pt x="12135295" y="8016328"/>
                </a:cubicBezTo>
                <a:cubicBezTo>
                  <a:pt x="12096251" y="8024198"/>
                  <a:pt x="12096251" y="8102916"/>
                  <a:pt x="12049401" y="8071428"/>
                </a:cubicBezTo>
                <a:cubicBezTo>
                  <a:pt x="12033783" y="8063558"/>
                  <a:pt x="12049401" y="8008454"/>
                  <a:pt x="12049401" y="7976966"/>
                </a:cubicBezTo>
                <a:close/>
                <a:moveTo>
                  <a:pt x="8155827" y="7976966"/>
                </a:moveTo>
                <a:cubicBezTo>
                  <a:pt x="8194869" y="7976966"/>
                  <a:pt x="8226105" y="7984840"/>
                  <a:pt x="8241721" y="8016328"/>
                </a:cubicBezTo>
                <a:cubicBezTo>
                  <a:pt x="8202677" y="8024198"/>
                  <a:pt x="8202677" y="8102916"/>
                  <a:pt x="8155827" y="8071428"/>
                </a:cubicBezTo>
                <a:cubicBezTo>
                  <a:pt x="8140209" y="8063558"/>
                  <a:pt x="8155827" y="8008454"/>
                  <a:pt x="8155827" y="7976966"/>
                </a:cubicBezTo>
                <a:close/>
                <a:moveTo>
                  <a:pt x="18838295" y="7861272"/>
                </a:moveTo>
                <a:cubicBezTo>
                  <a:pt x="18864519" y="7867162"/>
                  <a:pt x="18891071" y="7877824"/>
                  <a:pt x="18917295" y="7883712"/>
                </a:cubicBezTo>
                <a:cubicBezTo>
                  <a:pt x="18921275" y="7887965"/>
                  <a:pt x="18921275" y="7887965"/>
                  <a:pt x="18925255" y="7892217"/>
                </a:cubicBezTo>
                <a:cubicBezTo>
                  <a:pt x="18929235" y="7896469"/>
                  <a:pt x="18936211" y="7890646"/>
                  <a:pt x="18940519" y="7899677"/>
                </a:cubicBezTo>
                <a:cubicBezTo>
                  <a:pt x="18944499" y="7903928"/>
                  <a:pt x="18947823" y="7898628"/>
                  <a:pt x="18951807" y="7902880"/>
                </a:cubicBezTo>
                <a:cubicBezTo>
                  <a:pt x="18946135" y="7927810"/>
                  <a:pt x="18930871" y="7920350"/>
                  <a:pt x="18919583" y="7917144"/>
                </a:cubicBezTo>
                <a:cubicBezTo>
                  <a:pt x="18910971" y="7899086"/>
                  <a:pt x="18892379" y="7896930"/>
                  <a:pt x="18880767" y="7888947"/>
                </a:cubicBezTo>
                <a:cubicBezTo>
                  <a:pt x="18865503" y="7881488"/>
                  <a:pt x="18850235" y="7874032"/>
                  <a:pt x="18838295" y="7861272"/>
                </a:cubicBezTo>
                <a:close/>
                <a:moveTo>
                  <a:pt x="19143463" y="7836550"/>
                </a:moveTo>
                <a:cubicBezTo>
                  <a:pt x="19147443" y="7840803"/>
                  <a:pt x="19151095" y="7840280"/>
                  <a:pt x="19155075" y="7844533"/>
                </a:cubicBezTo>
                <a:cubicBezTo>
                  <a:pt x="19158727" y="7844010"/>
                  <a:pt x="19162383" y="7843488"/>
                  <a:pt x="19162707" y="7848263"/>
                </a:cubicBezTo>
                <a:cubicBezTo>
                  <a:pt x="19166363" y="7847736"/>
                  <a:pt x="19170343" y="7851992"/>
                  <a:pt x="19170343" y="7851992"/>
                </a:cubicBezTo>
                <a:cubicBezTo>
                  <a:pt x="19170343" y="7851992"/>
                  <a:pt x="19174319" y="7856245"/>
                  <a:pt x="19174319" y="7856245"/>
                </a:cubicBezTo>
                <a:cubicBezTo>
                  <a:pt x="19178299" y="7860497"/>
                  <a:pt x="19178627" y="7865272"/>
                  <a:pt x="19182607" y="7869526"/>
                </a:cubicBezTo>
                <a:cubicBezTo>
                  <a:pt x="19186915" y="7878554"/>
                  <a:pt x="19187243" y="7883332"/>
                  <a:pt x="19195199" y="7891835"/>
                </a:cubicBezTo>
                <a:cubicBezTo>
                  <a:pt x="19173939" y="7904530"/>
                  <a:pt x="19157367" y="7877966"/>
                  <a:pt x="19135775" y="7885884"/>
                </a:cubicBezTo>
                <a:cubicBezTo>
                  <a:pt x="19127815" y="7877378"/>
                  <a:pt x="19120511" y="7878426"/>
                  <a:pt x="19109551" y="7879994"/>
                </a:cubicBezTo>
                <a:cubicBezTo>
                  <a:pt x="19105571" y="7875745"/>
                  <a:pt x="19094943" y="7882091"/>
                  <a:pt x="19090959" y="7877838"/>
                </a:cubicBezTo>
                <a:cubicBezTo>
                  <a:pt x="19085999" y="7859258"/>
                  <a:pt x="19085263" y="7848510"/>
                  <a:pt x="19089959" y="7843014"/>
                </a:cubicBezTo>
                <a:cubicBezTo>
                  <a:pt x="19094655" y="7837519"/>
                  <a:pt x="19104783" y="7837274"/>
                  <a:pt x="19121547" y="7839692"/>
                </a:cubicBezTo>
                <a:cubicBezTo>
                  <a:pt x="19128851" y="7838647"/>
                  <a:pt x="19136159" y="7837598"/>
                  <a:pt x="19143463" y="7836550"/>
                </a:cubicBezTo>
                <a:close/>
                <a:moveTo>
                  <a:pt x="11597530" y="7834365"/>
                </a:moveTo>
                <a:cubicBezTo>
                  <a:pt x="11602122" y="7832852"/>
                  <a:pt x="11607439" y="7832852"/>
                  <a:pt x="11613240" y="7834870"/>
                </a:cubicBezTo>
                <a:cubicBezTo>
                  <a:pt x="11628707" y="7851018"/>
                  <a:pt x="11644175" y="7875237"/>
                  <a:pt x="11651911" y="7891386"/>
                </a:cubicBezTo>
                <a:cubicBezTo>
                  <a:pt x="11651911" y="7923682"/>
                  <a:pt x="11644175" y="7947902"/>
                  <a:pt x="11620973" y="7939827"/>
                </a:cubicBezTo>
                <a:cubicBezTo>
                  <a:pt x="11605506" y="7923682"/>
                  <a:pt x="11590037" y="7899460"/>
                  <a:pt x="11582303" y="7875237"/>
                </a:cubicBezTo>
                <a:cubicBezTo>
                  <a:pt x="11576502" y="7857072"/>
                  <a:pt x="11583753" y="7838906"/>
                  <a:pt x="11597530" y="7834365"/>
                </a:cubicBezTo>
                <a:close/>
                <a:moveTo>
                  <a:pt x="7703956" y="7834365"/>
                </a:moveTo>
                <a:cubicBezTo>
                  <a:pt x="7708548" y="7832852"/>
                  <a:pt x="7713866" y="7832852"/>
                  <a:pt x="7719666" y="7834870"/>
                </a:cubicBezTo>
                <a:cubicBezTo>
                  <a:pt x="7735133" y="7851018"/>
                  <a:pt x="7750601" y="7875237"/>
                  <a:pt x="7758337" y="7891386"/>
                </a:cubicBezTo>
                <a:cubicBezTo>
                  <a:pt x="7758337" y="7923682"/>
                  <a:pt x="7750601" y="7947902"/>
                  <a:pt x="7727399" y="7939827"/>
                </a:cubicBezTo>
                <a:cubicBezTo>
                  <a:pt x="7711932" y="7923682"/>
                  <a:pt x="7696463" y="7899460"/>
                  <a:pt x="7688729" y="7875237"/>
                </a:cubicBezTo>
                <a:cubicBezTo>
                  <a:pt x="7682929" y="7857072"/>
                  <a:pt x="7690179" y="7838906"/>
                  <a:pt x="7703956" y="7834365"/>
                </a:cubicBezTo>
                <a:close/>
                <a:moveTo>
                  <a:pt x="18954971" y="7773140"/>
                </a:moveTo>
                <a:cubicBezTo>
                  <a:pt x="18960463" y="7773564"/>
                  <a:pt x="18966039" y="7775186"/>
                  <a:pt x="18971775" y="7779205"/>
                </a:cubicBezTo>
                <a:cubicBezTo>
                  <a:pt x="18971775" y="7779205"/>
                  <a:pt x="18971775" y="7779205"/>
                  <a:pt x="18972103" y="7783999"/>
                </a:cubicBezTo>
                <a:cubicBezTo>
                  <a:pt x="18979319" y="7782966"/>
                  <a:pt x="18982595" y="7777654"/>
                  <a:pt x="18990463" y="7786210"/>
                </a:cubicBezTo>
                <a:cubicBezTo>
                  <a:pt x="18994403" y="7790488"/>
                  <a:pt x="19001287" y="7784659"/>
                  <a:pt x="19005551" y="7793729"/>
                </a:cubicBezTo>
                <a:cubicBezTo>
                  <a:pt x="19009155" y="7793211"/>
                  <a:pt x="19013419" y="7802286"/>
                  <a:pt x="19010143" y="7807595"/>
                </a:cubicBezTo>
                <a:cubicBezTo>
                  <a:pt x="19007191" y="7817701"/>
                  <a:pt x="18999975" y="7818734"/>
                  <a:pt x="18992107" y="7810179"/>
                </a:cubicBezTo>
                <a:cubicBezTo>
                  <a:pt x="18988499" y="7810698"/>
                  <a:pt x="18988171" y="7805902"/>
                  <a:pt x="18984235" y="7801625"/>
                </a:cubicBezTo>
                <a:cubicBezTo>
                  <a:pt x="18977023" y="7802660"/>
                  <a:pt x="18969151" y="7794105"/>
                  <a:pt x="18970139" y="7808489"/>
                </a:cubicBezTo>
                <a:cubicBezTo>
                  <a:pt x="18963911" y="7823906"/>
                  <a:pt x="18961615" y="7843598"/>
                  <a:pt x="18947187" y="7845666"/>
                </a:cubicBezTo>
                <a:cubicBezTo>
                  <a:pt x="18929155" y="7848251"/>
                  <a:pt x="18914731" y="7850318"/>
                  <a:pt x="18898987" y="7833211"/>
                </a:cubicBezTo>
                <a:cubicBezTo>
                  <a:pt x="18898987" y="7833211"/>
                  <a:pt x="18895379" y="7833727"/>
                  <a:pt x="18895379" y="7833727"/>
                </a:cubicBezTo>
                <a:cubicBezTo>
                  <a:pt x="18891447" y="7829448"/>
                  <a:pt x="18884235" y="7830484"/>
                  <a:pt x="18880295" y="7826207"/>
                </a:cubicBezTo>
                <a:cubicBezTo>
                  <a:pt x="18862263" y="7828792"/>
                  <a:pt x="18844887" y="7840963"/>
                  <a:pt x="18829147" y="7823853"/>
                </a:cubicBezTo>
                <a:cubicBezTo>
                  <a:pt x="18814719" y="7825922"/>
                  <a:pt x="18803571" y="7822677"/>
                  <a:pt x="18792751" y="7824227"/>
                </a:cubicBezTo>
                <a:cubicBezTo>
                  <a:pt x="18788159" y="7810365"/>
                  <a:pt x="18774387" y="7822020"/>
                  <a:pt x="18766191" y="7808670"/>
                </a:cubicBezTo>
                <a:cubicBezTo>
                  <a:pt x="18780615" y="7806603"/>
                  <a:pt x="18795043" y="7804537"/>
                  <a:pt x="18805863" y="7802985"/>
                </a:cubicBezTo>
                <a:cubicBezTo>
                  <a:pt x="18816027" y="7791843"/>
                  <a:pt x="18827175" y="7795088"/>
                  <a:pt x="18835047" y="7803643"/>
                </a:cubicBezTo>
                <a:cubicBezTo>
                  <a:pt x="18838651" y="7803128"/>
                  <a:pt x="18838327" y="7798332"/>
                  <a:pt x="18841931" y="7797814"/>
                </a:cubicBezTo>
                <a:cubicBezTo>
                  <a:pt x="18859635" y="7790435"/>
                  <a:pt x="18877343" y="7783056"/>
                  <a:pt x="18892755" y="7795372"/>
                </a:cubicBezTo>
                <a:cubicBezTo>
                  <a:pt x="18893083" y="7800167"/>
                  <a:pt x="18889803" y="7805480"/>
                  <a:pt x="18889803" y="7805480"/>
                </a:cubicBezTo>
                <a:cubicBezTo>
                  <a:pt x="18889803" y="7805480"/>
                  <a:pt x="18893411" y="7804961"/>
                  <a:pt x="18893411" y="7804961"/>
                </a:cubicBezTo>
                <a:cubicBezTo>
                  <a:pt x="18903575" y="7793822"/>
                  <a:pt x="18911447" y="7802377"/>
                  <a:pt x="18915707" y="7811448"/>
                </a:cubicBezTo>
                <a:cubicBezTo>
                  <a:pt x="18915707" y="7811448"/>
                  <a:pt x="18918987" y="7806137"/>
                  <a:pt x="18918987" y="7806137"/>
                </a:cubicBezTo>
                <a:cubicBezTo>
                  <a:pt x="18925871" y="7800308"/>
                  <a:pt x="18936363" y="7793965"/>
                  <a:pt x="18943251" y="7788136"/>
                </a:cubicBezTo>
                <a:cubicBezTo>
                  <a:pt x="18939643" y="7788652"/>
                  <a:pt x="18935707" y="7784373"/>
                  <a:pt x="18932099" y="7784891"/>
                </a:cubicBezTo>
                <a:cubicBezTo>
                  <a:pt x="18931771" y="7780097"/>
                  <a:pt x="18935379" y="7779581"/>
                  <a:pt x="18938659" y="7774268"/>
                </a:cubicBezTo>
                <a:cubicBezTo>
                  <a:pt x="18944067" y="7773493"/>
                  <a:pt x="18949479" y="7772717"/>
                  <a:pt x="18954971" y="7773140"/>
                </a:cubicBezTo>
                <a:close/>
                <a:moveTo>
                  <a:pt x="18609731" y="7767533"/>
                </a:moveTo>
                <a:cubicBezTo>
                  <a:pt x="18613679" y="7771653"/>
                  <a:pt x="18613679" y="7771653"/>
                  <a:pt x="18617631" y="7775772"/>
                </a:cubicBezTo>
                <a:cubicBezTo>
                  <a:pt x="18636427" y="7782449"/>
                  <a:pt x="18655227" y="7789124"/>
                  <a:pt x="18677019" y="7786000"/>
                </a:cubicBezTo>
                <a:cubicBezTo>
                  <a:pt x="18687599" y="7779798"/>
                  <a:pt x="18699131" y="7787516"/>
                  <a:pt x="18710347" y="7790595"/>
                </a:cubicBezTo>
                <a:cubicBezTo>
                  <a:pt x="18713979" y="7790075"/>
                  <a:pt x="18714295" y="7794712"/>
                  <a:pt x="18714295" y="7794712"/>
                </a:cubicBezTo>
                <a:cubicBezTo>
                  <a:pt x="18674339" y="7800441"/>
                  <a:pt x="18637699" y="7801007"/>
                  <a:pt x="18604371" y="7796413"/>
                </a:cubicBezTo>
                <a:cubicBezTo>
                  <a:pt x="18596791" y="7792814"/>
                  <a:pt x="18589527" y="7793855"/>
                  <a:pt x="18588891" y="7784577"/>
                </a:cubicBezTo>
                <a:cubicBezTo>
                  <a:pt x="18587935" y="7770657"/>
                  <a:pt x="18598835" y="7769096"/>
                  <a:pt x="18602467" y="7768574"/>
                </a:cubicBezTo>
                <a:cubicBezTo>
                  <a:pt x="18606099" y="7768054"/>
                  <a:pt x="18606099" y="7768054"/>
                  <a:pt x="18609731" y="7767533"/>
                </a:cubicBezTo>
                <a:close/>
                <a:moveTo>
                  <a:pt x="12282825" y="7753505"/>
                </a:moveTo>
                <a:cubicBezTo>
                  <a:pt x="12286361" y="7753004"/>
                  <a:pt x="12290100" y="7753631"/>
                  <a:pt x="12294088" y="7755635"/>
                </a:cubicBezTo>
                <a:cubicBezTo>
                  <a:pt x="12349919" y="7787709"/>
                  <a:pt x="12381823" y="7867890"/>
                  <a:pt x="12341944" y="7932032"/>
                </a:cubicBezTo>
                <a:cubicBezTo>
                  <a:pt x="12318018" y="7972121"/>
                  <a:pt x="12286112" y="7915996"/>
                  <a:pt x="12270159" y="7891941"/>
                </a:cubicBezTo>
                <a:cubicBezTo>
                  <a:pt x="12246233" y="7875906"/>
                  <a:pt x="12230280" y="7867890"/>
                  <a:pt x="12222305" y="7843834"/>
                </a:cubicBezTo>
                <a:cubicBezTo>
                  <a:pt x="12243242" y="7815773"/>
                  <a:pt x="12258072" y="7757015"/>
                  <a:pt x="12282825" y="7753505"/>
                </a:cubicBezTo>
                <a:close/>
                <a:moveTo>
                  <a:pt x="8389252" y="7753505"/>
                </a:moveTo>
                <a:cubicBezTo>
                  <a:pt x="8392788" y="7753004"/>
                  <a:pt x="8396526" y="7753631"/>
                  <a:pt x="8400514" y="7755635"/>
                </a:cubicBezTo>
                <a:cubicBezTo>
                  <a:pt x="8456345" y="7787709"/>
                  <a:pt x="8488249" y="7867890"/>
                  <a:pt x="8448370" y="7932032"/>
                </a:cubicBezTo>
                <a:cubicBezTo>
                  <a:pt x="8424444" y="7972121"/>
                  <a:pt x="8392538" y="7915996"/>
                  <a:pt x="8376585" y="7891941"/>
                </a:cubicBezTo>
                <a:cubicBezTo>
                  <a:pt x="8352659" y="7875906"/>
                  <a:pt x="8336706" y="7867890"/>
                  <a:pt x="8328731" y="7843834"/>
                </a:cubicBezTo>
                <a:cubicBezTo>
                  <a:pt x="8349668" y="7815773"/>
                  <a:pt x="8364499" y="7757015"/>
                  <a:pt x="8389252" y="7753505"/>
                </a:cubicBezTo>
                <a:close/>
                <a:moveTo>
                  <a:pt x="18855727" y="7741645"/>
                </a:moveTo>
                <a:cubicBezTo>
                  <a:pt x="18863207" y="7745260"/>
                  <a:pt x="18870687" y="7748872"/>
                  <a:pt x="18882067" y="7756612"/>
                </a:cubicBezTo>
                <a:cubicBezTo>
                  <a:pt x="18875223" y="7762278"/>
                  <a:pt x="18875539" y="7766918"/>
                  <a:pt x="18868695" y="7772584"/>
                </a:cubicBezTo>
                <a:cubicBezTo>
                  <a:pt x="18868695" y="7772584"/>
                  <a:pt x="18865115" y="7773096"/>
                  <a:pt x="18865115" y="7773096"/>
                </a:cubicBezTo>
                <a:cubicBezTo>
                  <a:pt x="18861535" y="7773609"/>
                  <a:pt x="18857635" y="7769485"/>
                  <a:pt x="18857635" y="7769485"/>
                </a:cubicBezTo>
                <a:cubicBezTo>
                  <a:pt x="18845939" y="7757105"/>
                  <a:pt x="18832247" y="7768436"/>
                  <a:pt x="18820235" y="7751419"/>
                </a:cubicBezTo>
                <a:cubicBezTo>
                  <a:pt x="18825287" y="7746008"/>
                  <a:pt x="18830579" y="7744080"/>
                  <a:pt x="18836403" y="7743244"/>
                </a:cubicBezTo>
                <a:cubicBezTo>
                  <a:pt x="18842219" y="7742413"/>
                  <a:pt x="18848567" y="7742674"/>
                  <a:pt x="18855727" y="7741645"/>
                </a:cubicBezTo>
                <a:close/>
                <a:moveTo>
                  <a:pt x="19372167" y="7705535"/>
                </a:moveTo>
                <a:cubicBezTo>
                  <a:pt x="19375771" y="7705018"/>
                  <a:pt x="19379707" y="7709351"/>
                  <a:pt x="19379707" y="7709351"/>
                </a:cubicBezTo>
                <a:cubicBezTo>
                  <a:pt x="19398727" y="7721321"/>
                  <a:pt x="19413147" y="7719255"/>
                  <a:pt x="19431171" y="7716670"/>
                </a:cubicBezTo>
                <a:cubicBezTo>
                  <a:pt x="19479691" y="7734209"/>
                  <a:pt x="19533095" y="7716755"/>
                  <a:pt x="19579007" y="7749360"/>
                </a:cubicBezTo>
                <a:cubicBezTo>
                  <a:pt x="19586879" y="7758030"/>
                  <a:pt x="19595419" y="7776399"/>
                  <a:pt x="19606563" y="7779699"/>
                </a:cubicBezTo>
                <a:cubicBezTo>
                  <a:pt x="19617711" y="7783000"/>
                  <a:pt x="19629187" y="7791150"/>
                  <a:pt x="19622975" y="7806735"/>
                </a:cubicBezTo>
                <a:cubicBezTo>
                  <a:pt x="19620367" y="7821802"/>
                  <a:pt x="19605615" y="7819020"/>
                  <a:pt x="19597743" y="7810351"/>
                </a:cubicBezTo>
                <a:cubicBezTo>
                  <a:pt x="19590203" y="7806534"/>
                  <a:pt x="19579387" y="7808083"/>
                  <a:pt x="19572179" y="7809116"/>
                </a:cubicBezTo>
                <a:cubicBezTo>
                  <a:pt x="19552495" y="7787448"/>
                  <a:pt x="19531199" y="7795399"/>
                  <a:pt x="19508907" y="7788796"/>
                </a:cubicBezTo>
                <a:cubicBezTo>
                  <a:pt x="19476467" y="7793446"/>
                  <a:pt x="19446963" y="7787878"/>
                  <a:pt x="19414191" y="7787678"/>
                </a:cubicBezTo>
                <a:cubicBezTo>
                  <a:pt x="19395835" y="7785411"/>
                  <a:pt x="19377815" y="7787993"/>
                  <a:pt x="19359127" y="7780876"/>
                </a:cubicBezTo>
                <a:cubicBezTo>
                  <a:pt x="19347983" y="7777575"/>
                  <a:pt x="19336503" y="7769424"/>
                  <a:pt x="19328299" y="7755907"/>
                </a:cubicBezTo>
                <a:cubicBezTo>
                  <a:pt x="19321039" y="7703067"/>
                  <a:pt x="19355143" y="7722668"/>
                  <a:pt x="19372167" y="7705535"/>
                </a:cubicBezTo>
                <a:close/>
                <a:moveTo>
                  <a:pt x="14062151" y="7702494"/>
                </a:moveTo>
                <a:cubicBezTo>
                  <a:pt x="14062151" y="7702494"/>
                  <a:pt x="14062151" y="7702494"/>
                  <a:pt x="14062467" y="7707134"/>
                </a:cubicBezTo>
                <a:cubicBezTo>
                  <a:pt x="14062467" y="7707134"/>
                  <a:pt x="14058990" y="7707631"/>
                  <a:pt x="14058990" y="7707631"/>
                </a:cubicBezTo>
                <a:cubicBezTo>
                  <a:pt x="14058990" y="7707631"/>
                  <a:pt x="14055193" y="7703491"/>
                  <a:pt x="14055193" y="7703491"/>
                </a:cubicBezTo>
                <a:cubicBezTo>
                  <a:pt x="14058672" y="7702991"/>
                  <a:pt x="14058672" y="7702991"/>
                  <a:pt x="14062151" y="7702494"/>
                </a:cubicBezTo>
                <a:close/>
                <a:moveTo>
                  <a:pt x="19502351" y="7648969"/>
                </a:moveTo>
                <a:cubicBezTo>
                  <a:pt x="19516851" y="7646890"/>
                  <a:pt x="19510919" y="7667202"/>
                  <a:pt x="19522451" y="7675279"/>
                </a:cubicBezTo>
                <a:cubicBezTo>
                  <a:pt x="19522451" y="7675279"/>
                  <a:pt x="19526075" y="7674759"/>
                  <a:pt x="19526407" y="7679578"/>
                </a:cubicBezTo>
                <a:cubicBezTo>
                  <a:pt x="19531019" y="7693513"/>
                  <a:pt x="19535631" y="7707449"/>
                  <a:pt x="19517515" y="7710045"/>
                </a:cubicBezTo>
                <a:cubicBezTo>
                  <a:pt x="19513559" y="7705745"/>
                  <a:pt x="19513231" y="7700928"/>
                  <a:pt x="19509607" y="7701448"/>
                </a:cubicBezTo>
                <a:cubicBezTo>
                  <a:pt x="19489507" y="7675136"/>
                  <a:pt x="19489507" y="7675136"/>
                  <a:pt x="19502351" y="7648969"/>
                </a:cubicBezTo>
                <a:close/>
                <a:moveTo>
                  <a:pt x="19248695" y="7617389"/>
                </a:moveTo>
                <a:cubicBezTo>
                  <a:pt x="19259535" y="7615835"/>
                  <a:pt x="19267395" y="7624078"/>
                  <a:pt x="19278551" y="7627165"/>
                </a:cubicBezTo>
                <a:cubicBezTo>
                  <a:pt x="19282163" y="7626648"/>
                  <a:pt x="19289707" y="7630249"/>
                  <a:pt x="19286411" y="7635408"/>
                </a:cubicBezTo>
                <a:cubicBezTo>
                  <a:pt x="19287047" y="7644689"/>
                  <a:pt x="19279819" y="7645723"/>
                  <a:pt x="19272595" y="7646760"/>
                </a:cubicBezTo>
                <a:cubicBezTo>
                  <a:pt x="19265051" y="7643155"/>
                  <a:pt x="19253579" y="7635428"/>
                  <a:pt x="19246035" y="7631826"/>
                </a:cubicBezTo>
                <a:cubicBezTo>
                  <a:pt x="19245719" y="7627185"/>
                  <a:pt x="19241151" y="7613785"/>
                  <a:pt x="19248695" y="7617389"/>
                </a:cubicBezTo>
                <a:close/>
                <a:moveTo>
                  <a:pt x="11361297" y="7573649"/>
                </a:moveTo>
                <a:lnTo>
                  <a:pt x="11357924" y="7580435"/>
                </a:lnTo>
                <a:lnTo>
                  <a:pt x="11357486" y="7581318"/>
                </a:lnTo>
                <a:lnTo>
                  <a:pt x="11362547" y="7573759"/>
                </a:lnTo>
                <a:close/>
                <a:moveTo>
                  <a:pt x="7467723" y="7573649"/>
                </a:moveTo>
                <a:lnTo>
                  <a:pt x="7464350" y="7580435"/>
                </a:lnTo>
                <a:lnTo>
                  <a:pt x="7463912" y="7581318"/>
                </a:lnTo>
                <a:lnTo>
                  <a:pt x="7468973" y="7573759"/>
                </a:lnTo>
                <a:close/>
                <a:moveTo>
                  <a:pt x="12054541" y="7570935"/>
                </a:moveTo>
                <a:lnTo>
                  <a:pt x="12052132" y="7573298"/>
                </a:lnTo>
                <a:lnTo>
                  <a:pt x="12070131" y="7591838"/>
                </a:lnTo>
                <a:close/>
                <a:moveTo>
                  <a:pt x="3042759" y="7492454"/>
                </a:moveTo>
                <a:lnTo>
                  <a:pt x="3031841" y="7495586"/>
                </a:lnTo>
                <a:lnTo>
                  <a:pt x="3035664" y="7501357"/>
                </a:lnTo>
                <a:lnTo>
                  <a:pt x="3035439" y="7502081"/>
                </a:lnTo>
                <a:lnTo>
                  <a:pt x="3043206" y="7494336"/>
                </a:lnTo>
                <a:close/>
                <a:moveTo>
                  <a:pt x="12715671" y="7454230"/>
                </a:moveTo>
                <a:lnTo>
                  <a:pt x="12708931" y="7458544"/>
                </a:lnTo>
                <a:lnTo>
                  <a:pt x="12722688" y="7483021"/>
                </a:lnTo>
                <a:lnTo>
                  <a:pt x="12724894" y="7483506"/>
                </a:lnTo>
                <a:lnTo>
                  <a:pt x="12715671" y="7455343"/>
                </a:lnTo>
                <a:close/>
                <a:moveTo>
                  <a:pt x="6804509" y="7366065"/>
                </a:moveTo>
                <a:lnTo>
                  <a:pt x="6804168" y="7366164"/>
                </a:lnTo>
                <a:lnTo>
                  <a:pt x="6804668" y="7367199"/>
                </a:lnTo>
                <a:close/>
                <a:moveTo>
                  <a:pt x="2910934" y="7366065"/>
                </a:moveTo>
                <a:lnTo>
                  <a:pt x="2910594" y="7366164"/>
                </a:lnTo>
                <a:lnTo>
                  <a:pt x="2911093" y="7367199"/>
                </a:lnTo>
                <a:close/>
                <a:moveTo>
                  <a:pt x="6802678" y="7362423"/>
                </a:moveTo>
                <a:lnTo>
                  <a:pt x="6802613" y="7362961"/>
                </a:lnTo>
                <a:lnTo>
                  <a:pt x="6802678" y="7363098"/>
                </a:lnTo>
                <a:close/>
                <a:moveTo>
                  <a:pt x="2909104" y="7362423"/>
                </a:moveTo>
                <a:lnTo>
                  <a:pt x="2909039" y="7362961"/>
                </a:lnTo>
                <a:lnTo>
                  <a:pt x="2909104" y="7363098"/>
                </a:lnTo>
                <a:close/>
                <a:moveTo>
                  <a:pt x="6802313" y="7357398"/>
                </a:moveTo>
                <a:lnTo>
                  <a:pt x="6800025" y="7357630"/>
                </a:lnTo>
                <a:lnTo>
                  <a:pt x="6802313" y="7362344"/>
                </a:lnTo>
                <a:close/>
                <a:moveTo>
                  <a:pt x="2908737" y="7357398"/>
                </a:moveTo>
                <a:lnTo>
                  <a:pt x="2906452" y="7357630"/>
                </a:lnTo>
                <a:lnTo>
                  <a:pt x="2908737" y="7362344"/>
                </a:lnTo>
                <a:close/>
                <a:moveTo>
                  <a:pt x="7510257" y="7326017"/>
                </a:moveTo>
                <a:lnTo>
                  <a:pt x="7507467" y="7332327"/>
                </a:lnTo>
                <a:lnTo>
                  <a:pt x="7514141" y="7326602"/>
                </a:lnTo>
                <a:lnTo>
                  <a:pt x="7513899" y="7326462"/>
                </a:lnTo>
                <a:close/>
                <a:moveTo>
                  <a:pt x="10972641" y="7323081"/>
                </a:moveTo>
                <a:lnTo>
                  <a:pt x="10951661" y="7349037"/>
                </a:lnTo>
                <a:lnTo>
                  <a:pt x="10933501" y="7366668"/>
                </a:lnTo>
                <a:lnTo>
                  <a:pt x="10964622" y="7364982"/>
                </a:lnTo>
                <a:lnTo>
                  <a:pt x="10965579" y="7365142"/>
                </a:lnTo>
                <a:close/>
                <a:moveTo>
                  <a:pt x="8068910" y="7318788"/>
                </a:moveTo>
                <a:lnTo>
                  <a:pt x="8067703" y="7319602"/>
                </a:lnTo>
                <a:lnTo>
                  <a:pt x="8067703" y="7355530"/>
                </a:lnTo>
                <a:lnTo>
                  <a:pt x="8068910" y="7355957"/>
                </a:lnTo>
                <a:close/>
                <a:moveTo>
                  <a:pt x="7546097" y="7318158"/>
                </a:moveTo>
                <a:lnTo>
                  <a:pt x="7545646" y="7318428"/>
                </a:lnTo>
                <a:lnTo>
                  <a:pt x="7545646" y="7323631"/>
                </a:lnTo>
                <a:lnTo>
                  <a:pt x="7554899" y="7318158"/>
                </a:lnTo>
                <a:close/>
                <a:moveTo>
                  <a:pt x="10281608" y="7311172"/>
                </a:moveTo>
                <a:lnTo>
                  <a:pt x="10281608" y="7314854"/>
                </a:lnTo>
                <a:lnTo>
                  <a:pt x="10283427" y="7315757"/>
                </a:lnTo>
                <a:lnTo>
                  <a:pt x="10287243" y="7311892"/>
                </a:lnTo>
                <a:close/>
                <a:moveTo>
                  <a:pt x="20687351" y="7212071"/>
                </a:moveTo>
                <a:cubicBezTo>
                  <a:pt x="20690827" y="7211572"/>
                  <a:pt x="20694623" y="7215712"/>
                  <a:pt x="20694943" y="7220353"/>
                </a:cubicBezTo>
                <a:cubicBezTo>
                  <a:pt x="20687983" y="7221351"/>
                  <a:pt x="20684507" y="7221849"/>
                  <a:pt x="20681027" y="7222346"/>
                </a:cubicBezTo>
                <a:cubicBezTo>
                  <a:pt x="20680707" y="7217708"/>
                  <a:pt x="20680391" y="7213068"/>
                  <a:pt x="20687351" y="7212071"/>
                </a:cubicBezTo>
                <a:close/>
                <a:moveTo>
                  <a:pt x="8067705" y="7175707"/>
                </a:moveTo>
                <a:lnTo>
                  <a:pt x="8067705" y="7182183"/>
                </a:lnTo>
                <a:lnTo>
                  <a:pt x="8068765" y="7185353"/>
                </a:lnTo>
                <a:lnTo>
                  <a:pt x="8070727" y="7187010"/>
                </a:lnTo>
                <a:lnTo>
                  <a:pt x="8070727" y="7185287"/>
                </a:lnTo>
                <a:close/>
                <a:moveTo>
                  <a:pt x="8975976" y="6970326"/>
                </a:moveTo>
                <a:lnTo>
                  <a:pt x="8957737" y="6997694"/>
                </a:lnTo>
                <a:cubicBezTo>
                  <a:pt x="8932990" y="7032473"/>
                  <a:pt x="8903292" y="7062283"/>
                  <a:pt x="8851817" y="7066256"/>
                </a:cubicBezTo>
                <a:lnTo>
                  <a:pt x="8851701" y="7066184"/>
                </a:lnTo>
                <a:lnTo>
                  <a:pt x="8836940" y="7115944"/>
                </a:lnTo>
                <a:lnTo>
                  <a:pt x="8847237" y="7102374"/>
                </a:lnTo>
                <a:lnTo>
                  <a:pt x="8968401" y="7018316"/>
                </a:lnTo>
                <a:lnTo>
                  <a:pt x="8968401" y="7016287"/>
                </a:lnTo>
                <a:close/>
                <a:moveTo>
                  <a:pt x="877074" y="6907194"/>
                </a:moveTo>
                <a:lnTo>
                  <a:pt x="867424" y="6915102"/>
                </a:lnTo>
                <a:lnTo>
                  <a:pt x="867628" y="6915157"/>
                </a:lnTo>
                <a:lnTo>
                  <a:pt x="868980" y="6915532"/>
                </a:lnTo>
                <a:lnTo>
                  <a:pt x="872591" y="6920879"/>
                </a:lnTo>
                <a:lnTo>
                  <a:pt x="876894" y="6907730"/>
                </a:lnTo>
                <a:close/>
                <a:moveTo>
                  <a:pt x="909392" y="6868195"/>
                </a:moveTo>
                <a:lnTo>
                  <a:pt x="909392" y="6872863"/>
                </a:lnTo>
                <a:lnTo>
                  <a:pt x="909392" y="6878872"/>
                </a:lnTo>
                <a:lnTo>
                  <a:pt x="914815" y="6874454"/>
                </a:lnTo>
                <a:close/>
                <a:moveTo>
                  <a:pt x="5681056" y="6801783"/>
                </a:moveTo>
                <a:lnTo>
                  <a:pt x="5681056" y="6802137"/>
                </a:lnTo>
                <a:lnTo>
                  <a:pt x="5681193" y="6801814"/>
                </a:lnTo>
                <a:close/>
                <a:moveTo>
                  <a:pt x="726562" y="6794982"/>
                </a:moveTo>
                <a:lnTo>
                  <a:pt x="740075" y="6922419"/>
                </a:lnTo>
                <a:lnTo>
                  <a:pt x="741070" y="6915532"/>
                </a:lnTo>
                <a:lnTo>
                  <a:pt x="741260" y="6915482"/>
                </a:lnTo>
                <a:lnTo>
                  <a:pt x="734456" y="6794982"/>
                </a:lnTo>
                <a:close/>
                <a:moveTo>
                  <a:pt x="3124920" y="6756231"/>
                </a:moveTo>
                <a:lnTo>
                  <a:pt x="3127515" y="6769133"/>
                </a:lnTo>
                <a:lnTo>
                  <a:pt x="3130042" y="6756231"/>
                </a:lnTo>
                <a:lnTo>
                  <a:pt x="3129570" y="6756231"/>
                </a:lnTo>
                <a:close/>
                <a:moveTo>
                  <a:pt x="2127213" y="6682932"/>
                </a:moveTo>
                <a:lnTo>
                  <a:pt x="2126915" y="6682951"/>
                </a:lnTo>
                <a:lnTo>
                  <a:pt x="2120671" y="6701828"/>
                </a:lnTo>
                <a:lnTo>
                  <a:pt x="2120714" y="6701835"/>
                </a:lnTo>
                <a:close/>
                <a:moveTo>
                  <a:pt x="696076" y="6629378"/>
                </a:moveTo>
                <a:lnTo>
                  <a:pt x="689909" y="6634529"/>
                </a:lnTo>
                <a:lnTo>
                  <a:pt x="696076" y="6637111"/>
                </a:lnTo>
                <a:close/>
                <a:moveTo>
                  <a:pt x="699085" y="6617364"/>
                </a:moveTo>
                <a:lnTo>
                  <a:pt x="697829" y="6618710"/>
                </a:lnTo>
                <a:lnTo>
                  <a:pt x="696363" y="6621162"/>
                </a:lnTo>
                <a:lnTo>
                  <a:pt x="696363" y="6625725"/>
                </a:lnTo>
                <a:close/>
                <a:moveTo>
                  <a:pt x="2385979" y="6580608"/>
                </a:moveTo>
                <a:lnTo>
                  <a:pt x="2380273" y="6580711"/>
                </a:lnTo>
                <a:lnTo>
                  <a:pt x="2385094" y="6591371"/>
                </a:lnTo>
                <a:lnTo>
                  <a:pt x="2387391" y="6581145"/>
                </a:lnTo>
                <a:lnTo>
                  <a:pt x="2386722" y="6581837"/>
                </a:lnTo>
                <a:close/>
                <a:moveTo>
                  <a:pt x="1218136" y="6559442"/>
                </a:moveTo>
                <a:lnTo>
                  <a:pt x="1216792" y="6564170"/>
                </a:lnTo>
                <a:lnTo>
                  <a:pt x="1214740" y="6565572"/>
                </a:lnTo>
                <a:lnTo>
                  <a:pt x="1218136" y="6565695"/>
                </a:lnTo>
                <a:close/>
                <a:moveTo>
                  <a:pt x="746086" y="6537542"/>
                </a:moveTo>
                <a:lnTo>
                  <a:pt x="744350" y="6537891"/>
                </a:lnTo>
                <a:lnTo>
                  <a:pt x="743997" y="6539306"/>
                </a:lnTo>
                <a:close/>
                <a:moveTo>
                  <a:pt x="690214" y="6534002"/>
                </a:moveTo>
                <a:lnTo>
                  <a:pt x="696080" y="6535962"/>
                </a:lnTo>
                <a:lnTo>
                  <a:pt x="696080" y="6535820"/>
                </a:lnTo>
                <a:lnTo>
                  <a:pt x="694263" y="6534002"/>
                </a:lnTo>
                <a:close/>
                <a:moveTo>
                  <a:pt x="793965" y="6509176"/>
                </a:moveTo>
                <a:lnTo>
                  <a:pt x="797591" y="6514625"/>
                </a:lnTo>
                <a:cubicBezTo>
                  <a:pt x="789738" y="6522498"/>
                  <a:pt x="789738" y="6530368"/>
                  <a:pt x="781878" y="6530368"/>
                </a:cubicBezTo>
                <a:lnTo>
                  <a:pt x="777344" y="6531277"/>
                </a:lnTo>
                <a:lnTo>
                  <a:pt x="780398" y="6532014"/>
                </a:lnTo>
                <a:lnTo>
                  <a:pt x="783089" y="6540915"/>
                </a:lnTo>
                <a:lnTo>
                  <a:pt x="783452" y="6542126"/>
                </a:lnTo>
                <a:lnTo>
                  <a:pt x="802423" y="6523783"/>
                </a:lnTo>
                <a:cubicBezTo>
                  <a:pt x="808225" y="6522799"/>
                  <a:pt x="814024" y="6526737"/>
                  <a:pt x="821757" y="6534610"/>
                </a:cubicBezTo>
                <a:lnTo>
                  <a:pt x="821757" y="6536422"/>
                </a:lnTo>
                <a:lnTo>
                  <a:pt x="822963" y="6534610"/>
                </a:lnTo>
                <a:lnTo>
                  <a:pt x="825384" y="6533396"/>
                </a:lnTo>
                <a:lnTo>
                  <a:pt x="821755" y="6533396"/>
                </a:lnTo>
                <a:lnTo>
                  <a:pt x="821755" y="6509176"/>
                </a:lnTo>
                <a:close/>
                <a:moveTo>
                  <a:pt x="907156" y="6451725"/>
                </a:moveTo>
                <a:lnTo>
                  <a:pt x="906947" y="6452354"/>
                </a:lnTo>
                <a:lnTo>
                  <a:pt x="907156" y="6452392"/>
                </a:lnTo>
                <a:close/>
                <a:moveTo>
                  <a:pt x="1430511" y="6445414"/>
                </a:moveTo>
                <a:lnTo>
                  <a:pt x="1425680" y="6449019"/>
                </a:lnTo>
                <a:lnTo>
                  <a:pt x="1430511" y="6450578"/>
                </a:lnTo>
                <a:close/>
                <a:moveTo>
                  <a:pt x="949656" y="6434302"/>
                </a:moveTo>
                <a:lnTo>
                  <a:pt x="947437" y="6445082"/>
                </a:lnTo>
                <a:lnTo>
                  <a:pt x="947667" y="6445082"/>
                </a:lnTo>
                <a:lnTo>
                  <a:pt x="949827" y="6434697"/>
                </a:lnTo>
                <a:close/>
                <a:moveTo>
                  <a:pt x="1777395" y="6407448"/>
                </a:moveTo>
                <a:lnTo>
                  <a:pt x="1777551" y="6409939"/>
                </a:lnTo>
                <a:lnTo>
                  <a:pt x="1778649" y="6407448"/>
                </a:lnTo>
                <a:close/>
                <a:moveTo>
                  <a:pt x="867421" y="6401344"/>
                </a:moveTo>
                <a:lnTo>
                  <a:pt x="862050" y="6408123"/>
                </a:lnTo>
                <a:lnTo>
                  <a:pt x="869132" y="6407446"/>
                </a:lnTo>
                <a:lnTo>
                  <a:pt x="870094" y="6413306"/>
                </a:lnTo>
                <a:lnTo>
                  <a:pt x="870094" y="6407446"/>
                </a:lnTo>
                <a:lnTo>
                  <a:pt x="871110" y="6407446"/>
                </a:lnTo>
                <a:lnTo>
                  <a:pt x="869084" y="6406082"/>
                </a:lnTo>
                <a:close/>
                <a:moveTo>
                  <a:pt x="793650" y="6274227"/>
                </a:moveTo>
                <a:lnTo>
                  <a:pt x="784317" y="6276068"/>
                </a:lnTo>
                <a:lnTo>
                  <a:pt x="784241" y="6276227"/>
                </a:lnTo>
                <a:lnTo>
                  <a:pt x="783668" y="6276197"/>
                </a:lnTo>
                <a:lnTo>
                  <a:pt x="782289" y="6276467"/>
                </a:lnTo>
                <a:lnTo>
                  <a:pt x="784887" y="6291791"/>
                </a:lnTo>
                <a:lnTo>
                  <a:pt x="789855" y="6278061"/>
                </a:lnTo>
                <a:lnTo>
                  <a:pt x="791246" y="6276654"/>
                </a:lnTo>
                <a:lnTo>
                  <a:pt x="784023" y="6276654"/>
                </a:lnTo>
                <a:lnTo>
                  <a:pt x="784241" y="6276227"/>
                </a:lnTo>
                <a:lnTo>
                  <a:pt x="791284" y="6276618"/>
                </a:lnTo>
                <a:close/>
                <a:moveTo>
                  <a:pt x="822848" y="6266446"/>
                </a:moveTo>
                <a:lnTo>
                  <a:pt x="822286" y="6267157"/>
                </a:lnTo>
                <a:lnTo>
                  <a:pt x="822651" y="6267270"/>
                </a:lnTo>
                <a:close/>
                <a:moveTo>
                  <a:pt x="2779243" y="5885168"/>
                </a:moveTo>
                <a:lnTo>
                  <a:pt x="2777936" y="5887937"/>
                </a:lnTo>
                <a:lnTo>
                  <a:pt x="2789406" y="5905327"/>
                </a:lnTo>
                <a:lnTo>
                  <a:pt x="2781568" y="5885168"/>
                </a:lnTo>
                <a:close/>
                <a:moveTo>
                  <a:pt x="1045900" y="5831622"/>
                </a:moveTo>
                <a:lnTo>
                  <a:pt x="1044745" y="5831870"/>
                </a:lnTo>
                <a:lnTo>
                  <a:pt x="1044724" y="5831879"/>
                </a:lnTo>
                <a:lnTo>
                  <a:pt x="1045391" y="5832358"/>
                </a:lnTo>
                <a:close/>
                <a:moveTo>
                  <a:pt x="472667" y="5745820"/>
                </a:moveTo>
                <a:lnTo>
                  <a:pt x="472667" y="5747077"/>
                </a:lnTo>
                <a:lnTo>
                  <a:pt x="474964" y="5752821"/>
                </a:lnTo>
                <a:lnTo>
                  <a:pt x="474964" y="5748286"/>
                </a:lnTo>
                <a:lnTo>
                  <a:pt x="478270" y="5746566"/>
                </a:lnTo>
                <a:close/>
                <a:moveTo>
                  <a:pt x="21168217" y="5501258"/>
                </a:moveTo>
                <a:cubicBezTo>
                  <a:pt x="21171695" y="5500759"/>
                  <a:pt x="21175491" y="5504899"/>
                  <a:pt x="21175811" y="5509540"/>
                </a:cubicBezTo>
                <a:cubicBezTo>
                  <a:pt x="21168851" y="5510538"/>
                  <a:pt x="21165373" y="5511036"/>
                  <a:pt x="21161895" y="5511533"/>
                </a:cubicBezTo>
                <a:cubicBezTo>
                  <a:pt x="21161575" y="5506895"/>
                  <a:pt x="21161259" y="5502255"/>
                  <a:pt x="21168217" y="5501258"/>
                </a:cubicBezTo>
                <a:close/>
                <a:moveTo>
                  <a:pt x="1042865" y="5494748"/>
                </a:moveTo>
                <a:lnTo>
                  <a:pt x="1035875" y="5498383"/>
                </a:lnTo>
                <a:lnTo>
                  <a:pt x="1040043" y="5508521"/>
                </a:lnTo>
                <a:close/>
                <a:moveTo>
                  <a:pt x="649602" y="4786606"/>
                </a:moveTo>
                <a:lnTo>
                  <a:pt x="647740" y="4787372"/>
                </a:lnTo>
                <a:cubicBezTo>
                  <a:pt x="624175" y="4787372"/>
                  <a:pt x="592755" y="4795224"/>
                  <a:pt x="569188" y="4795224"/>
                </a:cubicBezTo>
                <a:lnTo>
                  <a:pt x="567922" y="4793957"/>
                </a:lnTo>
                <a:lnTo>
                  <a:pt x="566990" y="4797466"/>
                </a:lnTo>
                <a:lnTo>
                  <a:pt x="564496" y="4798033"/>
                </a:lnTo>
                <a:lnTo>
                  <a:pt x="569129" y="4799184"/>
                </a:lnTo>
                <a:cubicBezTo>
                  <a:pt x="573071" y="4817020"/>
                  <a:pt x="572577" y="4832379"/>
                  <a:pt x="568879" y="4845755"/>
                </a:cubicBezTo>
                <a:lnTo>
                  <a:pt x="558564" y="4864128"/>
                </a:lnTo>
                <a:lnTo>
                  <a:pt x="664850" y="4806871"/>
                </a:lnTo>
                <a:lnTo>
                  <a:pt x="647740" y="4789596"/>
                </a:lnTo>
                <a:close/>
                <a:moveTo>
                  <a:pt x="472668" y="4089998"/>
                </a:moveTo>
                <a:lnTo>
                  <a:pt x="472668" y="4091255"/>
                </a:lnTo>
                <a:lnTo>
                  <a:pt x="474966" y="4096999"/>
                </a:lnTo>
                <a:lnTo>
                  <a:pt x="474966" y="4092464"/>
                </a:lnTo>
                <a:lnTo>
                  <a:pt x="478271" y="4090744"/>
                </a:lnTo>
                <a:close/>
                <a:moveTo>
                  <a:pt x="803304" y="3912267"/>
                </a:moveTo>
                <a:lnTo>
                  <a:pt x="804215" y="3923159"/>
                </a:lnTo>
                <a:cubicBezTo>
                  <a:pt x="788448" y="3954752"/>
                  <a:pt x="772684" y="3978445"/>
                  <a:pt x="741161" y="3994244"/>
                </a:cubicBezTo>
                <a:lnTo>
                  <a:pt x="699183" y="4020907"/>
                </a:lnTo>
                <a:lnTo>
                  <a:pt x="690963" y="4035637"/>
                </a:lnTo>
                <a:lnTo>
                  <a:pt x="677655" y="4047491"/>
                </a:lnTo>
                <a:lnTo>
                  <a:pt x="684152" y="4042741"/>
                </a:lnTo>
                <a:cubicBezTo>
                  <a:pt x="701347" y="4035034"/>
                  <a:pt x="721140" y="4030559"/>
                  <a:pt x="742914" y="4030559"/>
                </a:cubicBezTo>
                <a:lnTo>
                  <a:pt x="780482" y="4027450"/>
                </a:lnTo>
                <a:lnTo>
                  <a:pt x="868013" y="3918202"/>
                </a:lnTo>
                <a:close/>
                <a:moveTo>
                  <a:pt x="21464275" y="3677497"/>
                </a:moveTo>
                <a:lnTo>
                  <a:pt x="21460703" y="3684671"/>
                </a:lnTo>
                <a:lnTo>
                  <a:pt x="21460295" y="3685079"/>
                </a:lnTo>
                <a:lnTo>
                  <a:pt x="21459659" y="3686324"/>
                </a:lnTo>
                <a:lnTo>
                  <a:pt x="21462315" y="3684282"/>
                </a:lnTo>
                <a:lnTo>
                  <a:pt x="21478151" y="3684282"/>
                </a:lnTo>
                <a:close/>
                <a:moveTo>
                  <a:pt x="21714707" y="3278604"/>
                </a:moveTo>
                <a:lnTo>
                  <a:pt x="21712871" y="3288379"/>
                </a:lnTo>
                <a:lnTo>
                  <a:pt x="21712723" y="3288897"/>
                </a:lnTo>
                <a:lnTo>
                  <a:pt x="21713823" y="3287943"/>
                </a:lnTo>
                <a:lnTo>
                  <a:pt x="21723279" y="3285788"/>
                </a:lnTo>
                <a:close/>
                <a:moveTo>
                  <a:pt x="1557612" y="3177259"/>
                </a:moveTo>
                <a:lnTo>
                  <a:pt x="1565525" y="3191133"/>
                </a:lnTo>
                <a:lnTo>
                  <a:pt x="1566174" y="3191003"/>
                </a:lnTo>
                <a:lnTo>
                  <a:pt x="1566174" y="3177259"/>
                </a:lnTo>
                <a:lnTo>
                  <a:pt x="1566012" y="3177259"/>
                </a:lnTo>
                <a:close/>
                <a:moveTo>
                  <a:pt x="1034576" y="3043509"/>
                </a:moveTo>
                <a:lnTo>
                  <a:pt x="1028853" y="3044670"/>
                </a:lnTo>
                <a:lnTo>
                  <a:pt x="1034840" y="3046632"/>
                </a:lnTo>
                <a:close/>
                <a:moveTo>
                  <a:pt x="21723291" y="3023558"/>
                </a:moveTo>
                <a:lnTo>
                  <a:pt x="21721363" y="3025474"/>
                </a:lnTo>
                <a:lnTo>
                  <a:pt x="21718439" y="3025474"/>
                </a:lnTo>
                <a:lnTo>
                  <a:pt x="21720791" y="3026794"/>
                </a:lnTo>
                <a:lnTo>
                  <a:pt x="21726919" y="3029857"/>
                </a:lnTo>
                <a:lnTo>
                  <a:pt x="21728315" y="3026966"/>
                </a:lnTo>
                <a:close/>
                <a:moveTo>
                  <a:pt x="21115567" y="2957836"/>
                </a:moveTo>
                <a:lnTo>
                  <a:pt x="21115303" y="2960772"/>
                </a:lnTo>
                <a:lnTo>
                  <a:pt x="21115567" y="2960772"/>
                </a:lnTo>
                <a:close/>
                <a:moveTo>
                  <a:pt x="1569238" y="2908945"/>
                </a:moveTo>
                <a:lnTo>
                  <a:pt x="1563101" y="2915187"/>
                </a:lnTo>
                <a:lnTo>
                  <a:pt x="1562699" y="2919996"/>
                </a:lnTo>
                <a:lnTo>
                  <a:pt x="1566012" y="2914823"/>
                </a:lnTo>
                <a:close/>
                <a:moveTo>
                  <a:pt x="1914209" y="2826132"/>
                </a:moveTo>
                <a:lnTo>
                  <a:pt x="1913403" y="2826947"/>
                </a:lnTo>
                <a:lnTo>
                  <a:pt x="1899668" y="2832419"/>
                </a:lnTo>
                <a:lnTo>
                  <a:pt x="1901165" y="2842335"/>
                </a:lnTo>
                <a:lnTo>
                  <a:pt x="1911795" y="2829741"/>
                </a:lnTo>
                <a:lnTo>
                  <a:pt x="1914209" y="2828380"/>
                </a:lnTo>
                <a:close/>
                <a:moveTo>
                  <a:pt x="1917391" y="2698662"/>
                </a:moveTo>
                <a:lnTo>
                  <a:pt x="1914585" y="2700093"/>
                </a:lnTo>
                <a:lnTo>
                  <a:pt x="1914809" y="2701799"/>
                </a:lnTo>
                <a:close/>
                <a:moveTo>
                  <a:pt x="994961" y="2691860"/>
                </a:moveTo>
                <a:lnTo>
                  <a:pt x="992768" y="2692061"/>
                </a:lnTo>
                <a:lnTo>
                  <a:pt x="1003005" y="2706520"/>
                </a:lnTo>
                <a:lnTo>
                  <a:pt x="1003686" y="2703131"/>
                </a:lnTo>
                <a:lnTo>
                  <a:pt x="1006867" y="2702379"/>
                </a:lnTo>
                <a:lnTo>
                  <a:pt x="1004370" y="2701182"/>
                </a:lnTo>
                <a:close/>
                <a:moveTo>
                  <a:pt x="3205280" y="2619320"/>
                </a:moveTo>
                <a:lnTo>
                  <a:pt x="3203838" y="2620831"/>
                </a:lnTo>
                <a:lnTo>
                  <a:pt x="3205419" y="2619541"/>
                </a:lnTo>
                <a:close/>
                <a:moveTo>
                  <a:pt x="21596051" y="2501991"/>
                </a:moveTo>
                <a:lnTo>
                  <a:pt x="21595707" y="2502300"/>
                </a:lnTo>
                <a:lnTo>
                  <a:pt x="21593907" y="2502300"/>
                </a:lnTo>
                <a:lnTo>
                  <a:pt x="21596051" y="2506640"/>
                </a:lnTo>
                <a:close/>
                <a:moveTo>
                  <a:pt x="2769433" y="2393740"/>
                </a:moveTo>
                <a:lnTo>
                  <a:pt x="2769116" y="2393923"/>
                </a:lnTo>
                <a:lnTo>
                  <a:pt x="2769591" y="2393903"/>
                </a:lnTo>
                <a:close/>
                <a:moveTo>
                  <a:pt x="1437765" y="2351749"/>
                </a:moveTo>
                <a:lnTo>
                  <a:pt x="1438250" y="2352806"/>
                </a:lnTo>
                <a:lnTo>
                  <a:pt x="1438500" y="2352493"/>
                </a:lnTo>
                <a:close/>
                <a:moveTo>
                  <a:pt x="1602570" y="2264776"/>
                </a:moveTo>
                <a:lnTo>
                  <a:pt x="1603123" y="2265595"/>
                </a:lnTo>
                <a:lnTo>
                  <a:pt x="1603515" y="2264956"/>
                </a:lnTo>
                <a:close/>
                <a:moveTo>
                  <a:pt x="2735619" y="2216863"/>
                </a:moveTo>
                <a:lnTo>
                  <a:pt x="2735056" y="2218107"/>
                </a:lnTo>
                <a:lnTo>
                  <a:pt x="2732834" y="2220711"/>
                </a:lnTo>
                <a:lnTo>
                  <a:pt x="2733085" y="2221627"/>
                </a:lnTo>
                <a:lnTo>
                  <a:pt x="2735585" y="2217890"/>
                </a:lnTo>
                <a:close/>
                <a:moveTo>
                  <a:pt x="5200394" y="2185707"/>
                </a:moveTo>
                <a:lnTo>
                  <a:pt x="5196890" y="2191743"/>
                </a:lnTo>
                <a:lnTo>
                  <a:pt x="5201852" y="2186738"/>
                </a:lnTo>
                <a:close/>
                <a:moveTo>
                  <a:pt x="20595235" y="2054140"/>
                </a:moveTo>
                <a:lnTo>
                  <a:pt x="20592491" y="2063627"/>
                </a:lnTo>
                <a:lnTo>
                  <a:pt x="20593119" y="2066178"/>
                </a:lnTo>
                <a:lnTo>
                  <a:pt x="20600295" y="2058985"/>
                </a:lnTo>
                <a:close/>
                <a:moveTo>
                  <a:pt x="21683707" y="2034184"/>
                </a:moveTo>
                <a:lnTo>
                  <a:pt x="21684655" y="2037202"/>
                </a:lnTo>
                <a:lnTo>
                  <a:pt x="21684607" y="2034184"/>
                </a:lnTo>
                <a:close/>
                <a:moveTo>
                  <a:pt x="22069727" y="2025335"/>
                </a:moveTo>
                <a:lnTo>
                  <a:pt x="22069123" y="2027791"/>
                </a:lnTo>
                <a:lnTo>
                  <a:pt x="22069767" y="2027568"/>
                </a:lnTo>
                <a:lnTo>
                  <a:pt x="22069311" y="2028893"/>
                </a:lnTo>
                <a:lnTo>
                  <a:pt x="22070703" y="2027220"/>
                </a:lnTo>
                <a:lnTo>
                  <a:pt x="22071971" y="2026488"/>
                </a:lnTo>
                <a:close/>
                <a:moveTo>
                  <a:pt x="5651443" y="1944274"/>
                </a:moveTo>
                <a:lnTo>
                  <a:pt x="5642284" y="1969968"/>
                </a:lnTo>
                <a:lnTo>
                  <a:pt x="5661618" y="1951292"/>
                </a:lnTo>
                <a:close/>
                <a:moveTo>
                  <a:pt x="21841183" y="1927257"/>
                </a:moveTo>
                <a:lnTo>
                  <a:pt x="21840555" y="1928891"/>
                </a:lnTo>
                <a:lnTo>
                  <a:pt x="21841015" y="1928975"/>
                </a:lnTo>
                <a:lnTo>
                  <a:pt x="21841371" y="1929028"/>
                </a:lnTo>
                <a:close/>
                <a:moveTo>
                  <a:pt x="1609615" y="1924779"/>
                </a:moveTo>
                <a:lnTo>
                  <a:pt x="1609680" y="1925177"/>
                </a:lnTo>
                <a:lnTo>
                  <a:pt x="1609074" y="1928251"/>
                </a:lnTo>
                <a:lnTo>
                  <a:pt x="1610601" y="1925580"/>
                </a:lnTo>
                <a:close/>
                <a:moveTo>
                  <a:pt x="21588287" y="1903005"/>
                </a:moveTo>
                <a:lnTo>
                  <a:pt x="21583951" y="1937393"/>
                </a:lnTo>
                <a:lnTo>
                  <a:pt x="21594351" y="1939119"/>
                </a:lnTo>
                <a:close/>
                <a:moveTo>
                  <a:pt x="21275655" y="1830344"/>
                </a:moveTo>
                <a:lnTo>
                  <a:pt x="21288355" y="1860894"/>
                </a:lnTo>
                <a:lnTo>
                  <a:pt x="21288987" y="1860193"/>
                </a:lnTo>
                <a:lnTo>
                  <a:pt x="21296059" y="1846006"/>
                </a:lnTo>
                <a:close/>
                <a:moveTo>
                  <a:pt x="1826732" y="1776481"/>
                </a:moveTo>
                <a:lnTo>
                  <a:pt x="1826236" y="1779773"/>
                </a:lnTo>
                <a:lnTo>
                  <a:pt x="1826149" y="1780144"/>
                </a:lnTo>
                <a:lnTo>
                  <a:pt x="1828319" y="1778405"/>
                </a:lnTo>
                <a:close/>
                <a:moveTo>
                  <a:pt x="3604486" y="1664244"/>
                </a:moveTo>
                <a:lnTo>
                  <a:pt x="3604870" y="1667336"/>
                </a:lnTo>
                <a:lnTo>
                  <a:pt x="3609285" y="1665209"/>
                </a:lnTo>
                <a:close/>
                <a:moveTo>
                  <a:pt x="21079851" y="1591444"/>
                </a:moveTo>
                <a:lnTo>
                  <a:pt x="21079879" y="1591590"/>
                </a:lnTo>
                <a:lnTo>
                  <a:pt x="21080611" y="1591590"/>
                </a:lnTo>
                <a:close/>
                <a:moveTo>
                  <a:pt x="21118023" y="1561006"/>
                </a:moveTo>
                <a:lnTo>
                  <a:pt x="21107435" y="1591590"/>
                </a:lnTo>
                <a:lnTo>
                  <a:pt x="21111783" y="1591590"/>
                </a:lnTo>
                <a:lnTo>
                  <a:pt x="21125583" y="1605319"/>
                </a:lnTo>
                <a:lnTo>
                  <a:pt x="21129091" y="1597263"/>
                </a:lnTo>
                <a:lnTo>
                  <a:pt x="21128483" y="1596432"/>
                </a:lnTo>
                <a:cubicBezTo>
                  <a:pt x="21128483" y="1596432"/>
                  <a:pt x="21112663" y="1588358"/>
                  <a:pt x="21112663" y="1588358"/>
                </a:cubicBezTo>
                <a:close/>
                <a:moveTo>
                  <a:pt x="2611642" y="1525811"/>
                </a:moveTo>
                <a:lnTo>
                  <a:pt x="2611988" y="1526557"/>
                </a:lnTo>
                <a:lnTo>
                  <a:pt x="2612987" y="1526557"/>
                </a:lnTo>
                <a:close/>
                <a:moveTo>
                  <a:pt x="2693813" y="1525629"/>
                </a:moveTo>
                <a:lnTo>
                  <a:pt x="2697746" y="1527813"/>
                </a:lnTo>
                <a:lnTo>
                  <a:pt x="2700434" y="1527554"/>
                </a:lnTo>
                <a:lnTo>
                  <a:pt x="2696521" y="1525629"/>
                </a:lnTo>
                <a:close/>
                <a:moveTo>
                  <a:pt x="21673963" y="1410772"/>
                </a:moveTo>
                <a:lnTo>
                  <a:pt x="21669471" y="1424846"/>
                </a:lnTo>
                <a:lnTo>
                  <a:pt x="21674799" y="1426863"/>
                </a:lnTo>
                <a:lnTo>
                  <a:pt x="21674319" y="1416443"/>
                </a:lnTo>
                <a:lnTo>
                  <a:pt x="21677483" y="1415100"/>
                </a:lnTo>
                <a:lnTo>
                  <a:pt x="21674259" y="1415100"/>
                </a:lnTo>
                <a:lnTo>
                  <a:pt x="21674319" y="1416443"/>
                </a:lnTo>
                <a:lnTo>
                  <a:pt x="21673963" y="1416591"/>
                </a:lnTo>
                <a:lnTo>
                  <a:pt x="21673963" y="1415100"/>
                </a:lnTo>
                <a:lnTo>
                  <a:pt x="21673395" y="1415100"/>
                </a:lnTo>
                <a:lnTo>
                  <a:pt x="21673963" y="1412192"/>
                </a:lnTo>
                <a:close/>
                <a:moveTo>
                  <a:pt x="21674683" y="1408517"/>
                </a:moveTo>
                <a:lnTo>
                  <a:pt x="21674047" y="1410513"/>
                </a:lnTo>
                <a:lnTo>
                  <a:pt x="21674091" y="1411532"/>
                </a:lnTo>
                <a:close/>
                <a:moveTo>
                  <a:pt x="14254747" y="1406228"/>
                </a:moveTo>
                <a:lnTo>
                  <a:pt x="14254747" y="1413047"/>
                </a:lnTo>
                <a:lnTo>
                  <a:pt x="14254747" y="1417848"/>
                </a:lnTo>
                <a:lnTo>
                  <a:pt x="14257076" y="1416317"/>
                </a:lnTo>
                <a:lnTo>
                  <a:pt x="14259957" y="1410522"/>
                </a:lnTo>
                <a:close/>
                <a:moveTo>
                  <a:pt x="3952485" y="1391992"/>
                </a:moveTo>
                <a:lnTo>
                  <a:pt x="3952485" y="1397739"/>
                </a:lnTo>
                <a:lnTo>
                  <a:pt x="3952643" y="1398411"/>
                </a:lnTo>
                <a:lnTo>
                  <a:pt x="3957237" y="1396751"/>
                </a:lnTo>
                <a:close/>
                <a:moveTo>
                  <a:pt x="17078499" y="1372901"/>
                </a:moveTo>
                <a:lnTo>
                  <a:pt x="17078455" y="1372910"/>
                </a:lnTo>
                <a:lnTo>
                  <a:pt x="17078427" y="1372986"/>
                </a:lnTo>
                <a:close/>
                <a:moveTo>
                  <a:pt x="13910428" y="1328163"/>
                </a:moveTo>
                <a:lnTo>
                  <a:pt x="13910058" y="1328255"/>
                </a:lnTo>
                <a:lnTo>
                  <a:pt x="13910659" y="1328344"/>
                </a:lnTo>
                <a:close/>
                <a:moveTo>
                  <a:pt x="21843819" y="1284246"/>
                </a:moveTo>
                <a:lnTo>
                  <a:pt x="21848519" y="1287182"/>
                </a:lnTo>
                <a:lnTo>
                  <a:pt x="21848739" y="1284567"/>
                </a:lnTo>
                <a:close/>
                <a:moveTo>
                  <a:pt x="22031039" y="1278272"/>
                </a:moveTo>
                <a:lnTo>
                  <a:pt x="22030219" y="1279944"/>
                </a:lnTo>
                <a:lnTo>
                  <a:pt x="22029951" y="1281589"/>
                </a:lnTo>
                <a:lnTo>
                  <a:pt x="22032255" y="1281729"/>
                </a:lnTo>
                <a:close/>
                <a:moveTo>
                  <a:pt x="3518244" y="1260724"/>
                </a:moveTo>
                <a:lnTo>
                  <a:pt x="3507292" y="1266220"/>
                </a:lnTo>
                <a:lnTo>
                  <a:pt x="3517975" y="1266220"/>
                </a:lnTo>
                <a:lnTo>
                  <a:pt x="3518244" y="1263053"/>
                </a:lnTo>
                <a:close/>
                <a:moveTo>
                  <a:pt x="2956334" y="1251653"/>
                </a:moveTo>
                <a:lnTo>
                  <a:pt x="2946994" y="1264005"/>
                </a:lnTo>
                <a:lnTo>
                  <a:pt x="2942140" y="1278566"/>
                </a:lnTo>
                <a:lnTo>
                  <a:pt x="2953488" y="1273486"/>
                </a:lnTo>
                <a:lnTo>
                  <a:pt x="2953488" y="1278463"/>
                </a:lnTo>
                <a:lnTo>
                  <a:pt x="2955979" y="1273889"/>
                </a:lnTo>
                <a:lnTo>
                  <a:pt x="2954316" y="1272924"/>
                </a:lnTo>
                <a:lnTo>
                  <a:pt x="2954704" y="1268836"/>
                </a:lnTo>
                <a:lnTo>
                  <a:pt x="2949419" y="1263542"/>
                </a:lnTo>
                <a:lnTo>
                  <a:pt x="2955095" y="1264717"/>
                </a:lnTo>
                <a:close/>
                <a:moveTo>
                  <a:pt x="16477139" y="1239436"/>
                </a:moveTo>
                <a:lnTo>
                  <a:pt x="16476131" y="1239671"/>
                </a:lnTo>
                <a:lnTo>
                  <a:pt x="16476999" y="1241429"/>
                </a:lnTo>
                <a:lnTo>
                  <a:pt x="16476999" y="1239557"/>
                </a:lnTo>
                <a:close/>
                <a:moveTo>
                  <a:pt x="14863021" y="1219380"/>
                </a:moveTo>
                <a:lnTo>
                  <a:pt x="14865417" y="1238673"/>
                </a:lnTo>
                <a:lnTo>
                  <a:pt x="14869555" y="1249515"/>
                </a:lnTo>
                <a:lnTo>
                  <a:pt x="14870128" y="1251098"/>
                </a:lnTo>
                <a:lnTo>
                  <a:pt x="14870417" y="1247918"/>
                </a:lnTo>
                <a:lnTo>
                  <a:pt x="14874534" y="1243794"/>
                </a:lnTo>
                <a:lnTo>
                  <a:pt x="14866682" y="1220904"/>
                </a:lnTo>
                <a:close/>
                <a:moveTo>
                  <a:pt x="4510450" y="1177001"/>
                </a:moveTo>
                <a:lnTo>
                  <a:pt x="4510185" y="1179064"/>
                </a:lnTo>
                <a:lnTo>
                  <a:pt x="4510972" y="1178267"/>
                </a:lnTo>
                <a:close/>
                <a:moveTo>
                  <a:pt x="4993377" y="1175518"/>
                </a:moveTo>
                <a:lnTo>
                  <a:pt x="4993377" y="1175912"/>
                </a:lnTo>
                <a:lnTo>
                  <a:pt x="4992702" y="1177040"/>
                </a:lnTo>
                <a:lnTo>
                  <a:pt x="4992731" y="1177031"/>
                </a:lnTo>
                <a:lnTo>
                  <a:pt x="4994496" y="1176163"/>
                </a:lnTo>
                <a:close/>
                <a:moveTo>
                  <a:pt x="4821540" y="1121411"/>
                </a:moveTo>
                <a:lnTo>
                  <a:pt x="4819358" y="1122896"/>
                </a:lnTo>
                <a:lnTo>
                  <a:pt x="4819358" y="1132518"/>
                </a:lnTo>
                <a:lnTo>
                  <a:pt x="4821540" y="1130500"/>
                </a:lnTo>
                <a:close/>
                <a:moveTo>
                  <a:pt x="17818587" y="1076326"/>
                </a:moveTo>
                <a:lnTo>
                  <a:pt x="17818603" y="1076353"/>
                </a:lnTo>
                <a:lnTo>
                  <a:pt x="17818603" y="1076337"/>
                </a:lnTo>
                <a:close/>
                <a:moveTo>
                  <a:pt x="11616019" y="1069951"/>
                </a:moveTo>
                <a:lnTo>
                  <a:pt x="11612652" y="1072442"/>
                </a:lnTo>
                <a:lnTo>
                  <a:pt x="11616035" y="1077567"/>
                </a:lnTo>
                <a:lnTo>
                  <a:pt x="11621175" y="1073259"/>
                </a:lnTo>
                <a:lnTo>
                  <a:pt x="11637997" y="1094414"/>
                </a:lnTo>
                <a:lnTo>
                  <a:pt x="11638031" y="1094387"/>
                </a:lnTo>
                <a:lnTo>
                  <a:pt x="11620331" y="1072116"/>
                </a:lnTo>
                <a:close/>
                <a:moveTo>
                  <a:pt x="5421944" y="1048512"/>
                </a:moveTo>
                <a:lnTo>
                  <a:pt x="5421125" y="1050931"/>
                </a:lnTo>
                <a:lnTo>
                  <a:pt x="5425844" y="1052122"/>
                </a:lnTo>
                <a:close/>
                <a:moveTo>
                  <a:pt x="5684365" y="1032282"/>
                </a:moveTo>
                <a:lnTo>
                  <a:pt x="5684015" y="1032552"/>
                </a:lnTo>
                <a:lnTo>
                  <a:pt x="5684306" y="1032575"/>
                </a:lnTo>
                <a:close/>
                <a:moveTo>
                  <a:pt x="15345880" y="1026435"/>
                </a:moveTo>
                <a:lnTo>
                  <a:pt x="15345880" y="1027295"/>
                </a:lnTo>
                <a:lnTo>
                  <a:pt x="15347557" y="1027295"/>
                </a:lnTo>
                <a:close/>
                <a:moveTo>
                  <a:pt x="9055423" y="978620"/>
                </a:moveTo>
                <a:lnTo>
                  <a:pt x="9055423" y="984367"/>
                </a:lnTo>
                <a:lnTo>
                  <a:pt x="9055579" y="985039"/>
                </a:lnTo>
                <a:lnTo>
                  <a:pt x="9060173" y="983379"/>
                </a:lnTo>
                <a:close/>
                <a:moveTo>
                  <a:pt x="12960453" y="968208"/>
                </a:moveTo>
                <a:lnTo>
                  <a:pt x="12956644" y="976164"/>
                </a:lnTo>
                <a:lnTo>
                  <a:pt x="12956096" y="977269"/>
                </a:lnTo>
                <a:lnTo>
                  <a:pt x="12957957" y="976375"/>
                </a:lnTo>
                <a:lnTo>
                  <a:pt x="12955623" y="1002220"/>
                </a:lnTo>
                <a:lnTo>
                  <a:pt x="12960305" y="976213"/>
                </a:lnTo>
                <a:lnTo>
                  <a:pt x="12960389" y="976213"/>
                </a:lnTo>
                <a:close/>
                <a:moveTo>
                  <a:pt x="11654087" y="950425"/>
                </a:moveTo>
                <a:lnTo>
                  <a:pt x="11653421" y="951048"/>
                </a:lnTo>
                <a:lnTo>
                  <a:pt x="11653421" y="976375"/>
                </a:lnTo>
                <a:lnTo>
                  <a:pt x="11654087" y="976375"/>
                </a:lnTo>
                <a:close/>
                <a:moveTo>
                  <a:pt x="18528599" y="943358"/>
                </a:moveTo>
                <a:lnTo>
                  <a:pt x="18521639" y="944533"/>
                </a:lnTo>
                <a:lnTo>
                  <a:pt x="18521719" y="945073"/>
                </a:lnTo>
                <a:lnTo>
                  <a:pt x="18521707" y="945080"/>
                </a:lnTo>
                <a:close/>
                <a:moveTo>
                  <a:pt x="17733119" y="939674"/>
                </a:moveTo>
                <a:lnTo>
                  <a:pt x="17727255" y="943696"/>
                </a:lnTo>
                <a:lnTo>
                  <a:pt x="17738407" y="945591"/>
                </a:lnTo>
                <a:lnTo>
                  <a:pt x="17740167" y="947387"/>
                </a:lnTo>
                <a:lnTo>
                  <a:pt x="17740019" y="946641"/>
                </a:lnTo>
                <a:close/>
                <a:moveTo>
                  <a:pt x="5560262" y="898051"/>
                </a:moveTo>
                <a:lnTo>
                  <a:pt x="5553381" y="913281"/>
                </a:lnTo>
                <a:lnTo>
                  <a:pt x="5556293" y="915150"/>
                </a:lnTo>
                <a:lnTo>
                  <a:pt x="5565454" y="913888"/>
                </a:lnTo>
                <a:close/>
                <a:moveTo>
                  <a:pt x="18166631" y="897811"/>
                </a:moveTo>
                <a:lnTo>
                  <a:pt x="18167399" y="899616"/>
                </a:lnTo>
                <a:lnTo>
                  <a:pt x="18167387" y="899804"/>
                </a:lnTo>
                <a:lnTo>
                  <a:pt x="18167775" y="899155"/>
                </a:lnTo>
                <a:lnTo>
                  <a:pt x="18168763" y="897851"/>
                </a:lnTo>
                <a:close/>
                <a:moveTo>
                  <a:pt x="8621183" y="847352"/>
                </a:moveTo>
                <a:lnTo>
                  <a:pt x="8610228" y="852848"/>
                </a:lnTo>
                <a:lnTo>
                  <a:pt x="8620913" y="852848"/>
                </a:lnTo>
                <a:lnTo>
                  <a:pt x="8621183" y="849680"/>
                </a:lnTo>
                <a:close/>
                <a:moveTo>
                  <a:pt x="13701173" y="843011"/>
                </a:moveTo>
                <a:lnTo>
                  <a:pt x="13700609" y="850287"/>
                </a:lnTo>
                <a:lnTo>
                  <a:pt x="13685312" y="850287"/>
                </a:lnTo>
                <a:lnTo>
                  <a:pt x="13688182" y="863873"/>
                </a:lnTo>
                <a:lnTo>
                  <a:pt x="13701160" y="850667"/>
                </a:lnTo>
                <a:lnTo>
                  <a:pt x="13705180" y="847363"/>
                </a:lnTo>
                <a:close/>
                <a:moveTo>
                  <a:pt x="17015395" y="815150"/>
                </a:moveTo>
                <a:lnTo>
                  <a:pt x="17003507" y="826843"/>
                </a:lnTo>
                <a:lnTo>
                  <a:pt x="17003431" y="828489"/>
                </a:lnTo>
                <a:lnTo>
                  <a:pt x="17010151" y="820823"/>
                </a:lnTo>
                <a:lnTo>
                  <a:pt x="17016343" y="815331"/>
                </a:lnTo>
                <a:close/>
                <a:moveTo>
                  <a:pt x="9613386" y="763629"/>
                </a:moveTo>
                <a:lnTo>
                  <a:pt x="9613121" y="765692"/>
                </a:lnTo>
                <a:lnTo>
                  <a:pt x="9613909" y="764895"/>
                </a:lnTo>
                <a:close/>
                <a:moveTo>
                  <a:pt x="10096315" y="762146"/>
                </a:moveTo>
                <a:lnTo>
                  <a:pt x="10096315" y="762540"/>
                </a:lnTo>
                <a:lnTo>
                  <a:pt x="10095639" y="763668"/>
                </a:lnTo>
                <a:lnTo>
                  <a:pt x="10095669" y="763659"/>
                </a:lnTo>
                <a:lnTo>
                  <a:pt x="10097434" y="762791"/>
                </a:lnTo>
                <a:close/>
                <a:moveTo>
                  <a:pt x="13955560" y="757502"/>
                </a:moveTo>
                <a:lnTo>
                  <a:pt x="13954086" y="757936"/>
                </a:lnTo>
                <a:lnTo>
                  <a:pt x="13959999" y="769974"/>
                </a:lnTo>
                <a:lnTo>
                  <a:pt x="13961306" y="763315"/>
                </a:lnTo>
                <a:close/>
                <a:moveTo>
                  <a:pt x="12783940" y="715737"/>
                </a:moveTo>
                <a:lnTo>
                  <a:pt x="12783940" y="731110"/>
                </a:lnTo>
                <a:lnTo>
                  <a:pt x="12805732" y="717184"/>
                </a:lnTo>
                <a:close/>
                <a:moveTo>
                  <a:pt x="9924478" y="708039"/>
                </a:moveTo>
                <a:lnTo>
                  <a:pt x="9922295" y="709524"/>
                </a:lnTo>
                <a:lnTo>
                  <a:pt x="9922295" y="719146"/>
                </a:lnTo>
                <a:lnTo>
                  <a:pt x="9924478" y="717128"/>
                </a:lnTo>
                <a:close/>
                <a:moveTo>
                  <a:pt x="12345903" y="677648"/>
                </a:moveTo>
                <a:lnTo>
                  <a:pt x="12345501" y="680145"/>
                </a:lnTo>
                <a:lnTo>
                  <a:pt x="12347843" y="677648"/>
                </a:lnTo>
                <a:close/>
                <a:moveTo>
                  <a:pt x="12876141" y="667677"/>
                </a:moveTo>
                <a:lnTo>
                  <a:pt x="12871427" y="675498"/>
                </a:lnTo>
                <a:lnTo>
                  <a:pt x="12870985" y="676034"/>
                </a:lnTo>
                <a:lnTo>
                  <a:pt x="12877831" y="676034"/>
                </a:lnTo>
                <a:close/>
                <a:moveTo>
                  <a:pt x="4684012" y="653428"/>
                </a:moveTo>
                <a:cubicBezTo>
                  <a:pt x="4715652" y="653428"/>
                  <a:pt x="4739380" y="653428"/>
                  <a:pt x="4771021" y="653428"/>
                </a:cubicBezTo>
                <a:cubicBezTo>
                  <a:pt x="4755200" y="692786"/>
                  <a:pt x="4727514" y="716402"/>
                  <a:pt x="4695878" y="734114"/>
                </a:cubicBezTo>
                <a:lnTo>
                  <a:pt x="4611493" y="772744"/>
                </a:lnTo>
                <a:lnTo>
                  <a:pt x="4608281" y="778276"/>
                </a:lnTo>
                <a:cubicBezTo>
                  <a:pt x="4606265" y="780259"/>
                  <a:pt x="4604250" y="780259"/>
                  <a:pt x="4600224" y="780259"/>
                </a:cubicBezTo>
                <a:cubicBezTo>
                  <a:pt x="4568000" y="859527"/>
                  <a:pt x="4487432" y="875380"/>
                  <a:pt x="4422980" y="915014"/>
                </a:cubicBezTo>
                <a:cubicBezTo>
                  <a:pt x="4422980" y="883308"/>
                  <a:pt x="4422980" y="851599"/>
                  <a:pt x="4422980" y="827818"/>
                </a:cubicBezTo>
                <a:cubicBezTo>
                  <a:pt x="4439094" y="827818"/>
                  <a:pt x="4455206" y="827818"/>
                  <a:pt x="4471322" y="819892"/>
                </a:cubicBezTo>
                <a:lnTo>
                  <a:pt x="4597003" y="742603"/>
                </a:lnTo>
                <a:lnTo>
                  <a:pt x="4597003" y="740017"/>
                </a:lnTo>
                <a:cubicBezTo>
                  <a:pt x="4628641" y="708531"/>
                  <a:pt x="4652369" y="677042"/>
                  <a:pt x="4684012" y="653428"/>
                </a:cubicBezTo>
                <a:close/>
                <a:moveTo>
                  <a:pt x="10524882" y="635140"/>
                </a:moveTo>
                <a:lnTo>
                  <a:pt x="10524062" y="637559"/>
                </a:lnTo>
                <a:lnTo>
                  <a:pt x="10528781" y="638750"/>
                </a:lnTo>
                <a:close/>
                <a:moveTo>
                  <a:pt x="14081675" y="626944"/>
                </a:moveTo>
                <a:lnTo>
                  <a:pt x="14082631" y="629206"/>
                </a:lnTo>
                <a:lnTo>
                  <a:pt x="14083570" y="630623"/>
                </a:lnTo>
                <a:lnTo>
                  <a:pt x="14087478" y="628063"/>
                </a:lnTo>
                <a:lnTo>
                  <a:pt x="14087262" y="626944"/>
                </a:lnTo>
                <a:close/>
                <a:moveTo>
                  <a:pt x="10787303" y="618910"/>
                </a:moveTo>
                <a:lnTo>
                  <a:pt x="10786951" y="619180"/>
                </a:lnTo>
                <a:lnTo>
                  <a:pt x="10787243" y="619203"/>
                </a:lnTo>
                <a:close/>
                <a:moveTo>
                  <a:pt x="12918849" y="588326"/>
                </a:moveTo>
                <a:lnTo>
                  <a:pt x="12919285" y="596103"/>
                </a:lnTo>
                <a:lnTo>
                  <a:pt x="12918425" y="597526"/>
                </a:lnTo>
                <a:lnTo>
                  <a:pt x="12920284" y="596348"/>
                </a:lnTo>
                <a:lnTo>
                  <a:pt x="12927740" y="591024"/>
                </a:lnTo>
                <a:close/>
                <a:moveTo>
                  <a:pt x="10663200" y="484679"/>
                </a:moveTo>
                <a:lnTo>
                  <a:pt x="10656319" y="499910"/>
                </a:lnTo>
                <a:lnTo>
                  <a:pt x="10659231" y="501778"/>
                </a:lnTo>
                <a:lnTo>
                  <a:pt x="10668392" y="500516"/>
                </a:lnTo>
                <a:close/>
                <a:moveTo>
                  <a:pt x="9786948" y="240056"/>
                </a:moveTo>
                <a:cubicBezTo>
                  <a:pt x="9818589" y="240056"/>
                  <a:pt x="9842317" y="240056"/>
                  <a:pt x="9873957" y="240056"/>
                </a:cubicBezTo>
                <a:cubicBezTo>
                  <a:pt x="9858136" y="279414"/>
                  <a:pt x="9830451" y="303030"/>
                  <a:pt x="9798814" y="320742"/>
                </a:cubicBezTo>
                <a:lnTo>
                  <a:pt x="9714429" y="359372"/>
                </a:lnTo>
                <a:lnTo>
                  <a:pt x="9711217" y="364904"/>
                </a:lnTo>
                <a:cubicBezTo>
                  <a:pt x="9709201" y="366887"/>
                  <a:pt x="9707188" y="366887"/>
                  <a:pt x="9703161" y="366887"/>
                </a:cubicBezTo>
                <a:cubicBezTo>
                  <a:pt x="9670936" y="446155"/>
                  <a:pt x="9590368" y="462008"/>
                  <a:pt x="9525919" y="501642"/>
                </a:cubicBezTo>
                <a:cubicBezTo>
                  <a:pt x="9525919" y="469936"/>
                  <a:pt x="9525919" y="438227"/>
                  <a:pt x="9525919" y="414446"/>
                </a:cubicBezTo>
                <a:cubicBezTo>
                  <a:pt x="9542031" y="414446"/>
                  <a:pt x="9558143" y="414446"/>
                  <a:pt x="9574259" y="406519"/>
                </a:cubicBezTo>
                <a:lnTo>
                  <a:pt x="9699939" y="329231"/>
                </a:lnTo>
                <a:lnTo>
                  <a:pt x="9699939" y="326645"/>
                </a:lnTo>
                <a:cubicBezTo>
                  <a:pt x="9731577" y="295159"/>
                  <a:pt x="9755307" y="263670"/>
                  <a:pt x="9786948" y="240056"/>
                </a:cubicBezTo>
                <a:close/>
                <a:moveTo>
                  <a:pt x="10610514" y="1010"/>
                </a:moveTo>
                <a:cubicBezTo>
                  <a:pt x="10681208" y="-7001"/>
                  <a:pt x="10736195" y="33056"/>
                  <a:pt x="10744051" y="105163"/>
                </a:cubicBezTo>
                <a:lnTo>
                  <a:pt x="10744038" y="105175"/>
                </a:lnTo>
                <a:lnTo>
                  <a:pt x="10745983" y="104418"/>
                </a:lnTo>
                <a:cubicBezTo>
                  <a:pt x="10802057" y="249746"/>
                  <a:pt x="10641846" y="177080"/>
                  <a:pt x="10617815" y="241669"/>
                </a:cubicBezTo>
                <a:lnTo>
                  <a:pt x="10616561" y="240407"/>
                </a:lnTo>
                <a:lnTo>
                  <a:pt x="10605427" y="287760"/>
                </a:lnTo>
                <a:cubicBezTo>
                  <a:pt x="10599546" y="303765"/>
                  <a:pt x="10589744" y="317770"/>
                  <a:pt x="10570137" y="325775"/>
                </a:cubicBezTo>
                <a:lnTo>
                  <a:pt x="10568363" y="328368"/>
                </a:lnTo>
                <a:lnTo>
                  <a:pt x="10571241" y="327251"/>
                </a:lnTo>
                <a:lnTo>
                  <a:pt x="10617513" y="404850"/>
                </a:lnTo>
                <a:lnTo>
                  <a:pt x="10695711" y="412718"/>
                </a:lnTo>
                <a:lnTo>
                  <a:pt x="10693717" y="417129"/>
                </a:lnTo>
                <a:lnTo>
                  <a:pt x="10697399" y="413852"/>
                </a:lnTo>
                <a:cubicBezTo>
                  <a:pt x="10815945" y="311039"/>
                  <a:pt x="10902880" y="160771"/>
                  <a:pt x="11116259" y="152861"/>
                </a:cubicBezTo>
                <a:cubicBezTo>
                  <a:pt x="11005619" y="255676"/>
                  <a:pt x="10918683" y="334765"/>
                  <a:pt x="10831750" y="413852"/>
                </a:cubicBezTo>
                <a:lnTo>
                  <a:pt x="10831586" y="414759"/>
                </a:lnTo>
                <a:lnTo>
                  <a:pt x="10831788" y="414446"/>
                </a:lnTo>
                <a:cubicBezTo>
                  <a:pt x="10847476" y="414446"/>
                  <a:pt x="10855319" y="414446"/>
                  <a:pt x="10871007" y="414446"/>
                </a:cubicBezTo>
                <a:lnTo>
                  <a:pt x="10872905" y="418906"/>
                </a:lnTo>
                <a:lnTo>
                  <a:pt x="10873595" y="414792"/>
                </a:lnTo>
                <a:cubicBezTo>
                  <a:pt x="10942682" y="407829"/>
                  <a:pt x="11035945" y="346028"/>
                  <a:pt x="11047601" y="447980"/>
                </a:cubicBezTo>
                <a:lnTo>
                  <a:pt x="11047309" y="499798"/>
                </a:lnTo>
                <a:lnTo>
                  <a:pt x="11086193" y="527871"/>
                </a:lnTo>
                <a:cubicBezTo>
                  <a:pt x="11107627" y="536458"/>
                  <a:pt x="11131017" y="537764"/>
                  <a:pt x="11154268" y="537668"/>
                </a:cubicBezTo>
                <a:lnTo>
                  <a:pt x="11218894" y="539015"/>
                </a:lnTo>
                <a:lnTo>
                  <a:pt x="11258773" y="509918"/>
                </a:lnTo>
                <a:cubicBezTo>
                  <a:pt x="11303777" y="499780"/>
                  <a:pt x="11357783" y="535833"/>
                  <a:pt x="11393788" y="499780"/>
                </a:cubicBezTo>
                <a:cubicBezTo>
                  <a:pt x="11435793" y="631971"/>
                  <a:pt x="11347283" y="628967"/>
                  <a:pt x="11276773" y="642861"/>
                </a:cubicBezTo>
                <a:lnTo>
                  <a:pt x="11221537" y="666416"/>
                </a:lnTo>
                <a:lnTo>
                  <a:pt x="11221508" y="666478"/>
                </a:lnTo>
                <a:cubicBezTo>
                  <a:pt x="11205604" y="682407"/>
                  <a:pt x="11189701" y="698332"/>
                  <a:pt x="11173792" y="714258"/>
                </a:cubicBezTo>
                <a:lnTo>
                  <a:pt x="11173293" y="716046"/>
                </a:lnTo>
                <a:lnTo>
                  <a:pt x="11212932" y="793823"/>
                </a:lnTo>
                <a:lnTo>
                  <a:pt x="11213625" y="794500"/>
                </a:lnTo>
                <a:lnTo>
                  <a:pt x="11301151" y="756466"/>
                </a:lnTo>
                <a:cubicBezTo>
                  <a:pt x="11330556" y="745693"/>
                  <a:pt x="11359965" y="737675"/>
                  <a:pt x="11389369" y="734668"/>
                </a:cubicBezTo>
                <a:cubicBezTo>
                  <a:pt x="11448181" y="728655"/>
                  <a:pt x="11506993" y="742685"/>
                  <a:pt x="11565805" y="794801"/>
                </a:cubicBezTo>
                <a:lnTo>
                  <a:pt x="11565805" y="797140"/>
                </a:lnTo>
                <a:lnTo>
                  <a:pt x="11644309" y="797140"/>
                </a:lnTo>
                <a:lnTo>
                  <a:pt x="11652141" y="804800"/>
                </a:lnTo>
                <a:lnTo>
                  <a:pt x="11647979" y="794056"/>
                </a:lnTo>
                <a:cubicBezTo>
                  <a:pt x="11651941" y="770276"/>
                  <a:pt x="11663823" y="752440"/>
                  <a:pt x="11680658" y="739559"/>
                </a:cubicBezTo>
                <a:lnTo>
                  <a:pt x="11739962" y="716012"/>
                </a:lnTo>
                <a:lnTo>
                  <a:pt x="11739825" y="715555"/>
                </a:lnTo>
                <a:cubicBezTo>
                  <a:pt x="11755579" y="699745"/>
                  <a:pt x="11771333" y="691841"/>
                  <a:pt x="11787088" y="676034"/>
                </a:cubicBezTo>
                <a:cubicBezTo>
                  <a:pt x="11842229" y="691841"/>
                  <a:pt x="11897369" y="699745"/>
                  <a:pt x="11952514" y="715555"/>
                </a:cubicBezTo>
                <a:lnTo>
                  <a:pt x="11952514" y="754249"/>
                </a:lnTo>
                <a:lnTo>
                  <a:pt x="11953981" y="753881"/>
                </a:lnTo>
                <a:lnTo>
                  <a:pt x="11953981" y="714594"/>
                </a:lnTo>
                <a:lnTo>
                  <a:pt x="12001124" y="628621"/>
                </a:lnTo>
                <a:lnTo>
                  <a:pt x="12000853" y="628475"/>
                </a:lnTo>
                <a:lnTo>
                  <a:pt x="12001625" y="627702"/>
                </a:lnTo>
                <a:lnTo>
                  <a:pt x="12001899" y="627201"/>
                </a:lnTo>
                <a:lnTo>
                  <a:pt x="12002133" y="627199"/>
                </a:lnTo>
                <a:lnTo>
                  <a:pt x="12040733" y="588839"/>
                </a:lnTo>
                <a:lnTo>
                  <a:pt x="12041308" y="588839"/>
                </a:lnTo>
                <a:lnTo>
                  <a:pt x="12039523" y="587574"/>
                </a:lnTo>
                <a:cubicBezTo>
                  <a:pt x="12095111" y="499537"/>
                  <a:pt x="12158641" y="443512"/>
                  <a:pt x="12261881" y="459521"/>
                </a:cubicBezTo>
                <a:lnTo>
                  <a:pt x="12261881" y="470684"/>
                </a:lnTo>
                <a:lnTo>
                  <a:pt x="12263195" y="461274"/>
                </a:lnTo>
                <a:cubicBezTo>
                  <a:pt x="12302746" y="420907"/>
                  <a:pt x="12350205" y="388610"/>
                  <a:pt x="12389757" y="356316"/>
                </a:cubicBezTo>
                <a:lnTo>
                  <a:pt x="12389982" y="356489"/>
                </a:lnTo>
                <a:lnTo>
                  <a:pt x="12434882" y="318881"/>
                </a:lnTo>
                <a:lnTo>
                  <a:pt x="12436945" y="319133"/>
                </a:lnTo>
                <a:lnTo>
                  <a:pt x="12523101" y="240056"/>
                </a:lnTo>
                <a:cubicBezTo>
                  <a:pt x="12634089" y="248060"/>
                  <a:pt x="12554813" y="328093"/>
                  <a:pt x="12562740" y="368110"/>
                </a:cubicBezTo>
                <a:lnTo>
                  <a:pt x="12562785" y="370015"/>
                </a:lnTo>
                <a:lnTo>
                  <a:pt x="12565093" y="367217"/>
                </a:lnTo>
                <a:lnTo>
                  <a:pt x="12730783" y="327352"/>
                </a:lnTo>
                <a:lnTo>
                  <a:pt x="12730762" y="327251"/>
                </a:lnTo>
                <a:cubicBezTo>
                  <a:pt x="12750232" y="300125"/>
                  <a:pt x="12769702" y="280747"/>
                  <a:pt x="12792091" y="271060"/>
                </a:cubicBezTo>
                <a:lnTo>
                  <a:pt x="12869027" y="272948"/>
                </a:lnTo>
                <a:lnTo>
                  <a:pt x="12871104" y="271632"/>
                </a:lnTo>
                <a:cubicBezTo>
                  <a:pt x="12934268" y="240056"/>
                  <a:pt x="12934268" y="295316"/>
                  <a:pt x="12957957" y="326892"/>
                </a:cubicBezTo>
                <a:lnTo>
                  <a:pt x="12957471" y="327377"/>
                </a:lnTo>
                <a:lnTo>
                  <a:pt x="12958559" y="327356"/>
                </a:lnTo>
                <a:cubicBezTo>
                  <a:pt x="13005689" y="295612"/>
                  <a:pt x="13044962" y="263864"/>
                  <a:pt x="13084239" y="240056"/>
                </a:cubicBezTo>
                <a:cubicBezTo>
                  <a:pt x="13154933" y="279737"/>
                  <a:pt x="13209919" y="327356"/>
                  <a:pt x="13217772" y="414655"/>
                </a:cubicBezTo>
                <a:lnTo>
                  <a:pt x="13217245" y="416257"/>
                </a:lnTo>
                <a:lnTo>
                  <a:pt x="13219587" y="413876"/>
                </a:lnTo>
                <a:cubicBezTo>
                  <a:pt x="13313845" y="366006"/>
                  <a:pt x="13337411" y="445791"/>
                  <a:pt x="13329559" y="501642"/>
                </a:cubicBezTo>
                <a:cubicBezTo>
                  <a:pt x="13329559" y="589410"/>
                  <a:pt x="13368831" y="589410"/>
                  <a:pt x="13431673" y="589410"/>
                </a:cubicBezTo>
                <a:lnTo>
                  <a:pt x="13431107" y="589930"/>
                </a:lnTo>
                <a:lnTo>
                  <a:pt x="13432773" y="589269"/>
                </a:lnTo>
                <a:cubicBezTo>
                  <a:pt x="13464346" y="557406"/>
                  <a:pt x="13495918" y="533506"/>
                  <a:pt x="13527492" y="509608"/>
                </a:cubicBezTo>
                <a:cubicBezTo>
                  <a:pt x="13592612" y="587277"/>
                  <a:pt x="13653291" y="566368"/>
                  <a:pt x="13716190" y="534253"/>
                </a:cubicBezTo>
                <a:lnTo>
                  <a:pt x="13779781" y="501792"/>
                </a:lnTo>
                <a:lnTo>
                  <a:pt x="13779711" y="501747"/>
                </a:lnTo>
                <a:cubicBezTo>
                  <a:pt x="13827169" y="446191"/>
                  <a:pt x="13882539" y="422383"/>
                  <a:pt x="13953729" y="414446"/>
                </a:cubicBezTo>
                <a:lnTo>
                  <a:pt x="13956061" y="418362"/>
                </a:lnTo>
                <a:lnTo>
                  <a:pt x="13956305" y="414124"/>
                </a:lnTo>
                <a:cubicBezTo>
                  <a:pt x="14110267" y="396199"/>
                  <a:pt x="14059934" y="499259"/>
                  <a:pt x="14058454" y="572074"/>
                </a:cubicBezTo>
                <a:lnTo>
                  <a:pt x="14081172" y="625758"/>
                </a:lnTo>
                <a:lnTo>
                  <a:pt x="14244366" y="516175"/>
                </a:lnTo>
                <a:cubicBezTo>
                  <a:pt x="14244366" y="579470"/>
                  <a:pt x="14252219" y="626944"/>
                  <a:pt x="14252219" y="674419"/>
                </a:cubicBezTo>
                <a:lnTo>
                  <a:pt x="14253395" y="676788"/>
                </a:lnTo>
                <a:lnTo>
                  <a:pt x="14300378" y="637963"/>
                </a:lnTo>
                <a:lnTo>
                  <a:pt x="14299830" y="635150"/>
                </a:lnTo>
                <a:cubicBezTo>
                  <a:pt x="14359289" y="577551"/>
                  <a:pt x="14395457" y="557689"/>
                  <a:pt x="14417878" y="560048"/>
                </a:cubicBezTo>
                <a:cubicBezTo>
                  <a:pt x="14468323" y="565355"/>
                  <a:pt x="14449161" y="683150"/>
                  <a:pt x="14469035" y="736689"/>
                </a:cubicBezTo>
                <a:lnTo>
                  <a:pt x="14505912" y="762238"/>
                </a:lnTo>
                <a:lnTo>
                  <a:pt x="14553127" y="727610"/>
                </a:lnTo>
                <a:cubicBezTo>
                  <a:pt x="14601467" y="703690"/>
                  <a:pt x="14649804" y="713991"/>
                  <a:pt x="14698142" y="755210"/>
                </a:cubicBezTo>
                <a:lnTo>
                  <a:pt x="14697205" y="756581"/>
                </a:lnTo>
                <a:lnTo>
                  <a:pt x="14782393" y="756581"/>
                </a:lnTo>
                <a:lnTo>
                  <a:pt x="14783372" y="755589"/>
                </a:lnTo>
                <a:cubicBezTo>
                  <a:pt x="14783372" y="699509"/>
                  <a:pt x="14775485" y="619393"/>
                  <a:pt x="14854352" y="611380"/>
                </a:cubicBezTo>
                <a:cubicBezTo>
                  <a:pt x="14889844" y="607377"/>
                  <a:pt x="14901673" y="623400"/>
                  <a:pt x="14905616" y="645432"/>
                </a:cubicBezTo>
                <a:lnTo>
                  <a:pt x="14909553" y="715383"/>
                </a:lnTo>
                <a:lnTo>
                  <a:pt x="14911253" y="714788"/>
                </a:lnTo>
                <a:cubicBezTo>
                  <a:pt x="14927224" y="746437"/>
                  <a:pt x="14943197" y="778084"/>
                  <a:pt x="14959171" y="809734"/>
                </a:cubicBezTo>
                <a:lnTo>
                  <a:pt x="14955856" y="812087"/>
                </a:lnTo>
                <a:lnTo>
                  <a:pt x="14957700" y="811781"/>
                </a:lnTo>
                <a:cubicBezTo>
                  <a:pt x="14965618" y="811781"/>
                  <a:pt x="14981448" y="811781"/>
                  <a:pt x="14997282" y="811781"/>
                </a:cubicBezTo>
                <a:cubicBezTo>
                  <a:pt x="15036863" y="803897"/>
                  <a:pt x="15068527" y="811781"/>
                  <a:pt x="15100195" y="835441"/>
                </a:cubicBezTo>
                <a:lnTo>
                  <a:pt x="15104339" y="840947"/>
                </a:lnTo>
                <a:lnTo>
                  <a:pt x="15469745" y="674914"/>
                </a:lnTo>
                <a:cubicBezTo>
                  <a:pt x="15469745" y="659016"/>
                  <a:pt x="15477601" y="643118"/>
                  <a:pt x="15469745" y="635167"/>
                </a:cubicBezTo>
                <a:cubicBezTo>
                  <a:pt x="15485456" y="619268"/>
                  <a:pt x="15501166" y="611319"/>
                  <a:pt x="15515895" y="610324"/>
                </a:cubicBezTo>
                <a:cubicBezTo>
                  <a:pt x="15530623" y="609332"/>
                  <a:pt x="15544367" y="615295"/>
                  <a:pt x="15556151" y="627217"/>
                </a:cubicBezTo>
                <a:cubicBezTo>
                  <a:pt x="15556151" y="659016"/>
                  <a:pt x="15556151" y="690813"/>
                  <a:pt x="15556151" y="714662"/>
                </a:cubicBezTo>
                <a:lnTo>
                  <a:pt x="15558567" y="723634"/>
                </a:lnTo>
                <a:lnTo>
                  <a:pt x="15558567" y="714095"/>
                </a:lnTo>
                <a:cubicBezTo>
                  <a:pt x="15622099" y="698179"/>
                  <a:pt x="15677687" y="682262"/>
                  <a:pt x="15733279" y="666346"/>
                </a:cubicBezTo>
                <a:lnTo>
                  <a:pt x="15733611" y="667289"/>
                </a:lnTo>
                <a:lnTo>
                  <a:pt x="15797035" y="613061"/>
                </a:lnTo>
                <a:cubicBezTo>
                  <a:pt x="15805091" y="676038"/>
                  <a:pt x="15829263" y="746884"/>
                  <a:pt x="15780927" y="801987"/>
                </a:cubicBezTo>
                <a:lnTo>
                  <a:pt x="15780879" y="801926"/>
                </a:lnTo>
                <a:lnTo>
                  <a:pt x="15772987" y="854361"/>
                </a:lnTo>
                <a:lnTo>
                  <a:pt x="15741739" y="888606"/>
                </a:lnTo>
                <a:lnTo>
                  <a:pt x="15742255" y="889887"/>
                </a:lnTo>
                <a:lnTo>
                  <a:pt x="15686815" y="1016700"/>
                </a:lnTo>
                <a:lnTo>
                  <a:pt x="15721123" y="1047705"/>
                </a:lnTo>
                <a:cubicBezTo>
                  <a:pt x="15733139" y="1052433"/>
                  <a:pt x="15745155" y="1051935"/>
                  <a:pt x="15757171" y="1048951"/>
                </a:cubicBezTo>
                <a:lnTo>
                  <a:pt x="15826047" y="1024241"/>
                </a:lnTo>
                <a:lnTo>
                  <a:pt x="15833595" y="1018073"/>
                </a:lnTo>
                <a:lnTo>
                  <a:pt x="15886303" y="936052"/>
                </a:lnTo>
                <a:cubicBezTo>
                  <a:pt x="15912407" y="913116"/>
                  <a:pt x="15945275" y="897159"/>
                  <a:pt x="15983947" y="889179"/>
                </a:cubicBezTo>
                <a:lnTo>
                  <a:pt x="15983819" y="889381"/>
                </a:lnTo>
                <a:lnTo>
                  <a:pt x="15983947" y="889268"/>
                </a:lnTo>
                <a:cubicBezTo>
                  <a:pt x="15999831" y="825397"/>
                  <a:pt x="16031595" y="785478"/>
                  <a:pt x="16079243" y="753543"/>
                </a:cubicBezTo>
                <a:lnTo>
                  <a:pt x="16082575" y="756264"/>
                </a:lnTo>
                <a:lnTo>
                  <a:pt x="16141339" y="665106"/>
                </a:lnTo>
                <a:cubicBezTo>
                  <a:pt x="16165875" y="643555"/>
                  <a:pt x="16194683" y="632478"/>
                  <a:pt x="16226535" y="635642"/>
                </a:cubicBezTo>
                <a:cubicBezTo>
                  <a:pt x="16247767" y="637753"/>
                  <a:pt x="16270351" y="646194"/>
                  <a:pt x="16293915" y="662083"/>
                </a:cubicBezTo>
                <a:cubicBezTo>
                  <a:pt x="16380323" y="725639"/>
                  <a:pt x="16325339" y="805084"/>
                  <a:pt x="16286063" y="876584"/>
                </a:cubicBezTo>
                <a:lnTo>
                  <a:pt x="16215631" y="979483"/>
                </a:lnTo>
                <a:lnTo>
                  <a:pt x="16259831" y="1024419"/>
                </a:lnTo>
                <a:lnTo>
                  <a:pt x="16262059" y="1026449"/>
                </a:lnTo>
                <a:lnTo>
                  <a:pt x="16262051" y="1026435"/>
                </a:lnTo>
                <a:cubicBezTo>
                  <a:pt x="16273895" y="983016"/>
                  <a:pt x="16295607" y="953410"/>
                  <a:pt x="16324231" y="931701"/>
                </a:cubicBezTo>
                <a:lnTo>
                  <a:pt x="16426627" y="884897"/>
                </a:lnTo>
                <a:lnTo>
                  <a:pt x="16427047" y="882133"/>
                </a:lnTo>
                <a:cubicBezTo>
                  <a:pt x="16443163" y="874206"/>
                  <a:pt x="16459275" y="858355"/>
                  <a:pt x="16475387" y="850425"/>
                </a:cubicBezTo>
                <a:lnTo>
                  <a:pt x="16475587" y="851256"/>
                </a:lnTo>
                <a:lnTo>
                  <a:pt x="16476119" y="849856"/>
                </a:lnTo>
                <a:lnTo>
                  <a:pt x="16476119" y="803043"/>
                </a:lnTo>
                <a:cubicBezTo>
                  <a:pt x="16460303" y="803043"/>
                  <a:pt x="16444479" y="803043"/>
                  <a:pt x="16428663" y="803043"/>
                </a:cubicBezTo>
                <a:cubicBezTo>
                  <a:pt x="16452391" y="754903"/>
                  <a:pt x="16484031" y="714788"/>
                  <a:pt x="16539403" y="762928"/>
                </a:cubicBezTo>
                <a:cubicBezTo>
                  <a:pt x="16567083" y="786997"/>
                  <a:pt x="16592795" y="793015"/>
                  <a:pt x="16617511" y="790006"/>
                </a:cubicBezTo>
                <a:lnTo>
                  <a:pt x="16686451" y="764142"/>
                </a:lnTo>
                <a:lnTo>
                  <a:pt x="16686187" y="762198"/>
                </a:lnTo>
                <a:cubicBezTo>
                  <a:pt x="16686187" y="746325"/>
                  <a:pt x="16686187" y="730453"/>
                  <a:pt x="16686187" y="714581"/>
                </a:cubicBezTo>
                <a:cubicBezTo>
                  <a:pt x="16781183" y="754261"/>
                  <a:pt x="16844515" y="722518"/>
                  <a:pt x="16915759" y="659025"/>
                </a:cubicBezTo>
                <a:cubicBezTo>
                  <a:pt x="16987007" y="587599"/>
                  <a:pt x="17048355" y="557839"/>
                  <a:pt x="17097835" y="568751"/>
                </a:cubicBezTo>
                <a:cubicBezTo>
                  <a:pt x="17147311" y="579663"/>
                  <a:pt x="17184915" y="631252"/>
                  <a:pt x="17208663" y="722518"/>
                </a:cubicBezTo>
                <a:lnTo>
                  <a:pt x="17208267" y="725709"/>
                </a:lnTo>
                <a:lnTo>
                  <a:pt x="17209559" y="724946"/>
                </a:lnTo>
                <a:cubicBezTo>
                  <a:pt x="17249231" y="693068"/>
                  <a:pt x="17288907" y="669159"/>
                  <a:pt x="17336515" y="637280"/>
                </a:cubicBezTo>
                <a:lnTo>
                  <a:pt x="17339963" y="639743"/>
                </a:lnTo>
                <a:lnTo>
                  <a:pt x="17337427" y="634857"/>
                </a:lnTo>
                <a:cubicBezTo>
                  <a:pt x="17376863" y="642816"/>
                  <a:pt x="17439955" y="579150"/>
                  <a:pt x="17463615" y="650774"/>
                </a:cubicBezTo>
                <a:cubicBezTo>
                  <a:pt x="17475447" y="674648"/>
                  <a:pt x="17479391" y="702504"/>
                  <a:pt x="17473475" y="729364"/>
                </a:cubicBezTo>
                <a:lnTo>
                  <a:pt x="17425023" y="800743"/>
                </a:lnTo>
                <a:lnTo>
                  <a:pt x="17424583" y="802143"/>
                </a:lnTo>
                <a:lnTo>
                  <a:pt x="17424875" y="801983"/>
                </a:lnTo>
                <a:cubicBezTo>
                  <a:pt x="17440691" y="833780"/>
                  <a:pt x="17456511" y="857630"/>
                  <a:pt x="17472331" y="889426"/>
                </a:cubicBezTo>
                <a:lnTo>
                  <a:pt x="17474487" y="888705"/>
                </a:lnTo>
                <a:lnTo>
                  <a:pt x="17526075" y="812865"/>
                </a:lnTo>
                <a:cubicBezTo>
                  <a:pt x="17585211" y="767047"/>
                  <a:pt x="17659683" y="809109"/>
                  <a:pt x="17729775" y="851171"/>
                </a:cubicBezTo>
                <a:lnTo>
                  <a:pt x="17731151" y="858262"/>
                </a:lnTo>
                <a:lnTo>
                  <a:pt x="17732095" y="848893"/>
                </a:lnTo>
                <a:cubicBezTo>
                  <a:pt x="17779867" y="777761"/>
                  <a:pt x="17819671" y="785664"/>
                  <a:pt x="17859483" y="848893"/>
                </a:cubicBezTo>
                <a:lnTo>
                  <a:pt x="17856323" y="851500"/>
                </a:lnTo>
                <a:lnTo>
                  <a:pt x="17859135" y="850425"/>
                </a:lnTo>
                <a:lnTo>
                  <a:pt x="17905855" y="850425"/>
                </a:lnTo>
                <a:lnTo>
                  <a:pt x="17905927" y="849596"/>
                </a:lnTo>
                <a:cubicBezTo>
                  <a:pt x="17905927" y="786483"/>
                  <a:pt x="17873983" y="715480"/>
                  <a:pt x="17945859" y="676034"/>
                </a:cubicBezTo>
                <a:cubicBezTo>
                  <a:pt x="17977803" y="723368"/>
                  <a:pt x="17977803" y="778593"/>
                  <a:pt x="18033707" y="810150"/>
                </a:cubicBezTo>
                <a:lnTo>
                  <a:pt x="18034279" y="810809"/>
                </a:lnTo>
                <a:lnTo>
                  <a:pt x="18116587" y="788264"/>
                </a:lnTo>
                <a:lnTo>
                  <a:pt x="18116975" y="786067"/>
                </a:lnTo>
                <a:cubicBezTo>
                  <a:pt x="18108983" y="778109"/>
                  <a:pt x="18108983" y="778109"/>
                  <a:pt x="18108983" y="778109"/>
                </a:cubicBezTo>
                <a:lnTo>
                  <a:pt x="18110539" y="775753"/>
                </a:lnTo>
                <a:lnTo>
                  <a:pt x="18081007" y="710449"/>
                </a:lnTo>
                <a:lnTo>
                  <a:pt x="18080059" y="639691"/>
                </a:lnTo>
                <a:lnTo>
                  <a:pt x="18077003" y="636439"/>
                </a:lnTo>
                <a:cubicBezTo>
                  <a:pt x="18157143" y="540396"/>
                  <a:pt x="18269343" y="540396"/>
                  <a:pt x="18381539" y="540396"/>
                </a:cubicBezTo>
                <a:lnTo>
                  <a:pt x="18381539" y="675278"/>
                </a:lnTo>
                <a:lnTo>
                  <a:pt x="18381947" y="675400"/>
                </a:lnTo>
                <a:lnTo>
                  <a:pt x="18482975" y="638276"/>
                </a:lnTo>
                <a:lnTo>
                  <a:pt x="18484187" y="622387"/>
                </a:lnTo>
                <a:cubicBezTo>
                  <a:pt x="18511555" y="578970"/>
                  <a:pt x="18538923" y="571076"/>
                  <a:pt x="18565315" y="578970"/>
                </a:cubicBezTo>
                <a:cubicBezTo>
                  <a:pt x="18591703" y="586865"/>
                  <a:pt x="18617115" y="610547"/>
                  <a:pt x="18640575" y="630279"/>
                </a:cubicBezTo>
                <a:cubicBezTo>
                  <a:pt x="18636663" y="673700"/>
                  <a:pt x="18660123" y="707251"/>
                  <a:pt x="18683587" y="740803"/>
                </a:cubicBezTo>
                <a:lnTo>
                  <a:pt x="18725659" y="848933"/>
                </a:lnTo>
                <a:lnTo>
                  <a:pt x="18727159" y="848696"/>
                </a:lnTo>
                <a:cubicBezTo>
                  <a:pt x="18727159" y="864612"/>
                  <a:pt x="18727159" y="872571"/>
                  <a:pt x="18727159" y="888487"/>
                </a:cubicBezTo>
                <a:lnTo>
                  <a:pt x="18730827" y="890019"/>
                </a:lnTo>
                <a:lnTo>
                  <a:pt x="18771799" y="884148"/>
                </a:lnTo>
                <a:cubicBezTo>
                  <a:pt x="18805023" y="867474"/>
                  <a:pt x="18815243" y="823016"/>
                  <a:pt x="18838607" y="787449"/>
                </a:cubicBezTo>
                <a:cubicBezTo>
                  <a:pt x="18869759" y="850678"/>
                  <a:pt x="18861971" y="898102"/>
                  <a:pt x="18823031" y="937622"/>
                </a:cubicBezTo>
                <a:lnTo>
                  <a:pt x="18821207" y="937313"/>
                </a:lnTo>
                <a:lnTo>
                  <a:pt x="18813583" y="975926"/>
                </a:lnTo>
                <a:lnTo>
                  <a:pt x="18813663" y="975932"/>
                </a:lnTo>
                <a:cubicBezTo>
                  <a:pt x="18853343" y="1031420"/>
                  <a:pt x="18900947" y="1055199"/>
                  <a:pt x="18972367" y="1023493"/>
                </a:cubicBezTo>
                <a:cubicBezTo>
                  <a:pt x="19043779" y="991789"/>
                  <a:pt x="19027911" y="1047275"/>
                  <a:pt x="19027911" y="1086908"/>
                </a:cubicBezTo>
                <a:lnTo>
                  <a:pt x="19023819" y="1091260"/>
                </a:lnTo>
                <a:lnTo>
                  <a:pt x="19028339" y="1091087"/>
                </a:lnTo>
                <a:cubicBezTo>
                  <a:pt x="19058159" y="1073210"/>
                  <a:pt x="19096927" y="1028521"/>
                  <a:pt x="19127867" y="1034109"/>
                </a:cubicBezTo>
                <a:cubicBezTo>
                  <a:pt x="19138183" y="1035970"/>
                  <a:pt x="19147627" y="1043418"/>
                  <a:pt x="19155579" y="1059308"/>
                </a:cubicBezTo>
                <a:cubicBezTo>
                  <a:pt x="19203295" y="1154642"/>
                  <a:pt x="19107863" y="1202308"/>
                  <a:pt x="19036291" y="1249976"/>
                </a:cubicBezTo>
                <a:lnTo>
                  <a:pt x="19035899" y="1249738"/>
                </a:lnTo>
                <a:lnTo>
                  <a:pt x="19035899" y="1278519"/>
                </a:lnTo>
                <a:lnTo>
                  <a:pt x="19036603" y="1279583"/>
                </a:lnTo>
                <a:lnTo>
                  <a:pt x="19133567" y="1262899"/>
                </a:lnTo>
                <a:cubicBezTo>
                  <a:pt x="19225811" y="1230907"/>
                  <a:pt x="19299007" y="1160967"/>
                  <a:pt x="19376683" y="1113349"/>
                </a:cubicBezTo>
                <a:lnTo>
                  <a:pt x="19380971" y="1114177"/>
                </a:lnTo>
                <a:lnTo>
                  <a:pt x="19377311" y="1110883"/>
                </a:lnTo>
                <a:cubicBezTo>
                  <a:pt x="19385199" y="1047585"/>
                  <a:pt x="19408859" y="1000111"/>
                  <a:pt x="19464063" y="976375"/>
                </a:cubicBezTo>
                <a:lnTo>
                  <a:pt x="19464331" y="976546"/>
                </a:lnTo>
                <a:lnTo>
                  <a:pt x="19485795" y="926791"/>
                </a:lnTo>
                <a:cubicBezTo>
                  <a:pt x="19511343" y="892158"/>
                  <a:pt x="19548771" y="901096"/>
                  <a:pt x="19594839" y="936845"/>
                </a:cubicBezTo>
                <a:lnTo>
                  <a:pt x="19594783" y="937035"/>
                </a:lnTo>
                <a:lnTo>
                  <a:pt x="19596267" y="935875"/>
                </a:lnTo>
                <a:cubicBezTo>
                  <a:pt x="19619895" y="935875"/>
                  <a:pt x="19651407" y="927933"/>
                  <a:pt x="19675039" y="927933"/>
                </a:cubicBezTo>
                <a:lnTo>
                  <a:pt x="19677743" y="929878"/>
                </a:lnTo>
                <a:lnTo>
                  <a:pt x="19709327" y="838355"/>
                </a:lnTo>
                <a:lnTo>
                  <a:pt x="19771019" y="756669"/>
                </a:lnTo>
                <a:lnTo>
                  <a:pt x="19768851" y="754722"/>
                </a:lnTo>
                <a:cubicBezTo>
                  <a:pt x="19792483" y="730618"/>
                  <a:pt x="19823995" y="698484"/>
                  <a:pt x="19855503" y="666346"/>
                </a:cubicBezTo>
                <a:cubicBezTo>
                  <a:pt x="19914583" y="694466"/>
                  <a:pt x="19946095" y="734637"/>
                  <a:pt x="19962835" y="780833"/>
                </a:cubicBezTo>
                <a:lnTo>
                  <a:pt x="19981367" y="930065"/>
                </a:lnTo>
                <a:lnTo>
                  <a:pt x="19983043" y="930410"/>
                </a:lnTo>
                <a:cubicBezTo>
                  <a:pt x="19998715" y="954408"/>
                  <a:pt x="20014379" y="970403"/>
                  <a:pt x="20030047" y="994399"/>
                </a:cubicBezTo>
                <a:lnTo>
                  <a:pt x="20030455" y="994645"/>
                </a:lnTo>
                <a:lnTo>
                  <a:pt x="20029883" y="993515"/>
                </a:lnTo>
                <a:cubicBezTo>
                  <a:pt x="20045883" y="977865"/>
                  <a:pt x="20061883" y="962213"/>
                  <a:pt x="20077883" y="938738"/>
                </a:cubicBezTo>
                <a:lnTo>
                  <a:pt x="20078455" y="938751"/>
                </a:lnTo>
                <a:lnTo>
                  <a:pt x="20110251" y="873861"/>
                </a:lnTo>
                <a:cubicBezTo>
                  <a:pt x="20150387" y="819835"/>
                  <a:pt x="20213719" y="799111"/>
                  <a:pt x="20290303" y="805032"/>
                </a:cubicBezTo>
                <a:cubicBezTo>
                  <a:pt x="20306015" y="820819"/>
                  <a:pt x="20313867" y="836608"/>
                  <a:pt x="20329579" y="852396"/>
                </a:cubicBezTo>
                <a:cubicBezTo>
                  <a:pt x="20321723" y="891867"/>
                  <a:pt x="20306015" y="931343"/>
                  <a:pt x="20298159" y="970812"/>
                </a:cubicBezTo>
                <a:cubicBezTo>
                  <a:pt x="20298159" y="970812"/>
                  <a:pt x="20294231" y="974757"/>
                  <a:pt x="20290303" y="978707"/>
                </a:cubicBezTo>
                <a:lnTo>
                  <a:pt x="20283131" y="985913"/>
                </a:lnTo>
                <a:lnTo>
                  <a:pt x="20283275" y="990426"/>
                </a:lnTo>
                <a:lnTo>
                  <a:pt x="20302007" y="971528"/>
                </a:lnTo>
                <a:cubicBezTo>
                  <a:pt x="20368967" y="995360"/>
                  <a:pt x="20382751" y="1035084"/>
                  <a:pt x="20382751" y="1079774"/>
                </a:cubicBezTo>
                <a:lnTo>
                  <a:pt x="20380843" y="1213667"/>
                </a:lnTo>
                <a:lnTo>
                  <a:pt x="20416591" y="1199208"/>
                </a:lnTo>
                <a:lnTo>
                  <a:pt x="20418763" y="1200972"/>
                </a:lnTo>
                <a:lnTo>
                  <a:pt x="20473347" y="1139829"/>
                </a:lnTo>
                <a:cubicBezTo>
                  <a:pt x="20495219" y="1123004"/>
                  <a:pt x="20521059" y="1111124"/>
                  <a:pt x="20552871" y="1107167"/>
                </a:cubicBezTo>
                <a:lnTo>
                  <a:pt x="20582183" y="1150940"/>
                </a:lnTo>
                <a:lnTo>
                  <a:pt x="20583307" y="1150053"/>
                </a:lnTo>
                <a:lnTo>
                  <a:pt x="20551939" y="1103343"/>
                </a:lnTo>
                <a:cubicBezTo>
                  <a:pt x="20591743" y="1000595"/>
                  <a:pt x="20639515" y="1032210"/>
                  <a:pt x="20687287" y="1103343"/>
                </a:cubicBezTo>
                <a:lnTo>
                  <a:pt x="20681835" y="1107930"/>
                </a:lnTo>
                <a:lnTo>
                  <a:pt x="20687023" y="1107167"/>
                </a:lnTo>
                <a:cubicBezTo>
                  <a:pt x="20745811" y="1160772"/>
                  <a:pt x="20707603" y="1281379"/>
                  <a:pt x="20760879" y="1341684"/>
                </a:cubicBezTo>
                <a:lnTo>
                  <a:pt x="20849555" y="1376355"/>
                </a:lnTo>
                <a:lnTo>
                  <a:pt x="20853679" y="1373600"/>
                </a:lnTo>
                <a:cubicBezTo>
                  <a:pt x="20892891" y="1389473"/>
                  <a:pt x="20924255" y="1411298"/>
                  <a:pt x="20946799" y="1440066"/>
                </a:cubicBezTo>
                <a:lnTo>
                  <a:pt x="20986911" y="1547991"/>
                </a:lnTo>
                <a:lnTo>
                  <a:pt x="21072611" y="1547991"/>
                </a:lnTo>
                <a:lnTo>
                  <a:pt x="21072611" y="1460796"/>
                </a:lnTo>
                <a:lnTo>
                  <a:pt x="21074835" y="1464723"/>
                </a:lnTo>
                <a:lnTo>
                  <a:pt x="21073991" y="1462833"/>
                </a:lnTo>
                <a:cubicBezTo>
                  <a:pt x="21078023" y="1443076"/>
                  <a:pt x="21088091" y="1431217"/>
                  <a:pt x="21101187" y="1423313"/>
                </a:cubicBezTo>
                <a:lnTo>
                  <a:pt x="21145759" y="1407767"/>
                </a:lnTo>
                <a:lnTo>
                  <a:pt x="21145759" y="1376648"/>
                </a:lnTo>
                <a:lnTo>
                  <a:pt x="21147335" y="1376688"/>
                </a:lnTo>
                <a:lnTo>
                  <a:pt x="21144591" y="1374917"/>
                </a:lnTo>
                <a:cubicBezTo>
                  <a:pt x="21136611" y="1359066"/>
                  <a:pt x="21128627" y="1343210"/>
                  <a:pt x="21112663" y="1335285"/>
                </a:cubicBezTo>
                <a:lnTo>
                  <a:pt x="21113463" y="1334714"/>
                </a:lnTo>
                <a:lnTo>
                  <a:pt x="21112663" y="1334847"/>
                </a:lnTo>
                <a:cubicBezTo>
                  <a:pt x="21144083" y="1288018"/>
                  <a:pt x="21136231" y="1194362"/>
                  <a:pt x="21238343" y="1241190"/>
                </a:cubicBezTo>
                <a:lnTo>
                  <a:pt x="21238219" y="1241841"/>
                </a:lnTo>
                <a:lnTo>
                  <a:pt x="21240371" y="1240162"/>
                </a:lnTo>
                <a:lnTo>
                  <a:pt x="21242215" y="1239402"/>
                </a:lnTo>
                <a:lnTo>
                  <a:pt x="21238343" y="1237662"/>
                </a:lnTo>
                <a:cubicBezTo>
                  <a:pt x="21238343" y="1142756"/>
                  <a:pt x="21357107" y="1142756"/>
                  <a:pt x="21372943" y="1063669"/>
                </a:cubicBezTo>
                <a:cubicBezTo>
                  <a:pt x="21420447" y="1063669"/>
                  <a:pt x="21444203" y="1016214"/>
                  <a:pt x="21475871" y="1000395"/>
                </a:cubicBezTo>
                <a:cubicBezTo>
                  <a:pt x="21535255" y="968762"/>
                  <a:pt x="21590675" y="947011"/>
                  <a:pt x="21628283" y="957885"/>
                </a:cubicBezTo>
                <a:cubicBezTo>
                  <a:pt x="21665891" y="968762"/>
                  <a:pt x="21685683" y="1012259"/>
                  <a:pt x="21673807" y="1111122"/>
                </a:cubicBezTo>
                <a:lnTo>
                  <a:pt x="21668799" y="1112787"/>
                </a:lnTo>
                <a:lnTo>
                  <a:pt x="21675491" y="1112787"/>
                </a:lnTo>
                <a:cubicBezTo>
                  <a:pt x="21746083" y="1112787"/>
                  <a:pt x="21738239" y="961844"/>
                  <a:pt x="21840207" y="1017454"/>
                </a:cubicBezTo>
                <a:lnTo>
                  <a:pt x="21841027" y="1018702"/>
                </a:lnTo>
                <a:lnTo>
                  <a:pt x="21840587" y="1016072"/>
                </a:lnTo>
                <a:cubicBezTo>
                  <a:pt x="21856507" y="1016072"/>
                  <a:pt x="21880391" y="1016072"/>
                  <a:pt x="21896319" y="1016072"/>
                </a:cubicBezTo>
                <a:lnTo>
                  <a:pt x="21896927" y="1016090"/>
                </a:lnTo>
                <a:lnTo>
                  <a:pt x="21959443" y="981423"/>
                </a:lnTo>
                <a:cubicBezTo>
                  <a:pt x="21981335" y="976375"/>
                  <a:pt x="22003231" y="976375"/>
                  <a:pt x="22023135" y="976375"/>
                </a:cubicBezTo>
                <a:lnTo>
                  <a:pt x="22030899" y="1015748"/>
                </a:lnTo>
                <a:lnTo>
                  <a:pt x="22031663" y="1016072"/>
                </a:lnTo>
                <a:lnTo>
                  <a:pt x="22031079" y="1016655"/>
                </a:lnTo>
                <a:lnTo>
                  <a:pt x="22031099" y="1016743"/>
                </a:lnTo>
                <a:lnTo>
                  <a:pt x="22030975" y="1016758"/>
                </a:lnTo>
                <a:lnTo>
                  <a:pt x="22023703" y="1024008"/>
                </a:lnTo>
                <a:lnTo>
                  <a:pt x="22023863" y="1024817"/>
                </a:lnTo>
                <a:lnTo>
                  <a:pt x="22109375" y="1024817"/>
                </a:lnTo>
                <a:lnTo>
                  <a:pt x="22110051" y="1024817"/>
                </a:lnTo>
                <a:lnTo>
                  <a:pt x="22109867" y="1025616"/>
                </a:lnTo>
                <a:lnTo>
                  <a:pt x="22182467" y="1143373"/>
                </a:lnTo>
                <a:cubicBezTo>
                  <a:pt x="22197087" y="1184867"/>
                  <a:pt x="22195135" y="1230312"/>
                  <a:pt x="22156151" y="1285637"/>
                </a:cubicBezTo>
                <a:lnTo>
                  <a:pt x="22149943" y="1288842"/>
                </a:lnTo>
                <a:lnTo>
                  <a:pt x="22158391" y="1289355"/>
                </a:lnTo>
                <a:cubicBezTo>
                  <a:pt x="22166447" y="1351697"/>
                  <a:pt x="22142275" y="1406248"/>
                  <a:pt x="22110051" y="1460800"/>
                </a:cubicBezTo>
                <a:lnTo>
                  <a:pt x="22105171" y="1460800"/>
                </a:lnTo>
                <a:lnTo>
                  <a:pt x="22107859" y="1462201"/>
                </a:lnTo>
                <a:cubicBezTo>
                  <a:pt x="22123715" y="1470172"/>
                  <a:pt x="22139571" y="1486110"/>
                  <a:pt x="22147495" y="1502052"/>
                </a:cubicBezTo>
                <a:lnTo>
                  <a:pt x="22146447" y="1506991"/>
                </a:lnTo>
                <a:lnTo>
                  <a:pt x="22150187" y="1502801"/>
                </a:lnTo>
                <a:cubicBezTo>
                  <a:pt x="22166007" y="1487008"/>
                  <a:pt x="22181827" y="1471213"/>
                  <a:pt x="22197647" y="1455419"/>
                </a:cubicBezTo>
                <a:lnTo>
                  <a:pt x="22201571" y="1455358"/>
                </a:lnTo>
                <a:lnTo>
                  <a:pt x="22195451" y="1451988"/>
                </a:lnTo>
                <a:cubicBezTo>
                  <a:pt x="22203307" y="1420280"/>
                  <a:pt x="22203307" y="1372716"/>
                  <a:pt x="22219015" y="1356866"/>
                </a:cubicBezTo>
                <a:cubicBezTo>
                  <a:pt x="22273999" y="1325157"/>
                  <a:pt x="22289711" y="1396497"/>
                  <a:pt x="22321131" y="1412352"/>
                </a:cubicBezTo>
                <a:lnTo>
                  <a:pt x="22319275" y="1416474"/>
                </a:lnTo>
                <a:lnTo>
                  <a:pt x="22322943" y="1413348"/>
                </a:lnTo>
                <a:cubicBezTo>
                  <a:pt x="22330795" y="1397446"/>
                  <a:pt x="22330795" y="1389497"/>
                  <a:pt x="22330795" y="1373600"/>
                </a:cubicBezTo>
                <a:lnTo>
                  <a:pt x="22333303" y="1378390"/>
                </a:lnTo>
                <a:lnTo>
                  <a:pt x="22333099" y="1375171"/>
                </a:lnTo>
                <a:cubicBezTo>
                  <a:pt x="22340923" y="1335892"/>
                  <a:pt x="22317443" y="1280905"/>
                  <a:pt x="22372227" y="1273051"/>
                </a:cubicBezTo>
                <a:cubicBezTo>
                  <a:pt x="22434839" y="1257338"/>
                  <a:pt x="22434839" y="1328039"/>
                  <a:pt x="22458319" y="1367313"/>
                </a:cubicBezTo>
                <a:lnTo>
                  <a:pt x="22457735" y="1371241"/>
                </a:lnTo>
                <a:lnTo>
                  <a:pt x="22499783" y="1454351"/>
                </a:lnTo>
                <a:cubicBezTo>
                  <a:pt x="22504315" y="1467334"/>
                  <a:pt x="22503559" y="1478635"/>
                  <a:pt x="22491603" y="1486690"/>
                </a:cubicBezTo>
                <a:lnTo>
                  <a:pt x="22420107" y="1498883"/>
                </a:lnTo>
                <a:lnTo>
                  <a:pt x="22419187" y="1500857"/>
                </a:lnTo>
                <a:cubicBezTo>
                  <a:pt x="22403535" y="1516570"/>
                  <a:pt x="22395707" y="1532278"/>
                  <a:pt x="22380051" y="1547991"/>
                </a:cubicBezTo>
                <a:lnTo>
                  <a:pt x="22377767" y="1543508"/>
                </a:lnTo>
                <a:lnTo>
                  <a:pt x="22377927" y="1548488"/>
                </a:lnTo>
                <a:lnTo>
                  <a:pt x="22370095" y="1675344"/>
                </a:lnTo>
                <a:lnTo>
                  <a:pt x="22370139" y="1675366"/>
                </a:lnTo>
                <a:cubicBezTo>
                  <a:pt x="22409751" y="1699302"/>
                  <a:pt x="22441439" y="1763131"/>
                  <a:pt x="22504815" y="1723239"/>
                </a:cubicBezTo>
                <a:cubicBezTo>
                  <a:pt x="22441439" y="1834938"/>
                  <a:pt x="22504815" y="2010471"/>
                  <a:pt x="22330527" y="2066322"/>
                </a:cubicBezTo>
                <a:lnTo>
                  <a:pt x="22329891" y="2066178"/>
                </a:lnTo>
                <a:lnTo>
                  <a:pt x="22283735" y="2198871"/>
                </a:lnTo>
                <a:lnTo>
                  <a:pt x="22281319" y="2198018"/>
                </a:lnTo>
                <a:lnTo>
                  <a:pt x="22282455" y="2199620"/>
                </a:lnTo>
                <a:lnTo>
                  <a:pt x="22243019" y="2327549"/>
                </a:lnTo>
                <a:lnTo>
                  <a:pt x="22243787" y="2328247"/>
                </a:lnTo>
                <a:cubicBezTo>
                  <a:pt x="22173091" y="2502368"/>
                  <a:pt x="22125959" y="2700228"/>
                  <a:pt x="21945295" y="2811033"/>
                </a:cubicBezTo>
                <a:lnTo>
                  <a:pt x="21943419" y="2812015"/>
                </a:lnTo>
                <a:lnTo>
                  <a:pt x="21944091" y="2812015"/>
                </a:lnTo>
                <a:cubicBezTo>
                  <a:pt x="21912755" y="2883740"/>
                  <a:pt x="21889251" y="2955467"/>
                  <a:pt x="21857915" y="3035164"/>
                </a:cubicBezTo>
                <a:lnTo>
                  <a:pt x="21855091" y="3035164"/>
                </a:lnTo>
                <a:lnTo>
                  <a:pt x="21855575" y="3087312"/>
                </a:lnTo>
                <a:cubicBezTo>
                  <a:pt x="21858547" y="3136990"/>
                  <a:pt x="21874875" y="3166649"/>
                  <a:pt x="21958011" y="3089538"/>
                </a:cubicBezTo>
                <a:cubicBezTo>
                  <a:pt x="22045099" y="3018356"/>
                  <a:pt x="22100523" y="3049992"/>
                  <a:pt x="22108443" y="3160715"/>
                </a:cubicBezTo>
                <a:cubicBezTo>
                  <a:pt x="22068855" y="3223987"/>
                  <a:pt x="22100523" y="3318895"/>
                  <a:pt x="22021351" y="3374257"/>
                </a:cubicBezTo>
                <a:lnTo>
                  <a:pt x="22021291" y="3374221"/>
                </a:lnTo>
                <a:lnTo>
                  <a:pt x="21943099" y="3461391"/>
                </a:lnTo>
                <a:lnTo>
                  <a:pt x="21944091" y="3462634"/>
                </a:lnTo>
                <a:cubicBezTo>
                  <a:pt x="21944091" y="3494298"/>
                  <a:pt x="21936135" y="3525960"/>
                  <a:pt x="21936135" y="3549710"/>
                </a:cubicBezTo>
                <a:lnTo>
                  <a:pt x="21935967" y="3550223"/>
                </a:lnTo>
                <a:lnTo>
                  <a:pt x="21971063" y="3646372"/>
                </a:lnTo>
                <a:cubicBezTo>
                  <a:pt x="21965895" y="3725517"/>
                  <a:pt x="21856667" y="3756728"/>
                  <a:pt x="21809435" y="3810235"/>
                </a:cubicBezTo>
                <a:lnTo>
                  <a:pt x="21808743" y="3809395"/>
                </a:lnTo>
                <a:lnTo>
                  <a:pt x="21808743" y="3812960"/>
                </a:lnTo>
                <a:cubicBezTo>
                  <a:pt x="21793275" y="3829310"/>
                  <a:pt x="21777807" y="3845660"/>
                  <a:pt x="21762339" y="3853834"/>
                </a:cubicBezTo>
                <a:lnTo>
                  <a:pt x="21761911" y="3852135"/>
                </a:lnTo>
                <a:lnTo>
                  <a:pt x="21761479" y="3853294"/>
                </a:lnTo>
                <a:lnTo>
                  <a:pt x="21761479" y="3898843"/>
                </a:lnTo>
                <a:lnTo>
                  <a:pt x="21761611" y="3898883"/>
                </a:lnTo>
                <a:cubicBezTo>
                  <a:pt x="21773393" y="3914869"/>
                  <a:pt x="21778793" y="3932354"/>
                  <a:pt x="21781125" y="3950588"/>
                </a:cubicBezTo>
                <a:lnTo>
                  <a:pt x="21781161" y="3952423"/>
                </a:lnTo>
                <a:lnTo>
                  <a:pt x="21784547" y="3954389"/>
                </a:lnTo>
                <a:cubicBezTo>
                  <a:pt x="21787915" y="3956949"/>
                  <a:pt x="21790871" y="3960175"/>
                  <a:pt x="21793009" y="3964735"/>
                </a:cubicBezTo>
                <a:cubicBezTo>
                  <a:pt x="21793669" y="3974373"/>
                  <a:pt x="21797943" y="3983497"/>
                  <a:pt x="21798271" y="3988315"/>
                </a:cubicBezTo>
                <a:cubicBezTo>
                  <a:pt x="21798603" y="3993135"/>
                  <a:pt x="21802545" y="3997437"/>
                  <a:pt x="21802545" y="3997437"/>
                </a:cubicBezTo>
                <a:cubicBezTo>
                  <a:pt x="21810431" y="4006040"/>
                  <a:pt x="21817987" y="4009825"/>
                  <a:pt x="21825543" y="4013607"/>
                </a:cubicBezTo>
                <a:cubicBezTo>
                  <a:pt x="21829487" y="4017912"/>
                  <a:pt x="21833099" y="4017395"/>
                  <a:pt x="21840659" y="4021178"/>
                </a:cubicBezTo>
                <a:cubicBezTo>
                  <a:pt x="21862337" y="4018071"/>
                  <a:pt x="21884343" y="4019781"/>
                  <a:pt x="21902739" y="4022012"/>
                </a:cubicBezTo>
                <a:cubicBezTo>
                  <a:pt x="21932307" y="4027508"/>
                  <a:pt x="21932967" y="4037146"/>
                  <a:pt x="21920823" y="4072957"/>
                </a:cubicBezTo>
                <a:cubicBezTo>
                  <a:pt x="21925757" y="4091718"/>
                  <a:pt x="21912955" y="4117886"/>
                  <a:pt x="21921831" y="4140951"/>
                </a:cubicBezTo>
                <a:cubicBezTo>
                  <a:pt x="21925447" y="4140432"/>
                  <a:pt x="21929059" y="4139915"/>
                  <a:pt x="21932999" y="4144215"/>
                </a:cubicBezTo>
                <a:cubicBezTo>
                  <a:pt x="21932999" y="4144215"/>
                  <a:pt x="21932999" y="4144215"/>
                  <a:pt x="21933331" y="4149036"/>
                </a:cubicBezTo>
                <a:cubicBezTo>
                  <a:pt x="21941877" y="4167280"/>
                  <a:pt x="21927425" y="4169351"/>
                  <a:pt x="21920199" y="4170386"/>
                </a:cubicBezTo>
                <a:cubicBezTo>
                  <a:pt x="21912971" y="4171425"/>
                  <a:pt x="21905745" y="4172460"/>
                  <a:pt x="21894905" y="4174013"/>
                </a:cubicBezTo>
                <a:cubicBezTo>
                  <a:pt x="21895235" y="4178832"/>
                  <a:pt x="21891623" y="4179349"/>
                  <a:pt x="21888011" y="4179867"/>
                </a:cubicBezTo>
                <a:cubicBezTo>
                  <a:pt x="21885057" y="4190024"/>
                  <a:pt x="21877501" y="4186241"/>
                  <a:pt x="21877831" y="4191060"/>
                </a:cubicBezTo>
                <a:cubicBezTo>
                  <a:pt x="21846303" y="4210181"/>
                  <a:pt x="21816407" y="4199865"/>
                  <a:pt x="21787499" y="4204007"/>
                </a:cubicBezTo>
                <a:cubicBezTo>
                  <a:pt x="21762207" y="4207631"/>
                  <a:pt x="21762207" y="4207631"/>
                  <a:pt x="21761235" y="4246708"/>
                </a:cubicBezTo>
                <a:cubicBezTo>
                  <a:pt x="21772735" y="4254793"/>
                  <a:pt x="21783905" y="4258057"/>
                  <a:pt x="21795405" y="4266145"/>
                </a:cubicBezTo>
                <a:cubicBezTo>
                  <a:pt x="21806243" y="4264591"/>
                  <a:pt x="21814131" y="4273194"/>
                  <a:pt x="21822017" y="4281799"/>
                </a:cubicBezTo>
                <a:cubicBezTo>
                  <a:pt x="21825959" y="4286099"/>
                  <a:pt x="21833187" y="4285063"/>
                  <a:pt x="21836799" y="4284546"/>
                </a:cubicBezTo>
                <a:cubicBezTo>
                  <a:pt x="21840413" y="4284029"/>
                  <a:pt x="21840413" y="4284029"/>
                  <a:pt x="21844355" y="4288330"/>
                </a:cubicBezTo>
                <a:cubicBezTo>
                  <a:pt x="21859799" y="4300718"/>
                  <a:pt x="21859799" y="4300718"/>
                  <a:pt x="21846007" y="4312429"/>
                </a:cubicBezTo>
                <a:cubicBezTo>
                  <a:pt x="21839109" y="4318284"/>
                  <a:pt x="21835497" y="4318803"/>
                  <a:pt x="21832213" y="4324137"/>
                </a:cubicBezTo>
                <a:cubicBezTo>
                  <a:pt x="21825319" y="4329997"/>
                  <a:pt x="21814807" y="4336368"/>
                  <a:pt x="21815799" y="4350827"/>
                </a:cubicBezTo>
                <a:cubicBezTo>
                  <a:pt x="21815799" y="4350827"/>
                  <a:pt x="21815799" y="4350827"/>
                  <a:pt x="21812183" y="4351344"/>
                </a:cubicBezTo>
                <a:cubicBezTo>
                  <a:pt x="21812515" y="4356165"/>
                  <a:pt x="21809231" y="4361503"/>
                  <a:pt x="21809231" y="4361503"/>
                </a:cubicBezTo>
                <a:cubicBezTo>
                  <a:pt x="21805947" y="4366839"/>
                  <a:pt x="21802667" y="4372177"/>
                  <a:pt x="21795439" y="4373213"/>
                </a:cubicBezTo>
                <a:cubicBezTo>
                  <a:pt x="21792155" y="4378551"/>
                  <a:pt x="21788541" y="4379070"/>
                  <a:pt x="21781645" y="4384925"/>
                </a:cubicBezTo>
                <a:cubicBezTo>
                  <a:pt x="21770807" y="4386479"/>
                  <a:pt x="21756353" y="4388549"/>
                  <a:pt x="21745513" y="4390103"/>
                </a:cubicBezTo>
                <a:cubicBezTo>
                  <a:pt x="21741901" y="4390622"/>
                  <a:pt x="21738619" y="4395957"/>
                  <a:pt x="21738947" y="4400777"/>
                </a:cubicBezTo>
                <a:cubicBezTo>
                  <a:pt x="21735335" y="4401296"/>
                  <a:pt x="21732051" y="4406634"/>
                  <a:pt x="21732051" y="4406634"/>
                </a:cubicBezTo>
                <a:cubicBezTo>
                  <a:pt x="21718591" y="4423163"/>
                  <a:pt x="21719249" y="4432801"/>
                  <a:pt x="21734691" y="4445189"/>
                </a:cubicBezTo>
                <a:cubicBezTo>
                  <a:pt x="21738305" y="4444672"/>
                  <a:pt x="21742579" y="4453793"/>
                  <a:pt x="21750135" y="4457580"/>
                </a:cubicBezTo>
                <a:cubicBezTo>
                  <a:pt x="21754077" y="4461880"/>
                  <a:pt x="21761633" y="4465665"/>
                  <a:pt x="21768861" y="4464630"/>
                </a:cubicBezTo>
                <a:cubicBezTo>
                  <a:pt x="21776087" y="4463594"/>
                  <a:pt x="21779699" y="4463076"/>
                  <a:pt x="21787255" y="4466858"/>
                </a:cubicBezTo>
                <a:cubicBezTo>
                  <a:pt x="21794811" y="4470642"/>
                  <a:pt x="21802039" y="4469607"/>
                  <a:pt x="21809265" y="4468570"/>
                </a:cubicBezTo>
                <a:cubicBezTo>
                  <a:pt x="21813539" y="4477692"/>
                  <a:pt x="21810587" y="4487849"/>
                  <a:pt x="21818473" y="4496454"/>
                </a:cubicBezTo>
                <a:cubicBezTo>
                  <a:pt x="21834245" y="4513659"/>
                  <a:pt x="21815519" y="4506609"/>
                  <a:pt x="21812235" y="4511949"/>
                </a:cubicBezTo>
                <a:cubicBezTo>
                  <a:pt x="21790887" y="4519873"/>
                  <a:pt x="21782027" y="4550347"/>
                  <a:pt x="21760679" y="4558275"/>
                </a:cubicBezTo>
                <a:cubicBezTo>
                  <a:pt x="21746227" y="4560345"/>
                  <a:pt x="21732103" y="4567235"/>
                  <a:pt x="21719943" y="4549511"/>
                </a:cubicBezTo>
                <a:cubicBezTo>
                  <a:pt x="21719615" y="4544691"/>
                  <a:pt x="21723227" y="4544173"/>
                  <a:pt x="21723227" y="4544173"/>
                </a:cubicBezTo>
                <a:cubicBezTo>
                  <a:pt x="21719615" y="4544691"/>
                  <a:pt x="21719615" y="4544691"/>
                  <a:pt x="21719615" y="4544691"/>
                </a:cubicBezTo>
                <a:cubicBezTo>
                  <a:pt x="21716661" y="4554847"/>
                  <a:pt x="21717321" y="4564489"/>
                  <a:pt x="21710423" y="4570344"/>
                </a:cubicBezTo>
                <a:cubicBezTo>
                  <a:pt x="21704847" y="4595477"/>
                  <a:pt x="21717669" y="4622842"/>
                  <a:pt x="21700593" y="4639889"/>
                </a:cubicBezTo>
                <a:cubicBezTo>
                  <a:pt x="21693695" y="4645745"/>
                  <a:pt x="21701583" y="4654350"/>
                  <a:pt x="21705523" y="4658651"/>
                </a:cubicBezTo>
                <a:cubicBezTo>
                  <a:pt x="21712751" y="4657614"/>
                  <a:pt x="21723591" y="4656061"/>
                  <a:pt x="21730817" y="4655026"/>
                </a:cubicBezTo>
                <a:cubicBezTo>
                  <a:pt x="21745599" y="4657773"/>
                  <a:pt x="21759723" y="4650883"/>
                  <a:pt x="21767939" y="4664304"/>
                </a:cubicBezTo>
                <a:cubicBezTo>
                  <a:pt x="21769259" y="4683583"/>
                  <a:pt x="21754147" y="4676016"/>
                  <a:pt x="21751193" y="4686173"/>
                </a:cubicBezTo>
                <a:cubicBezTo>
                  <a:pt x="21759411" y="4699598"/>
                  <a:pt x="21767625" y="4713019"/>
                  <a:pt x="21768947" y="4732298"/>
                </a:cubicBezTo>
                <a:cubicBezTo>
                  <a:pt x="21776503" y="4736083"/>
                  <a:pt x="21787673" y="4739350"/>
                  <a:pt x="21798511" y="4737796"/>
                </a:cubicBezTo>
                <a:cubicBezTo>
                  <a:pt x="21823473" y="4729350"/>
                  <a:pt x="21845483" y="4731065"/>
                  <a:pt x="21868151" y="4742415"/>
                </a:cubicBezTo>
                <a:cubicBezTo>
                  <a:pt x="21874075" y="4775635"/>
                  <a:pt x="21874407" y="4780456"/>
                  <a:pt x="21853057" y="4788380"/>
                </a:cubicBezTo>
                <a:cubicBezTo>
                  <a:pt x="21838935" y="4795272"/>
                  <a:pt x="21820867" y="4797861"/>
                  <a:pt x="21806747" y="4804753"/>
                </a:cubicBezTo>
                <a:cubicBezTo>
                  <a:pt x="21799519" y="4805791"/>
                  <a:pt x="21792293" y="4806827"/>
                  <a:pt x="21785067" y="4807861"/>
                </a:cubicBezTo>
                <a:cubicBezTo>
                  <a:pt x="21785067" y="4807861"/>
                  <a:pt x="21781455" y="4808380"/>
                  <a:pt x="21777839" y="4808898"/>
                </a:cubicBezTo>
                <a:cubicBezTo>
                  <a:pt x="21768319" y="4829727"/>
                  <a:pt x="21752879" y="4817341"/>
                  <a:pt x="21738095" y="4814594"/>
                </a:cubicBezTo>
                <a:cubicBezTo>
                  <a:pt x="21744019" y="4847812"/>
                  <a:pt x="21766029" y="4849525"/>
                  <a:pt x="21784755" y="4856575"/>
                </a:cubicBezTo>
                <a:cubicBezTo>
                  <a:pt x="21784755" y="4856575"/>
                  <a:pt x="21788367" y="4856056"/>
                  <a:pt x="21788367" y="4856056"/>
                </a:cubicBezTo>
                <a:cubicBezTo>
                  <a:pt x="21782443" y="4822837"/>
                  <a:pt x="21805111" y="4834189"/>
                  <a:pt x="21812007" y="4828335"/>
                </a:cubicBezTo>
                <a:cubicBezTo>
                  <a:pt x="21818575" y="4817658"/>
                  <a:pt x="21825803" y="4816622"/>
                  <a:pt x="21827121" y="4835902"/>
                </a:cubicBezTo>
                <a:cubicBezTo>
                  <a:pt x="21827451" y="4840720"/>
                  <a:pt x="21831395" y="4845022"/>
                  <a:pt x="21835007" y="4844504"/>
                </a:cubicBezTo>
                <a:cubicBezTo>
                  <a:pt x="21860299" y="4840880"/>
                  <a:pt x="21879687" y="4857571"/>
                  <a:pt x="21902027" y="4864102"/>
                </a:cubicBezTo>
                <a:cubicBezTo>
                  <a:pt x="21906627" y="4878043"/>
                  <a:pt x="21899733" y="4883898"/>
                  <a:pt x="21892175" y="4880114"/>
                </a:cubicBezTo>
                <a:cubicBezTo>
                  <a:pt x="21877391" y="4877367"/>
                  <a:pt x="21866883" y="4883738"/>
                  <a:pt x="21856703" y="4894933"/>
                </a:cubicBezTo>
                <a:cubicBezTo>
                  <a:pt x="21853419" y="4900269"/>
                  <a:pt x="21846195" y="4901304"/>
                  <a:pt x="21839297" y="4907161"/>
                </a:cubicBezTo>
                <a:cubicBezTo>
                  <a:pt x="21847185" y="4915763"/>
                  <a:pt x="21840949" y="4931261"/>
                  <a:pt x="21849165" y="4944683"/>
                </a:cubicBezTo>
                <a:cubicBezTo>
                  <a:pt x="21849165" y="4944683"/>
                  <a:pt x="21852777" y="4944166"/>
                  <a:pt x="21856391" y="4943648"/>
                </a:cubicBezTo>
                <a:cubicBezTo>
                  <a:pt x="21873137" y="4921779"/>
                  <a:pt x="21873137" y="4921779"/>
                  <a:pt x="21896465" y="4942769"/>
                </a:cubicBezTo>
                <a:cubicBezTo>
                  <a:pt x="21904683" y="4956193"/>
                  <a:pt x="21906333" y="4980293"/>
                  <a:pt x="21924399" y="4977703"/>
                </a:cubicBezTo>
                <a:cubicBezTo>
                  <a:pt x="21941143" y="4955836"/>
                  <a:pt x="21949691" y="4974079"/>
                  <a:pt x="21957907" y="4987500"/>
                </a:cubicBezTo>
                <a:cubicBezTo>
                  <a:pt x="21975643" y="4980092"/>
                  <a:pt x="21987471" y="4992999"/>
                  <a:pt x="21999631" y="5010722"/>
                </a:cubicBezTo>
                <a:cubicBezTo>
                  <a:pt x="22000623" y="5025180"/>
                  <a:pt x="22001943" y="5044459"/>
                  <a:pt x="22017055" y="5052026"/>
                </a:cubicBezTo>
                <a:cubicBezTo>
                  <a:pt x="22017385" y="5056847"/>
                  <a:pt x="22020999" y="5056330"/>
                  <a:pt x="22021327" y="5061150"/>
                </a:cubicBezTo>
                <a:cubicBezTo>
                  <a:pt x="22030863" y="5093850"/>
                  <a:pt x="22012139" y="5086800"/>
                  <a:pt x="22000969" y="5083537"/>
                </a:cubicBezTo>
                <a:cubicBezTo>
                  <a:pt x="21964179" y="5079073"/>
                  <a:pt x="21927715" y="5079434"/>
                  <a:pt x="21896831" y="5054658"/>
                </a:cubicBezTo>
                <a:cubicBezTo>
                  <a:pt x="21882047" y="5051908"/>
                  <a:pt x="21867595" y="5053981"/>
                  <a:pt x="21855765" y="5041076"/>
                </a:cubicBezTo>
                <a:cubicBezTo>
                  <a:pt x="21855765" y="5041076"/>
                  <a:pt x="21855435" y="5036257"/>
                  <a:pt x="21855435" y="5036257"/>
                </a:cubicBezTo>
                <a:cubicBezTo>
                  <a:pt x="21847879" y="5032472"/>
                  <a:pt x="21847219" y="5022834"/>
                  <a:pt x="21846559" y="5013193"/>
                </a:cubicBezTo>
                <a:cubicBezTo>
                  <a:pt x="21832435" y="5020085"/>
                  <a:pt x="21826199" y="5035579"/>
                  <a:pt x="21816019" y="5046774"/>
                </a:cubicBezTo>
                <a:cubicBezTo>
                  <a:pt x="21791057" y="5055216"/>
                  <a:pt x="21781869" y="5080869"/>
                  <a:pt x="21798301" y="5107716"/>
                </a:cubicBezTo>
                <a:cubicBezTo>
                  <a:pt x="21802245" y="5112019"/>
                  <a:pt x="21809471" y="5110983"/>
                  <a:pt x="21813415" y="5115283"/>
                </a:cubicBezTo>
                <a:cubicBezTo>
                  <a:pt x="21813415" y="5115283"/>
                  <a:pt x="21817027" y="5114765"/>
                  <a:pt x="21820641" y="5114248"/>
                </a:cubicBezTo>
                <a:cubicBezTo>
                  <a:pt x="21831479" y="5112695"/>
                  <a:pt x="21844611" y="5091343"/>
                  <a:pt x="21853489" y="5114408"/>
                </a:cubicBezTo>
                <a:cubicBezTo>
                  <a:pt x="21858423" y="5133170"/>
                  <a:pt x="21841015" y="5145396"/>
                  <a:pt x="21830837" y="5156591"/>
                </a:cubicBezTo>
                <a:cubicBezTo>
                  <a:pt x="21820327" y="5162963"/>
                  <a:pt x="21805875" y="5165034"/>
                  <a:pt x="21791751" y="5171926"/>
                </a:cubicBezTo>
                <a:cubicBezTo>
                  <a:pt x="21791751" y="5171926"/>
                  <a:pt x="21788139" y="5172443"/>
                  <a:pt x="21788139" y="5172443"/>
                </a:cubicBezTo>
                <a:cubicBezTo>
                  <a:pt x="21785845" y="5192239"/>
                  <a:pt x="21778951" y="5198095"/>
                  <a:pt x="21753987" y="5206540"/>
                </a:cubicBezTo>
                <a:cubicBezTo>
                  <a:pt x="21727375" y="5190885"/>
                  <a:pt x="21729687" y="5224626"/>
                  <a:pt x="21723119" y="5235298"/>
                </a:cubicBezTo>
                <a:cubicBezTo>
                  <a:pt x="21705055" y="5237888"/>
                  <a:pt x="21687647" y="5250119"/>
                  <a:pt x="21671545" y="5228090"/>
                </a:cubicBezTo>
                <a:cubicBezTo>
                  <a:pt x="21667601" y="5223787"/>
                  <a:pt x="21660375" y="5224823"/>
                  <a:pt x="21653149" y="5225858"/>
                </a:cubicBezTo>
                <a:cubicBezTo>
                  <a:pt x="21652819" y="5221040"/>
                  <a:pt x="21652159" y="5211402"/>
                  <a:pt x="21659055" y="5205547"/>
                </a:cubicBezTo>
                <a:cubicBezTo>
                  <a:pt x="21662669" y="5205028"/>
                  <a:pt x="21665621" y="5194870"/>
                  <a:pt x="21665291" y="5190052"/>
                </a:cubicBezTo>
                <a:cubicBezTo>
                  <a:pt x="21646565" y="5183002"/>
                  <a:pt x="21628171" y="5180768"/>
                  <a:pt x="21611095" y="5197820"/>
                </a:cubicBezTo>
                <a:cubicBezTo>
                  <a:pt x="21612415" y="5217097"/>
                  <a:pt x="21610451" y="5241713"/>
                  <a:pt x="21612103" y="5265813"/>
                </a:cubicBezTo>
                <a:cubicBezTo>
                  <a:pt x="21589103" y="5249640"/>
                  <a:pt x="21568083" y="5262385"/>
                  <a:pt x="21551007" y="5279437"/>
                </a:cubicBezTo>
                <a:cubicBezTo>
                  <a:pt x="21548055" y="5289592"/>
                  <a:pt x="21552327" y="5298713"/>
                  <a:pt x="21553317" y="5313172"/>
                </a:cubicBezTo>
                <a:cubicBezTo>
                  <a:pt x="21557261" y="5317475"/>
                  <a:pt x="21557261" y="5317475"/>
                  <a:pt x="21553979" y="5322813"/>
                </a:cubicBezTo>
                <a:cubicBezTo>
                  <a:pt x="21554307" y="5327630"/>
                  <a:pt x="21554635" y="5332451"/>
                  <a:pt x="21554967" y="5337271"/>
                </a:cubicBezTo>
                <a:cubicBezTo>
                  <a:pt x="21570083" y="5344839"/>
                  <a:pt x="21557607" y="5375828"/>
                  <a:pt x="21576003" y="5378059"/>
                </a:cubicBezTo>
                <a:cubicBezTo>
                  <a:pt x="21579615" y="5377542"/>
                  <a:pt x="21583231" y="5377024"/>
                  <a:pt x="21587175" y="5381326"/>
                </a:cubicBezTo>
                <a:cubicBezTo>
                  <a:pt x="21587175" y="5381326"/>
                  <a:pt x="21587503" y="5386143"/>
                  <a:pt x="21587503" y="5386143"/>
                </a:cubicBezTo>
                <a:cubicBezTo>
                  <a:pt x="21567475" y="5413352"/>
                  <a:pt x="21544145" y="5392361"/>
                  <a:pt x="21526739" y="5404588"/>
                </a:cubicBezTo>
                <a:cubicBezTo>
                  <a:pt x="21520503" y="5420082"/>
                  <a:pt x="21502439" y="5422671"/>
                  <a:pt x="21498163" y="5413549"/>
                </a:cubicBezTo>
                <a:cubicBezTo>
                  <a:pt x="21485675" y="5391004"/>
                  <a:pt x="21467939" y="5398415"/>
                  <a:pt x="21449543" y="5396182"/>
                </a:cubicBezTo>
                <a:cubicBezTo>
                  <a:pt x="21445929" y="5396701"/>
                  <a:pt x="21441987" y="5392401"/>
                  <a:pt x="21438373" y="5392918"/>
                </a:cubicBezTo>
                <a:cubicBezTo>
                  <a:pt x="21438373" y="5392918"/>
                  <a:pt x="21434761" y="5393436"/>
                  <a:pt x="21434761" y="5393436"/>
                </a:cubicBezTo>
                <a:cubicBezTo>
                  <a:pt x="21430817" y="5389134"/>
                  <a:pt x="21426875" y="5384834"/>
                  <a:pt x="21426875" y="5384834"/>
                </a:cubicBezTo>
                <a:cubicBezTo>
                  <a:pt x="21423259" y="5385351"/>
                  <a:pt x="21419647" y="5385869"/>
                  <a:pt x="21419647" y="5385869"/>
                </a:cubicBezTo>
                <a:cubicBezTo>
                  <a:pt x="21403891" y="5422194"/>
                  <a:pt x="21381225" y="5410844"/>
                  <a:pt x="21362497" y="5403793"/>
                </a:cubicBezTo>
                <a:cubicBezTo>
                  <a:pt x="21352319" y="5414988"/>
                  <a:pt x="21356591" y="5424107"/>
                  <a:pt x="21357579" y="5438565"/>
                </a:cubicBezTo>
                <a:cubicBezTo>
                  <a:pt x="21390431" y="5438727"/>
                  <a:pt x="21416053" y="5439920"/>
                  <a:pt x="21436759" y="5475889"/>
                </a:cubicBezTo>
                <a:cubicBezTo>
                  <a:pt x="21437089" y="5480708"/>
                  <a:pt x="21447927" y="5479154"/>
                  <a:pt x="21451539" y="5478635"/>
                </a:cubicBezTo>
                <a:cubicBezTo>
                  <a:pt x="21459099" y="5482421"/>
                  <a:pt x="21476171" y="5465370"/>
                  <a:pt x="21474539" y="5494808"/>
                </a:cubicBezTo>
                <a:cubicBezTo>
                  <a:pt x="21470927" y="5495326"/>
                  <a:pt x="21467311" y="5495844"/>
                  <a:pt x="21467311" y="5495844"/>
                </a:cubicBezTo>
                <a:cubicBezTo>
                  <a:pt x="21464031" y="5501183"/>
                  <a:pt x="21456803" y="5502218"/>
                  <a:pt x="21453851" y="5512375"/>
                </a:cubicBezTo>
                <a:cubicBezTo>
                  <a:pt x="21436445" y="5524604"/>
                  <a:pt x="21448603" y="5542327"/>
                  <a:pt x="21453207" y="5556268"/>
                </a:cubicBezTo>
                <a:cubicBezTo>
                  <a:pt x="21430539" y="5544919"/>
                  <a:pt x="21408199" y="5538385"/>
                  <a:pt x="21382577" y="5537192"/>
                </a:cubicBezTo>
                <a:cubicBezTo>
                  <a:pt x="21368125" y="5539263"/>
                  <a:pt x="21355635" y="5516717"/>
                  <a:pt x="21347419" y="5503293"/>
                </a:cubicBezTo>
                <a:cubicBezTo>
                  <a:pt x="21339863" y="5499508"/>
                  <a:pt x="21336251" y="5500026"/>
                  <a:pt x="21339203" y="5489870"/>
                </a:cubicBezTo>
                <a:cubicBezTo>
                  <a:pt x="21348391" y="5464220"/>
                  <a:pt x="21334269" y="5471109"/>
                  <a:pt x="21326713" y="5467327"/>
                </a:cubicBezTo>
                <a:cubicBezTo>
                  <a:pt x="21326713" y="5467327"/>
                  <a:pt x="21326383" y="5462505"/>
                  <a:pt x="21326383" y="5462505"/>
                </a:cubicBezTo>
                <a:cubicBezTo>
                  <a:pt x="21322769" y="5463024"/>
                  <a:pt x="21319157" y="5463541"/>
                  <a:pt x="21319157" y="5463541"/>
                </a:cubicBezTo>
                <a:cubicBezTo>
                  <a:pt x="21307985" y="5460274"/>
                  <a:pt x="21293863" y="5467167"/>
                  <a:pt x="21285979" y="5458564"/>
                </a:cubicBezTo>
                <a:cubicBezTo>
                  <a:pt x="21275137" y="5460117"/>
                  <a:pt x="21264299" y="5461671"/>
                  <a:pt x="21247223" y="5478719"/>
                </a:cubicBezTo>
                <a:cubicBezTo>
                  <a:pt x="21282695" y="5463900"/>
                  <a:pt x="21282051" y="5507796"/>
                  <a:pt x="21300779" y="5514845"/>
                </a:cubicBezTo>
                <a:cubicBezTo>
                  <a:pt x="21297495" y="5520184"/>
                  <a:pt x="21293879" y="5520702"/>
                  <a:pt x="21293551" y="5515881"/>
                </a:cubicBezTo>
                <a:cubicBezTo>
                  <a:pt x="21267599" y="5509867"/>
                  <a:pt x="21245261" y="5503336"/>
                  <a:pt x="21220299" y="5511781"/>
                </a:cubicBezTo>
                <a:cubicBezTo>
                  <a:pt x="21213071" y="5512817"/>
                  <a:pt x="21202233" y="5514371"/>
                  <a:pt x="21208139" y="5494056"/>
                </a:cubicBezTo>
                <a:cubicBezTo>
                  <a:pt x="21207477" y="5484418"/>
                  <a:pt x="21203535" y="5480111"/>
                  <a:pt x="21199923" y="5480630"/>
                </a:cubicBezTo>
                <a:cubicBezTo>
                  <a:pt x="21181527" y="5478401"/>
                  <a:pt x="21169035" y="5455856"/>
                  <a:pt x="21150639" y="5453625"/>
                </a:cubicBezTo>
                <a:cubicBezTo>
                  <a:pt x="21145723" y="5488399"/>
                  <a:pt x="21140807" y="5523173"/>
                  <a:pt x="21104015" y="5518710"/>
                </a:cubicBezTo>
                <a:cubicBezTo>
                  <a:pt x="21115515" y="5526798"/>
                  <a:pt x="21127015" y="5534882"/>
                  <a:pt x="21117165" y="5550896"/>
                </a:cubicBezTo>
                <a:lnTo>
                  <a:pt x="21110603" y="5561425"/>
                </a:lnTo>
                <a:lnTo>
                  <a:pt x="21134403" y="5584217"/>
                </a:lnTo>
                <a:cubicBezTo>
                  <a:pt x="21160351" y="5590231"/>
                  <a:pt x="21169891" y="5622934"/>
                  <a:pt x="21185663" y="5640139"/>
                </a:cubicBezTo>
                <a:cubicBezTo>
                  <a:pt x="21185995" y="5644960"/>
                  <a:pt x="21185995" y="5644960"/>
                  <a:pt x="21186323" y="5649777"/>
                </a:cubicBezTo>
                <a:cubicBezTo>
                  <a:pt x="21186323" y="5649777"/>
                  <a:pt x="21186323" y="5649777"/>
                  <a:pt x="21182711" y="5650296"/>
                </a:cubicBezTo>
                <a:cubicBezTo>
                  <a:pt x="21183039" y="5655115"/>
                  <a:pt x="21186655" y="5654598"/>
                  <a:pt x="21186655" y="5654598"/>
                </a:cubicBezTo>
                <a:cubicBezTo>
                  <a:pt x="21186323" y="5649777"/>
                  <a:pt x="21186323" y="5649777"/>
                  <a:pt x="21186323" y="5649777"/>
                </a:cubicBezTo>
                <a:cubicBezTo>
                  <a:pt x="21222787" y="5649420"/>
                  <a:pt x="21255635" y="5649580"/>
                  <a:pt x="21292755" y="5658857"/>
                </a:cubicBezTo>
                <a:cubicBezTo>
                  <a:pt x="21300311" y="5662643"/>
                  <a:pt x="21307867" y="5666428"/>
                  <a:pt x="21312143" y="5675548"/>
                </a:cubicBezTo>
                <a:cubicBezTo>
                  <a:pt x="21312803" y="5685186"/>
                  <a:pt x="21317075" y="5694310"/>
                  <a:pt x="21317403" y="5699128"/>
                </a:cubicBezTo>
                <a:cubicBezTo>
                  <a:pt x="21317735" y="5703948"/>
                  <a:pt x="21321679" y="5708250"/>
                  <a:pt x="21321679" y="5708250"/>
                </a:cubicBezTo>
                <a:cubicBezTo>
                  <a:pt x="21329563" y="5716853"/>
                  <a:pt x="21337119" y="5720638"/>
                  <a:pt x="21344675" y="5724420"/>
                </a:cubicBezTo>
                <a:cubicBezTo>
                  <a:pt x="21348619" y="5728725"/>
                  <a:pt x="21352231" y="5728208"/>
                  <a:pt x="21359791" y="5731991"/>
                </a:cubicBezTo>
                <a:cubicBezTo>
                  <a:pt x="21381471" y="5728884"/>
                  <a:pt x="21403475" y="5730594"/>
                  <a:pt x="21421871" y="5732825"/>
                </a:cubicBezTo>
                <a:cubicBezTo>
                  <a:pt x="21451439" y="5738321"/>
                  <a:pt x="21452099" y="5747959"/>
                  <a:pt x="21439955" y="5783770"/>
                </a:cubicBezTo>
                <a:cubicBezTo>
                  <a:pt x="21444891" y="5802531"/>
                  <a:pt x="21432087" y="5828699"/>
                  <a:pt x="21440963" y="5851764"/>
                </a:cubicBezTo>
                <a:cubicBezTo>
                  <a:pt x="21444579" y="5851245"/>
                  <a:pt x="21448191" y="5850728"/>
                  <a:pt x="21452131" y="5855028"/>
                </a:cubicBezTo>
                <a:cubicBezTo>
                  <a:pt x="21452131" y="5855028"/>
                  <a:pt x="21452131" y="5855028"/>
                  <a:pt x="21452463" y="5859849"/>
                </a:cubicBezTo>
                <a:cubicBezTo>
                  <a:pt x="21461011" y="5878093"/>
                  <a:pt x="21446559" y="5880164"/>
                  <a:pt x="21439331" y="5881199"/>
                </a:cubicBezTo>
                <a:cubicBezTo>
                  <a:pt x="21432103" y="5882238"/>
                  <a:pt x="21424879" y="5883273"/>
                  <a:pt x="21414039" y="5884826"/>
                </a:cubicBezTo>
                <a:cubicBezTo>
                  <a:pt x="21414367" y="5889645"/>
                  <a:pt x="21410755" y="5890162"/>
                  <a:pt x="21407143" y="5890680"/>
                </a:cubicBezTo>
                <a:cubicBezTo>
                  <a:pt x="21404191" y="5900837"/>
                  <a:pt x="21396635" y="5897054"/>
                  <a:pt x="21396963" y="5901873"/>
                </a:cubicBezTo>
                <a:cubicBezTo>
                  <a:pt x="21365435" y="5920994"/>
                  <a:pt x="21335539" y="5910678"/>
                  <a:pt x="21306631" y="5914820"/>
                </a:cubicBezTo>
                <a:cubicBezTo>
                  <a:pt x="21281339" y="5918444"/>
                  <a:pt x="21281339" y="5918444"/>
                  <a:pt x="21280367" y="5957521"/>
                </a:cubicBezTo>
                <a:cubicBezTo>
                  <a:pt x="21291867" y="5965606"/>
                  <a:pt x="21303039" y="5968870"/>
                  <a:pt x="21314539" y="5976958"/>
                </a:cubicBezTo>
                <a:cubicBezTo>
                  <a:pt x="21325375" y="5975404"/>
                  <a:pt x="21333263" y="5984007"/>
                  <a:pt x="21341151" y="5992612"/>
                </a:cubicBezTo>
                <a:cubicBezTo>
                  <a:pt x="21345091" y="5996912"/>
                  <a:pt x="21352319" y="5995876"/>
                  <a:pt x="21355931" y="5995359"/>
                </a:cubicBezTo>
                <a:cubicBezTo>
                  <a:pt x="21359547" y="5994842"/>
                  <a:pt x="21359547" y="5994842"/>
                  <a:pt x="21363487" y="5999143"/>
                </a:cubicBezTo>
                <a:cubicBezTo>
                  <a:pt x="21378931" y="6011531"/>
                  <a:pt x="21378931" y="6011531"/>
                  <a:pt x="21365139" y="6023242"/>
                </a:cubicBezTo>
                <a:cubicBezTo>
                  <a:pt x="21358243" y="6029097"/>
                  <a:pt x="21354631" y="6029616"/>
                  <a:pt x="21351347" y="6034950"/>
                </a:cubicBezTo>
                <a:cubicBezTo>
                  <a:pt x="21344451" y="6040810"/>
                  <a:pt x="21333939" y="6047181"/>
                  <a:pt x="21334931" y="6061640"/>
                </a:cubicBezTo>
                <a:cubicBezTo>
                  <a:pt x="21334931" y="6061640"/>
                  <a:pt x="21334931" y="6061640"/>
                  <a:pt x="21331315" y="6062157"/>
                </a:cubicBezTo>
                <a:cubicBezTo>
                  <a:pt x="21331647" y="6066978"/>
                  <a:pt x="21328363" y="6072316"/>
                  <a:pt x="21328363" y="6072316"/>
                </a:cubicBezTo>
                <a:cubicBezTo>
                  <a:pt x="21325079" y="6077652"/>
                  <a:pt x="21321799" y="6082990"/>
                  <a:pt x="21314571" y="6084026"/>
                </a:cubicBezTo>
                <a:cubicBezTo>
                  <a:pt x="21311287" y="6089364"/>
                  <a:pt x="21307675" y="6089883"/>
                  <a:pt x="21300779" y="6095738"/>
                </a:cubicBezTo>
                <a:cubicBezTo>
                  <a:pt x="21289939" y="6097292"/>
                  <a:pt x="21275487" y="6099362"/>
                  <a:pt x="21264647" y="6100916"/>
                </a:cubicBezTo>
                <a:cubicBezTo>
                  <a:pt x="21261035" y="6101435"/>
                  <a:pt x="21257751" y="6106770"/>
                  <a:pt x="21258079" y="6111590"/>
                </a:cubicBezTo>
                <a:cubicBezTo>
                  <a:pt x="21254467" y="6112109"/>
                  <a:pt x="21251183" y="6117447"/>
                  <a:pt x="21251183" y="6117447"/>
                </a:cubicBezTo>
                <a:cubicBezTo>
                  <a:pt x="21237723" y="6133976"/>
                  <a:pt x="21238383" y="6143614"/>
                  <a:pt x="21253823" y="6156002"/>
                </a:cubicBezTo>
                <a:cubicBezTo>
                  <a:pt x="21257439" y="6155485"/>
                  <a:pt x="21261711" y="6164606"/>
                  <a:pt x="21269267" y="6168393"/>
                </a:cubicBezTo>
                <a:cubicBezTo>
                  <a:pt x="21273211" y="6172693"/>
                  <a:pt x="21280767" y="6176478"/>
                  <a:pt x="21287995" y="6175443"/>
                </a:cubicBezTo>
                <a:cubicBezTo>
                  <a:pt x="21295219" y="6174407"/>
                  <a:pt x="21298831" y="6173889"/>
                  <a:pt x="21306387" y="6177671"/>
                </a:cubicBezTo>
                <a:cubicBezTo>
                  <a:pt x="21313943" y="6181455"/>
                  <a:pt x="21321171" y="6180420"/>
                  <a:pt x="21328399" y="6179383"/>
                </a:cubicBezTo>
                <a:cubicBezTo>
                  <a:pt x="21332671" y="6188505"/>
                  <a:pt x="21329719" y="6198662"/>
                  <a:pt x="21337607" y="6207267"/>
                </a:cubicBezTo>
                <a:cubicBezTo>
                  <a:pt x="21353379" y="6224472"/>
                  <a:pt x="21334651" y="6217422"/>
                  <a:pt x="21331367" y="6222762"/>
                </a:cubicBezTo>
                <a:cubicBezTo>
                  <a:pt x="21310019" y="6230686"/>
                  <a:pt x="21301159" y="6261160"/>
                  <a:pt x="21279811" y="6269088"/>
                </a:cubicBezTo>
                <a:cubicBezTo>
                  <a:pt x="21265359" y="6271158"/>
                  <a:pt x="21251235" y="6278048"/>
                  <a:pt x="21239075" y="6260324"/>
                </a:cubicBezTo>
                <a:cubicBezTo>
                  <a:pt x="21238747" y="6255504"/>
                  <a:pt x="21242359" y="6254986"/>
                  <a:pt x="21242359" y="6254986"/>
                </a:cubicBezTo>
                <a:cubicBezTo>
                  <a:pt x="21238747" y="6255504"/>
                  <a:pt x="21238747" y="6255504"/>
                  <a:pt x="21238747" y="6255504"/>
                </a:cubicBezTo>
                <a:cubicBezTo>
                  <a:pt x="21235795" y="6265660"/>
                  <a:pt x="21236455" y="6275302"/>
                  <a:pt x="21229555" y="6281157"/>
                </a:cubicBezTo>
                <a:cubicBezTo>
                  <a:pt x="21223979" y="6306290"/>
                  <a:pt x="21236803" y="6333655"/>
                  <a:pt x="21219727" y="6350702"/>
                </a:cubicBezTo>
                <a:cubicBezTo>
                  <a:pt x="21212827" y="6356558"/>
                  <a:pt x="21220715" y="6365163"/>
                  <a:pt x="21224655" y="6369464"/>
                </a:cubicBezTo>
                <a:cubicBezTo>
                  <a:pt x="21231883" y="6368427"/>
                  <a:pt x="21242723" y="6366874"/>
                  <a:pt x="21249951" y="6365839"/>
                </a:cubicBezTo>
                <a:cubicBezTo>
                  <a:pt x="21264731" y="6368586"/>
                  <a:pt x="21278855" y="6361696"/>
                  <a:pt x="21287071" y="6375117"/>
                </a:cubicBezTo>
                <a:cubicBezTo>
                  <a:pt x="21288391" y="6394396"/>
                  <a:pt x="21273279" y="6386829"/>
                  <a:pt x="21270327" y="6396986"/>
                </a:cubicBezTo>
                <a:cubicBezTo>
                  <a:pt x="21278543" y="6410411"/>
                  <a:pt x="21286759" y="6423832"/>
                  <a:pt x="21288079" y="6443111"/>
                </a:cubicBezTo>
                <a:cubicBezTo>
                  <a:pt x="21295635" y="6446896"/>
                  <a:pt x="21306807" y="6450163"/>
                  <a:pt x="21317643" y="6448609"/>
                </a:cubicBezTo>
                <a:cubicBezTo>
                  <a:pt x="21342607" y="6440163"/>
                  <a:pt x="21364615" y="6441878"/>
                  <a:pt x="21387283" y="6453228"/>
                </a:cubicBezTo>
                <a:cubicBezTo>
                  <a:pt x="21393207" y="6486448"/>
                  <a:pt x="21393539" y="6491269"/>
                  <a:pt x="21372191" y="6499193"/>
                </a:cubicBezTo>
                <a:cubicBezTo>
                  <a:pt x="21358067" y="6506085"/>
                  <a:pt x="21339999" y="6508674"/>
                  <a:pt x="21325879" y="6515566"/>
                </a:cubicBezTo>
                <a:cubicBezTo>
                  <a:pt x="21318651" y="6516604"/>
                  <a:pt x="21311427" y="6517640"/>
                  <a:pt x="21304199" y="6518674"/>
                </a:cubicBezTo>
                <a:cubicBezTo>
                  <a:pt x="21304199" y="6518674"/>
                  <a:pt x="21300587" y="6519193"/>
                  <a:pt x="21296971" y="6519711"/>
                </a:cubicBezTo>
                <a:cubicBezTo>
                  <a:pt x="21287451" y="6540540"/>
                  <a:pt x="21272011" y="6528154"/>
                  <a:pt x="21257227" y="6525407"/>
                </a:cubicBezTo>
                <a:cubicBezTo>
                  <a:pt x="21263151" y="6558625"/>
                  <a:pt x="21285163" y="6560338"/>
                  <a:pt x="21303887" y="6567388"/>
                </a:cubicBezTo>
                <a:cubicBezTo>
                  <a:pt x="21303887" y="6567388"/>
                  <a:pt x="21307499" y="6566869"/>
                  <a:pt x="21307499" y="6566869"/>
                </a:cubicBezTo>
                <a:cubicBezTo>
                  <a:pt x="21301575" y="6533650"/>
                  <a:pt x="21324243" y="6545002"/>
                  <a:pt x="21331139" y="6539148"/>
                </a:cubicBezTo>
                <a:cubicBezTo>
                  <a:pt x="21337707" y="6528471"/>
                  <a:pt x="21344935" y="6527435"/>
                  <a:pt x="21346255" y="6546715"/>
                </a:cubicBezTo>
                <a:cubicBezTo>
                  <a:pt x="21346583" y="6551533"/>
                  <a:pt x="21350527" y="6555835"/>
                  <a:pt x="21354139" y="6555317"/>
                </a:cubicBezTo>
                <a:cubicBezTo>
                  <a:pt x="21379431" y="6551693"/>
                  <a:pt x="21398819" y="6568384"/>
                  <a:pt x="21421159" y="6574915"/>
                </a:cubicBezTo>
                <a:cubicBezTo>
                  <a:pt x="21425759" y="6588856"/>
                  <a:pt x="21418867" y="6594711"/>
                  <a:pt x="21411307" y="6590927"/>
                </a:cubicBezTo>
                <a:cubicBezTo>
                  <a:pt x="21396523" y="6588180"/>
                  <a:pt x="21386015" y="6594551"/>
                  <a:pt x="21375835" y="6605746"/>
                </a:cubicBezTo>
                <a:cubicBezTo>
                  <a:pt x="21372551" y="6611082"/>
                  <a:pt x="21365327" y="6612117"/>
                  <a:pt x="21358431" y="6617974"/>
                </a:cubicBezTo>
                <a:cubicBezTo>
                  <a:pt x="21366319" y="6626576"/>
                  <a:pt x="21360083" y="6642074"/>
                  <a:pt x="21368299" y="6655496"/>
                </a:cubicBezTo>
                <a:cubicBezTo>
                  <a:pt x="21368299" y="6655496"/>
                  <a:pt x="21371911" y="6654979"/>
                  <a:pt x="21375523" y="6654461"/>
                </a:cubicBezTo>
                <a:cubicBezTo>
                  <a:pt x="21392271" y="6632592"/>
                  <a:pt x="21392271" y="6632592"/>
                  <a:pt x="21415599" y="6653582"/>
                </a:cubicBezTo>
                <a:cubicBezTo>
                  <a:pt x="21423815" y="6667006"/>
                  <a:pt x="21425467" y="6691106"/>
                  <a:pt x="21443531" y="6688516"/>
                </a:cubicBezTo>
                <a:cubicBezTo>
                  <a:pt x="21460275" y="6666649"/>
                  <a:pt x="21468823" y="6684892"/>
                  <a:pt x="21477039" y="6698313"/>
                </a:cubicBezTo>
                <a:cubicBezTo>
                  <a:pt x="21494775" y="6690905"/>
                  <a:pt x="21506603" y="6703812"/>
                  <a:pt x="21518763" y="6721535"/>
                </a:cubicBezTo>
                <a:cubicBezTo>
                  <a:pt x="21519755" y="6735993"/>
                  <a:pt x="21521075" y="6755272"/>
                  <a:pt x="21536187" y="6762839"/>
                </a:cubicBezTo>
                <a:cubicBezTo>
                  <a:pt x="21536519" y="6767660"/>
                  <a:pt x="21540131" y="6767143"/>
                  <a:pt x="21540459" y="6771963"/>
                </a:cubicBezTo>
                <a:cubicBezTo>
                  <a:pt x="21549995" y="6804663"/>
                  <a:pt x="21531271" y="6797613"/>
                  <a:pt x="21520103" y="6794350"/>
                </a:cubicBezTo>
                <a:cubicBezTo>
                  <a:pt x="21483311" y="6789886"/>
                  <a:pt x="21446847" y="6790247"/>
                  <a:pt x="21415963" y="6765471"/>
                </a:cubicBezTo>
                <a:cubicBezTo>
                  <a:pt x="21401179" y="6762721"/>
                  <a:pt x="21386727" y="6764794"/>
                  <a:pt x="21374899" y="6751889"/>
                </a:cubicBezTo>
                <a:cubicBezTo>
                  <a:pt x="21374899" y="6751889"/>
                  <a:pt x="21374567" y="6747070"/>
                  <a:pt x="21374567" y="6747070"/>
                </a:cubicBezTo>
                <a:cubicBezTo>
                  <a:pt x="21367011" y="6743285"/>
                  <a:pt x="21366351" y="6733647"/>
                  <a:pt x="21365691" y="6724006"/>
                </a:cubicBezTo>
                <a:cubicBezTo>
                  <a:pt x="21351567" y="6730898"/>
                  <a:pt x="21345331" y="6746392"/>
                  <a:pt x="21335151" y="6757587"/>
                </a:cubicBezTo>
                <a:cubicBezTo>
                  <a:pt x="21310191" y="6766029"/>
                  <a:pt x="21301003" y="6791682"/>
                  <a:pt x="21317435" y="6818529"/>
                </a:cubicBezTo>
                <a:cubicBezTo>
                  <a:pt x="21321379" y="6822832"/>
                  <a:pt x="21328603" y="6821796"/>
                  <a:pt x="21332547" y="6826096"/>
                </a:cubicBezTo>
                <a:cubicBezTo>
                  <a:pt x="21332547" y="6826096"/>
                  <a:pt x="21336159" y="6825578"/>
                  <a:pt x="21339775" y="6825061"/>
                </a:cubicBezTo>
                <a:cubicBezTo>
                  <a:pt x="21350611" y="6823508"/>
                  <a:pt x="21363743" y="6802156"/>
                  <a:pt x="21372623" y="6825221"/>
                </a:cubicBezTo>
                <a:cubicBezTo>
                  <a:pt x="21377555" y="6843983"/>
                  <a:pt x="21360147" y="6856209"/>
                  <a:pt x="21349971" y="6867404"/>
                </a:cubicBezTo>
                <a:cubicBezTo>
                  <a:pt x="21339459" y="6873776"/>
                  <a:pt x="21325007" y="6875847"/>
                  <a:pt x="21310883" y="6882739"/>
                </a:cubicBezTo>
                <a:cubicBezTo>
                  <a:pt x="21310883" y="6882739"/>
                  <a:pt x="21307271" y="6883256"/>
                  <a:pt x="21307271" y="6883256"/>
                </a:cubicBezTo>
                <a:cubicBezTo>
                  <a:pt x="21304979" y="6903052"/>
                  <a:pt x="21298083" y="6908908"/>
                  <a:pt x="21273119" y="6917353"/>
                </a:cubicBezTo>
                <a:cubicBezTo>
                  <a:pt x="21246507" y="6901698"/>
                  <a:pt x="21248819" y="6935439"/>
                  <a:pt x="21242251" y="6946111"/>
                </a:cubicBezTo>
                <a:cubicBezTo>
                  <a:pt x="21224187" y="6948701"/>
                  <a:pt x="21206779" y="6960932"/>
                  <a:pt x="21190679" y="6938903"/>
                </a:cubicBezTo>
                <a:cubicBezTo>
                  <a:pt x="21186735" y="6934600"/>
                  <a:pt x="21179507" y="6935636"/>
                  <a:pt x="21172283" y="6936671"/>
                </a:cubicBezTo>
                <a:cubicBezTo>
                  <a:pt x="21171951" y="6931853"/>
                  <a:pt x="21171291" y="6922215"/>
                  <a:pt x="21178187" y="6916360"/>
                </a:cubicBezTo>
                <a:cubicBezTo>
                  <a:pt x="21181803" y="6915841"/>
                  <a:pt x="21184755" y="6905683"/>
                  <a:pt x="21184423" y="6900865"/>
                </a:cubicBezTo>
                <a:cubicBezTo>
                  <a:pt x="21165699" y="6893815"/>
                  <a:pt x="21147303" y="6891581"/>
                  <a:pt x="21130227" y="6908633"/>
                </a:cubicBezTo>
                <a:cubicBezTo>
                  <a:pt x="21131547" y="6927910"/>
                  <a:pt x="21129583" y="6952526"/>
                  <a:pt x="21131235" y="6976626"/>
                </a:cubicBezTo>
                <a:cubicBezTo>
                  <a:pt x="21108235" y="6960453"/>
                  <a:pt x="21087215" y="6973198"/>
                  <a:pt x="21070139" y="6990250"/>
                </a:cubicBezTo>
                <a:cubicBezTo>
                  <a:pt x="21067187" y="7000405"/>
                  <a:pt x="21071459" y="7009526"/>
                  <a:pt x="21072451" y="7023985"/>
                </a:cubicBezTo>
                <a:cubicBezTo>
                  <a:pt x="21076395" y="7028288"/>
                  <a:pt x="21076395" y="7028288"/>
                  <a:pt x="21073111" y="7033626"/>
                </a:cubicBezTo>
                <a:cubicBezTo>
                  <a:pt x="21073439" y="7038443"/>
                  <a:pt x="21073767" y="7043264"/>
                  <a:pt x="21074099" y="7048084"/>
                </a:cubicBezTo>
                <a:cubicBezTo>
                  <a:pt x="21089215" y="7055652"/>
                  <a:pt x="21076739" y="7086641"/>
                  <a:pt x="21095135" y="7088872"/>
                </a:cubicBezTo>
                <a:cubicBezTo>
                  <a:pt x="21098747" y="7088355"/>
                  <a:pt x="21102363" y="7087837"/>
                  <a:pt x="21106307" y="7092139"/>
                </a:cubicBezTo>
                <a:cubicBezTo>
                  <a:pt x="21106307" y="7092139"/>
                  <a:pt x="21106635" y="7096956"/>
                  <a:pt x="21106635" y="7096956"/>
                </a:cubicBezTo>
                <a:cubicBezTo>
                  <a:pt x="21086607" y="7124165"/>
                  <a:pt x="21063279" y="7103174"/>
                  <a:pt x="21045871" y="7115401"/>
                </a:cubicBezTo>
                <a:cubicBezTo>
                  <a:pt x="21039635" y="7130895"/>
                  <a:pt x="21021571" y="7133484"/>
                  <a:pt x="21017295" y="7124362"/>
                </a:cubicBezTo>
                <a:cubicBezTo>
                  <a:pt x="21004807" y="7101817"/>
                  <a:pt x="20987071" y="7109228"/>
                  <a:pt x="20968675" y="7106995"/>
                </a:cubicBezTo>
                <a:cubicBezTo>
                  <a:pt x="20965063" y="7107514"/>
                  <a:pt x="20961119" y="7103214"/>
                  <a:pt x="20957507" y="7103731"/>
                </a:cubicBezTo>
                <a:cubicBezTo>
                  <a:pt x="20957507" y="7103731"/>
                  <a:pt x="20953895" y="7104249"/>
                  <a:pt x="20953895" y="7104249"/>
                </a:cubicBezTo>
                <a:cubicBezTo>
                  <a:pt x="20949951" y="7099947"/>
                  <a:pt x="20946007" y="7095647"/>
                  <a:pt x="20946007" y="7095647"/>
                </a:cubicBezTo>
                <a:cubicBezTo>
                  <a:pt x="20942391" y="7096164"/>
                  <a:pt x="20938779" y="7096682"/>
                  <a:pt x="20938779" y="7096682"/>
                </a:cubicBezTo>
                <a:cubicBezTo>
                  <a:pt x="20923023" y="7133007"/>
                  <a:pt x="20900359" y="7121657"/>
                  <a:pt x="20881631" y="7114606"/>
                </a:cubicBezTo>
                <a:cubicBezTo>
                  <a:pt x="20871451" y="7125801"/>
                  <a:pt x="20875723" y="7134920"/>
                  <a:pt x="20876711" y="7149378"/>
                </a:cubicBezTo>
                <a:cubicBezTo>
                  <a:pt x="20909563" y="7149540"/>
                  <a:pt x="20935187" y="7150733"/>
                  <a:pt x="20955891" y="7186702"/>
                </a:cubicBezTo>
                <a:cubicBezTo>
                  <a:pt x="20956223" y="7191521"/>
                  <a:pt x="20967059" y="7189967"/>
                  <a:pt x="20970671" y="7189448"/>
                </a:cubicBezTo>
                <a:cubicBezTo>
                  <a:pt x="20978231" y="7193234"/>
                  <a:pt x="20995303" y="7176183"/>
                  <a:pt x="20993671" y="7205621"/>
                </a:cubicBezTo>
                <a:cubicBezTo>
                  <a:pt x="20990059" y="7206139"/>
                  <a:pt x="20986443" y="7206657"/>
                  <a:pt x="20986443" y="7206657"/>
                </a:cubicBezTo>
                <a:cubicBezTo>
                  <a:pt x="20983163" y="7211996"/>
                  <a:pt x="20975935" y="7213031"/>
                  <a:pt x="20972983" y="7223188"/>
                </a:cubicBezTo>
                <a:cubicBezTo>
                  <a:pt x="20955579" y="7235417"/>
                  <a:pt x="20967735" y="7253140"/>
                  <a:pt x="20972339" y="7267081"/>
                </a:cubicBezTo>
                <a:cubicBezTo>
                  <a:pt x="20949671" y="7255732"/>
                  <a:pt x="20927331" y="7249198"/>
                  <a:pt x="20901711" y="7248005"/>
                </a:cubicBezTo>
                <a:cubicBezTo>
                  <a:pt x="20887259" y="7250076"/>
                  <a:pt x="20874767" y="7227530"/>
                  <a:pt x="20866551" y="7214106"/>
                </a:cubicBezTo>
                <a:cubicBezTo>
                  <a:pt x="20858995" y="7210321"/>
                  <a:pt x="20855383" y="7210839"/>
                  <a:pt x="20858335" y="7200683"/>
                </a:cubicBezTo>
                <a:cubicBezTo>
                  <a:pt x="20867523" y="7175033"/>
                  <a:pt x="20853403" y="7181922"/>
                  <a:pt x="20845847" y="7178140"/>
                </a:cubicBezTo>
                <a:cubicBezTo>
                  <a:pt x="20845847" y="7178140"/>
                  <a:pt x="20845515" y="7173318"/>
                  <a:pt x="20845515" y="7173318"/>
                </a:cubicBezTo>
                <a:cubicBezTo>
                  <a:pt x="20841903" y="7173837"/>
                  <a:pt x="20838291" y="7174354"/>
                  <a:pt x="20838291" y="7174354"/>
                </a:cubicBezTo>
                <a:cubicBezTo>
                  <a:pt x="20827119" y="7171087"/>
                  <a:pt x="20812995" y="7177980"/>
                  <a:pt x="20805111" y="7169377"/>
                </a:cubicBezTo>
                <a:cubicBezTo>
                  <a:pt x="20794271" y="7170930"/>
                  <a:pt x="20783431" y="7172484"/>
                  <a:pt x="20766355" y="7189532"/>
                </a:cubicBezTo>
                <a:cubicBezTo>
                  <a:pt x="20801827" y="7174713"/>
                  <a:pt x="20801183" y="7218609"/>
                  <a:pt x="20819911" y="7225658"/>
                </a:cubicBezTo>
                <a:cubicBezTo>
                  <a:pt x="20816627" y="7230997"/>
                  <a:pt x="20813011" y="7231515"/>
                  <a:pt x="20812683" y="7226694"/>
                </a:cubicBezTo>
                <a:cubicBezTo>
                  <a:pt x="20786731" y="7220680"/>
                  <a:pt x="20764395" y="7214149"/>
                  <a:pt x="20739431" y="7222594"/>
                </a:cubicBezTo>
                <a:cubicBezTo>
                  <a:pt x="20732203" y="7223630"/>
                  <a:pt x="20721367" y="7225184"/>
                  <a:pt x="20727271" y="7204869"/>
                </a:cubicBezTo>
                <a:cubicBezTo>
                  <a:pt x="20726611" y="7195231"/>
                  <a:pt x="20722667" y="7190924"/>
                  <a:pt x="20719055" y="7191443"/>
                </a:cubicBezTo>
                <a:cubicBezTo>
                  <a:pt x="20700659" y="7189214"/>
                  <a:pt x="20688167" y="7166669"/>
                  <a:pt x="20669771" y="7164438"/>
                </a:cubicBezTo>
                <a:cubicBezTo>
                  <a:pt x="20664855" y="7199212"/>
                  <a:pt x="20659939" y="7233986"/>
                  <a:pt x="20623147" y="7229523"/>
                </a:cubicBezTo>
                <a:cubicBezTo>
                  <a:pt x="20634647" y="7237611"/>
                  <a:pt x="20646147" y="7245695"/>
                  <a:pt x="20636299" y="7261709"/>
                </a:cubicBezTo>
                <a:cubicBezTo>
                  <a:pt x="20627107" y="7287362"/>
                  <a:pt x="20611667" y="7274974"/>
                  <a:pt x="20596555" y="7267407"/>
                </a:cubicBezTo>
                <a:cubicBezTo>
                  <a:pt x="20589655" y="7273261"/>
                  <a:pt x="20578155" y="7265175"/>
                  <a:pt x="20568311" y="7281188"/>
                </a:cubicBezTo>
                <a:cubicBezTo>
                  <a:pt x="20573243" y="7299949"/>
                  <a:pt x="20591307" y="7297360"/>
                  <a:pt x="20596239" y="7316122"/>
                </a:cubicBezTo>
                <a:cubicBezTo>
                  <a:pt x="20585731" y="7322493"/>
                  <a:pt x="20578175" y="7318711"/>
                  <a:pt x="20567007" y="7315444"/>
                </a:cubicBezTo>
                <a:cubicBezTo>
                  <a:pt x="20555175" y="7302538"/>
                  <a:pt x="20544007" y="7299271"/>
                  <a:pt x="20531203" y="7325442"/>
                </a:cubicBezTo>
                <a:cubicBezTo>
                  <a:pt x="20524639" y="7336116"/>
                  <a:pt x="20505911" y="7329066"/>
                  <a:pt x="20494083" y="7316161"/>
                </a:cubicBezTo>
                <a:cubicBezTo>
                  <a:pt x="20493751" y="7311341"/>
                  <a:pt x="20489807" y="7307042"/>
                  <a:pt x="20489479" y="7302220"/>
                </a:cubicBezTo>
                <a:cubicBezTo>
                  <a:pt x="20481591" y="7293615"/>
                  <a:pt x="20470755" y="7295168"/>
                  <a:pt x="20463859" y="7301025"/>
                </a:cubicBezTo>
                <a:cubicBezTo>
                  <a:pt x="20453347" y="7307399"/>
                  <a:pt x="20465179" y="7320305"/>
                  <a:pt x="20461895" y="7325642"/>
                </a:cubicBezTo>
                <a:cubicBezTo>
                  <a:pt x="20451383" y="7332017"/>
                  <a:pt x="20450395" y="7317555"/>
                  <a:pt x="20442839" y="7313772"/>
                </a:cubicBezTo>
                <a:cubicBezTo>
                  <a:pt x="20439223" y="7314291"/>
                  <a:pt x="20435943" y="7319626"/>
                  <a:pt x="20439883" y="7323929"/>
                </a:cubicBezTo>
                <a:cubicBezTo>
                  <a:pt x="20441535" y="7348029"/>
                  <a:pt x="20434967" y="7358703"/>
                  <a:pt x="20419855" y="7351136"/>
                </a:cubicBezTo>
                <a:cubicBezTo>
                  <a:pt x="20397847" y="7349422"/>
                  <a:pt x="20380111" y="7356831"/>
                  <a:pt x="20358099" y="7355117"/>
                </a:cubicBezTo>
                <a:cubicBezTo>
                  <a:pt x="20354487" y="7355636"/>
                  <a:pt x="20354159" y="7350817"/>
                  <a:pt x="20350547" y="7351336"/>
                </a:cubicBezTo>
                <a:cubicBezTo>
                  <a:pt x="20350215" y="7346516"/>
                  <a:pt x="20346275" y="7342215"/>
                  <a:pt x="20342659" y="7342733"/>
                </a:cubicBezTo>
                <a:cubicBezTo>
                  <a:pt x="20345615" y="7332574"/>
                  <a:pt x="20345283" y="7327754"/>
                  <a:pt x="20348563" y="7322417"/>
                </a:cubicBezTo>
                <a:cubicBezTo>
                  <a:pt x="20341339" y="7323454"/>
                  <a:pt x="20330499" y="7325007"/>
                  <a:pt x="20322615" y="7316402"/>
                </a:cubicBezTo>
                <a:cubicBezTo>
                  <a:pt x="20308159" y="7318473"/>
                  <a:pt x="20293707" y="7320544"/>
                  <a:pt x="20282871" y="7322099"/>
                </a:cubicBezTo>
                <a:cubicBezTo>
                  <a:pt x="20279255" y="7322616"/>
                  <a:pt x="20279255" y="7322616"/>
                  <a:pt x="20275643" y="7323134"/>
                </a:cubicBezTo>
                <a:cubicBezTo>
                  <a:pt x="20275643" y="7323134"/>
                  <a:pt x="20275311" y="7318316"/>
                  <a:pt x="20275311" y="7318316"/>
                </a:cubicBezTo>
                <a:cubicBezTo>
                  <a:pt x="20267755" y="7314530"/>
                  <a:pt x="20260199" y="7310749"/>
                  <a:pt x="20259871" y="7305928"/>
                </a:cubicBezTo>
                <a:cubicBezTo>
                  <a:pt x="20250003" y="7268408"/>
                  <a:pt x="20228323" y="7271515"/>
                  <a:pt x="20210259" y="7274104"/>
                </a:cubicBezTo>
                <a:cubicBezTo>
                  <a:pt x="20188251" y="7272389"/>
                  <a:pt x="20166571" y="7275496"/>
                  <a:pt x="20149163" y="7287727"/>
                </a:cubicBezTo>
                <a:cubicBezTo>
                  <a:pt x="20149495" y="7292545"/>
                  <a:pt x="20150155" y="7302186"/>
                  <a:pt x="20154099" y="7306486"/>
                </a:cubicBezTo>
                <a:cubicBezTo>
                  <a:pt x="20157711" y="7305970"/>
                  <a:pt x="20157711" y="7305970"/>
                  <a:pt x="20161323" y="7305453"/>
                </a:cubicBezTo>
                <a:cubicBezTo>
                  <a:pt x="20161983" y="7315091"/>
                  <a:pt x="20165927" y="7319391"/>
                  <a:pt x="20159031" y="7325248"/>
                </a:cubicBezTo>
                <a:cubicBezTo>
                  <a:pt x="20144579" y="7327319"/>
                  <a:pt x="20134067" y="7333693"/>
                  <a:pt x="20123231" y="7335246"/>
                </a:cubicBezTo>
                <a:cubicBezTo>
                  <a:pt x="20104835" y="7333017"/>
                  <a:pt x="20105823" y="7347474"/>
                  <a:pt x="20107143" y="7366753"/>
                </a:cubicBezTo>
                <a:cubicBezTo>
                  <a:pt x="20108463" y="7386032"/>
                  <a:pt x="20116679" y="7399455"/>
                  <a:pt x="20121611" y="7418217"/>
                </a:cubicBezTo>
                <a:cubicBezTo>
                  <a:pt x="20125227" y="7417696"/>
                  <a:pt x="20128839" y="7417179"/>
                  <a:pt x="20136063" y="7416143"/>
                </a:cubicBezTo>
                <a:cubicBezTo>
                  <a:pt x="20136395" y="7420966"/>
                  <a:pt x="20140339" y="7425267"/>
                  <a:pt x="20144283" y="7429568"/>
                </a:cubicBezTo>
                <a:cubicBezTo>
                  <a:pt x="20155451" y="7432834"/>
                  <a:pt x="20163667" y="7446256"/>
                  <a:pt x="20178123" y="7444185"/>
                </a:cubicBezTo>
                <a:cubicBezTo>
                  <a:pt x="20175827" y="7463982"/>
                  <a:pt x="20164987" y="7465535"/>
                  <a:pt x="20158091" y="7471392"/>
                </a:cubicBezTo>
                <a:cubicBezTo>
                  <a:pt x="20130507" y="7494814"/>
                  <a:pt x="20124599" y="7515127"/>
                  <a:pt x="20141695" y="7551614"/>
                </a:cubicBezTo>
                <a:cubicBezTo>
                  <a:pt x="20154183" y="7574157"/>
                  <a:pt x="20148275" y="7594473"/>
                  <a:pt x="20146315" y="7619090"/>
                </a:cubicBezTo>
                <a:cubicBezTo>
                  <a:pt x="20146971" y="7628728"/>
                  <a:pt x="20140079" y="7634585"/>
                  <a:pt x="20129239" y="7636138"/>
                </a:cubicBezTo>
                <a:cubicBezTo>
                  <a:pt x="20129567" y="7640956"/>
                  <a:pt x="20125955" y="7641474"/>
                  <a:pt x="20122339" y="7641992"/>
                </a:cubicBezTo>
                <a:cubicBezTo>
                  <a:pt x="20111171" y="7638726"/>
                  <a:pt x="20100003" y="7635459"/>
                  <a:pt x="20085219" y="7632711"/>
                </a:cubicBezTo>
                <a:cubicBezTo>
                  <a:pt x="20081275" y="7628411"/>
                  <a:pt x="20080947" y="7623590"/>
                  <a:pt x="20080619" y="7618771"/>
                </a:cubicBezTo>
                <a:cubicBezTo>
                  <a:pt x="20080619" y="7618771"/>
                  <a:pt x="20077003" y="7619290"/>
                  <a:pt x="20077003" y="7619290"/>
                </a:cubicBezTo>
                <a:cubicBezTo>
                  <a:pt x="20038579" y="7644263"/>
                  <a:pt x="20011307" y="7618970"/>
                  <a:pt x="19980751" y="7599015"/>
                </a:cubicBezTo>
                <a:cubicBezTo>
                  <a:pt x="19969251" y="7590931"/>
                  <a:pt x="19954799" y="7593002"/>
                  <a:pt x="19939687" y="7585434"/>
                </a:cubicBezTo>
                <a:cubicBezTo>
                  <a:pt x="19936071" y="7585950"/>
                  <a:pt x="19928847" y="7586985"/>
                  <a:pt x="19924571" y="7577864"/>
                </a:cubicBezTo>
                <a:cubicBezTo>
                  <a:pt x="19924571" y="7577864"/>
                  <a:pt x="19920959" y="7578383"/>
                  <a:pt x="19920959" y="7578383"/>
                </a:cubicBezTo>
                <a:cubicBezTo>
                  <a:pt x="19917019" y="7574083"/>
                  <a:pt x="19913075" y="7569780"/>
                  <a:pt x="19913075" y="7569780"/>
                </a:cubicBezTo>
                <a:cubicBezTo>
                  <a:pt x="19905847" y="7570816"/>
                  <a:pt x="19902235" y="7571333"/>
                  <a:pt x="19898623" y="7571850"/>
                </a:cubicBezTo>
                <a:cubicBezTo>
                  <a:pt x="19894679" y="7567549"/>
                  <a:pt x="19891063" y="7568066"/>
                  <a:pt x="19887119" y="7563766"/>
                </a:cubicBezTo>
                <a:lnTo>
                  <a:pt x="19885311" y="7563626"/>
                </a:lnTo>
                <a:lnTo>
                  <a:pt x="19864987" y="7566537"/>
                </a:lnTo>
                <a:lnTo>
                  <a:pt x="19864679" y="7562003"/>
                </a:lnTo>
                <a:lnTo>
                  <a:pt x="19839367" y="7559051"/>
                </a:lnTo>
                <a:cubicBezTo>
                  <a:pt x="19831031" y="7557205"/>
                  <a:pt x="19822735" y="7555959"/>
                  <a:pt x="19813867" y="7559663"/>
                </a:cubicBezTo>
                <a:cubicBezTo>
                  <a:pt x="19803359" y="7566037"/>
                  <a:pt x="19796131" y="7567073"/>
                  <a:pt x="19784963" y="7563806"/>
                </a:cubicBezTo>
                <a:cubicBezTo>
                  <a:pt x="19781019" y="7559503"/>
                  <a:pt x="19777407" y="7560022"/>
                  <a:pt x="19773463" y="7555722"/>
                </a:cubicBezTo>
                <a:cubicBezTo>
                  <a:pt x="19769519" y="7551419"/>
                  <a:pt x="19762295" y="7552455"/>
                  <a:pt x="19758351" y="7548155"/>
                </a:cubicBezTo>
                <a:cubicBezTo>
                  <a:pt x="19740615" y="7555562"/>
                  <a:pt x="19725499" y="7547995"/>
                  <a:pt x="19710391" y="7540426"/>
                </a:cubicBezTo>
                <a:cubicBezTo>
                  <a:pt x="19710059" y="7535607"/>
                  <a:pt x="19709731" y="7530788"/>
                  <a:pt x="19709731" y="7530788"/>
                </a:cubicBezTo>
                <a:cubicBezTo>
                  <a:pt x="19683775" y="7524773"/>
                  <a:pt x="19654211" y="7519276"/>
                  <a:pt x="19624647" y="7513781"/>
                </a:cubicBezTo>
                <a:cubicBezTo>
                  <a:pt x="19617091" y="7509995"/>
                  <a:pt x="19609535" y="7506211"/>
                  <a:pt x="19602635" y="7512066"/>
                </a:cubicBezTo>
                <a:cubicBezTo>
                  <a:pt x="19603295" y="7521707"/>
                  <a:pt x="19606907" y="7521190"/>
                  <a:pt x="19610855" y="7525490"/>
                </a:cubicBezTo>
                <a:cubicBezTo>
                  <a:pt x="19618083" y="7524454"/>
                  <a:pt x="19625635" y="7528238"/>
                  <a:pt x="19629251" y="7527721"/>
                </a:cubicBezTo>
                <a:cubicBezTo>
                  <a:pt x="19654871" y="7528914"/>
                  <a:pt x="19676879" y="7530628"/>
                  <a:pt x="19686747" y="7568148"/>
                </a:cubicBezTo>
                <a:cubicBezTo>
                  <a:pt x="19698575" y="7581057"/>
                  <a:pt x="19712371" y="7569345"/>
                  <a:pt x="19727151" y="7572091"/>
                </a:cubicBezTo>
                <a:cubicBezTo>
                  <a:pt x="19743899" y="7550225"/>
                  <a:pt x="19759671" y="7567431"/>
                  <a:pt x="19771499" y="7580336"/>
                </a:cubicBezTo>
                <a:cubicBezTo>
                  <a:pt x="19783659" y="7598061"/>
                  <a:pt x="19791879" y="7611485"/>
                  <a:pt x="19807319" y="7623873"/>
                </a:cubicBezTo>
                <a:cubicBezTo>
                  <a:pt x="19818819" y="7631961"/>
                  <a:pt x="19815867" y="7642116"/>
                  <a:pt x="19798131" y="7649523"/>
                </a:cubicBezTo>
                <a:cubicBezTo>
                  <a:pt x="19787291" y="7651077"/>
                  <a:pt x="19776119" y="7647813"/>
                  <a:pt x="19761999" y="7654704"/>
                </a:cubicBezTo>
                <a:cubicBezTo>
                  <a:pt x="19755099" y="7660558"/>
                  <a:pt x="19747547" y="7656775"/>
                  <a:pt x="19739987" y="7652991"/>
                </a:cubicBezTo>
                <a:cubicBezTo>
                  <a:pt x="19717651" y="7646460"/>
                  <a:pt x="19695311" y="7639927"/>
                  <a:pt x="19675927" y="7623238"/>
                </a:cubicBezTo>
                <a:cubicBezTo>
                  <a:pt x="19675927" y="7623238"/>
                  <a:pt x="19672311" y="7623755"/>
                  <a:pt x="19672311" y="7623755"/>
                </a:cubicBezTo>
                <a:cubicBezTo>
                  <a:pt x="19620075" y="7606907"/>
                  <a:pt x="19571455" y="7589539"/>
                  <a:pt x="19522835" y="7572174"/>
                </a:cubicBezTo>
                <a:cubicBezTo>
                  <a:pt x="19515607" y="7573210"/>
                  <a:pt x="19511995" y="7573727"/>
                  <a:pt x="19508051" y="7569427"/>
                </a:cubicBezTo>
                <a:cubicBezTo>
                  <a:pt x="19504111" y="7565124"/>
                  <a:pt x="19504111" y="7565124"/>
                  <a:pt x="19500495" y="7565643"/>
                </a:cubicBezTo>
                <a:cubicBezTo>
                  <a:pt x="19496883" y="7566160"/>
                  <a:pt x="19496551" y="7561342"/>
                  <a:pt x="19492939" y="7561860"/>
                </a:cubicBezTo>
                <a:cubicBezTo>
                  <a:pt x="19489327" y="7562377"/>
                  <a:pt x="19489327" y="7562377"/>
                  <a:pt x="19485711" y="7562896"/>
                </a:cubicBezTo>
                <a:cubicBezTo>
                  <a:pt x="19482099" y="7563413"/>
                  <a:pt x="19478487" y="7563931"/>
                  <a:pt x="19474871" y="7564449"/>
                </a:cubicBezTo>
                <a:cubicBezTo>
                  <a:pt x="19466987" y="7555845"/>
                  <a:pt x="19460423" y="7566520"/>
                  <a:pt x="19452535" y="7557915"/>
                </a:cubicBezTo>
                <a:cubicBezTo>
                  <a:pt x="19452203" y="7553096"/>
                  <a:pt x="19448263" y="7548795"/>
                  <a:pt x="19444979" y="7554133"/>
                </a:cubicBezTo>
                <a:cubicBezTo>
                  <a:pt x="19423299" y="7557240"/>
                  <a:pt x="19425595" y="7537442"/>
                  <a:pt x="19424271" y="7518164"/>
                </a:cubicBezTo>
                <a:cubicBezTo>
                  <a:pt x="19416383" y="7509561"/>
                  <a:pt x="19409819" y="7520235"/>
                  <a:pt x="19405543" y="7511114"/>
                </a:cubicBezTo>
                <a:cubicBezTo>
                  <a:pt x="19401931" y="7511631"/>
                  <a:pt x="19398319" y="7512149"/>
                  <a:pt x="19398319" y="7512149"/>
                </a:cubicBezTo>
                <a:cubicBezTo>
                  <a:pt x="19373355" y="7520595"/>
                  <a:pt x="19346743" y="7504940"/>
                  <a:pt x="19324735" y="7503230"/>
                </a:cubicBezTo>
                <a:cubicBezTo>
                  <a:pt x="19304047" y="7520794"/>
                  <a:pt x="19295831" y="7507372"/>
                  <a:pt x="19284003" y="7494467"/>
                </a:cubicBezTo>
                <a:cubicBezTo>
                  <a:pt x="19280059" y="7490163"/>
                  <a:pt x="19279727" y="7485343"/>
                  <a:pt x="19276115" y="7485860"/>
                </a:cubicBezTo>
                <a:cubicBezTo>
                  <a:pt x="19272171" y="7481561"/>
                  <a:pt x="19272171" y="7481561"/>
                  <a:pt x="19268227" y="7477258"/>
                </a:cubicBezTo>
                <a:cubicBezTo>
                  <a:pt x="19261003" y="7478293"/>
                  <a:pt x="19253775" y="7479329"/>
                  <a:pt x="19254763" y="7493788"/>
                </a:cubicBezTo>
                <a:cubicBezTo>
                  <a:pt x="19260031" y="7517370"/>
                  <a:pt x="19264963" y="7536129"/>
                  <a:pt x="19280075" y="7543699"/>
                </a:cubicBezTo>
                <a:cubicBezTo>
                  <a:pt x="19306687" y="7559351"/>
                  <a:pt x="19330015" y="7580340"/>
                  <a:pt x="19362207" y="7570862"/>
                </a:cubicBezTo>
                <a:cubicBezTo>
                  <a:pt x="19362535" y="7575681"/>
                  <a:pt x="19366147" y="7575163"/>
                  <a:pt x="19370091" y="7579466"/>
                </a:cubicBezTo>
                <a:cubicBezTo>
                  <a:pt x="19378639" y="7597710"/>
                  <a:pt x="19396375" y="7590300"/>
                  <a:pt x="19411815" y="7602688"/>
                </a:cubicBezTo>
                <a:cubicBezTo>
                  <a:pt x="19394411" y="7614916"/>
                  <a:pt x="19382911" y="7606829"/>
                  <a:pt x="19371743" y="7603566"/>
                </a:cubicBezTo>
                <a:cubicBezTo>
                  <a:pt x="19360243" y="7595478"/>
                  <a:pt x="19348743" y="7587393"/>
                  <a:pt x="19334619" y="7594285"/>
                </a:cubicBezTo>
                <a:cubicBezTo>
                  <a:pt x="19320499" y="7601173"/>
                  <a:pt x="19304723" y="7583968"/>
                  <a:pt x="19290271" y="7586040"/>
                </a:cubicBezTo>
                <a:cubicBezTo>
                  <a:pt x="19252819" y="7571941"/>
                  <a:pt x="19208803" y="7568513"/>
                  <a:pt x="19177255" y="7534100"/>
                </a:cubicBezTo>
                <a:cubicBezTo>
                  <a:pt x="19173315" y="7529798"/>
                  <a:pt x="19176927" y="7529281"/>
                  <a:pt x="19172983" y="7524978"/>
                </a:cubicBezTo>
                <a:cubicBezTo>
                  <a:pt x="19147031" y="7518964"/>
                  <a:pt x="19121739" y="7522591"/>
                  <a:pt x="19099071" y="7511237"/>
                </a:cubicBezTo>
                <a:cubicBezTo>
                  <a:pt x="19091511" y="7507454"/>
                  <a:pt x="19087571" y="7503151"/>
                  <a:pt x="19083955" y="7503670"/>
                </a:cubicBezTo>
                <a:cubicBezTo>
                  <a:pt x="19080343" y="7504187"/>
                  <a:pt x="19076731" y="7504704"/>
                  <a:pt x="19073119" y="7505223"/>
                </a:cubicBezTo>
                <a:cubicBezTo>
                  <a:pt x="19055051" y="7507811"/>
                  <a:pt x="19040599" y="7509885"/>
                  <a:pt x="19026147" y="7511958"/>
                </a:cubicBezTo>
                <a:cubicBezTo>
                  <a:pt x="19019251" y="7517810"/>
                  <a:pt x="19012023" y="7518846"/>
                  <a:pt x="19008079" y="7514546"/>
                </a:cubicBezTo>
                <a:cubicBezTo>
                  <a:pt x="18996251" y="7501638"/>
                  <a:pt x="18977855" y="7499408"/>
                  <a:pt x="18962411" y="7487022"/>
                </a:cubicBezTo>
                <a:cubicBezTo>
                  <a:pt x="18942695" y="7465510"/>
                  <a:pt x="18917735" y="7473957"/>
                  <a:pt x="18896387" y="7481883"/>
                </a:cubicBezTo>
                <a:cubicBezTo>
                  <a:pt x="18896715" y="7486704"/>
                  <a:pt x="18900327" y="7486186"/>
                  <a:pt x="18900327" y="7486186"/>
                </a:cubicBezTo>
                <a:cubicBezTo>
                  <a:pt x="18897375" y="7496343"/>
                  <a:pt x="18897703" y="7501162"/>
                  <a:pt x="18894423" y="7506500"/>
                </a:cubicBezTo>
                <a:cubicBezTo>
                  <a:pt x="18891139" y="7511836"/>
                  <a:pt x="18891139" y="7511836"/>
                  <a:pt x="18891139" y="7511836"/>
                </a:cubicBezTo>
                <a:cubicBezTo>
                  <a:pt x="18898695" y="7515622"/>
                  <a:pt x="18902967" y="7524741"/>
                  <a:pt x="18910527" y="7528527"/>
                </a:cubicBezTo>
                <a:cubicBezTo>
                  <a:pt x="18913807" y="7523190"/>
                  <a:pt x="18913807" y="7523190"/>
                  <a:pt x="18917091" y="7517850"/>
                </a:cubicBezTo>
                <a:cubicBezTo>
                  <a:pt x="18930883" y="7506141"/>
                  <a:pt x="18949279" y="7508372"/>
                  <a:pt x="18964391" y="7515939"/>
                </a:cubicBezTo>
                <a:cubicBezTo>
                  <a:pt x="18987063" y="7527291"/>
                  <a:pt x="19009399" y="7533825"/>
                  <a:pt x="19034363" y="7525377"/>
                </a:cubicBezTo>
                <a:cubicBezTo>
                  <a:pt x="19052759" y="7527609"/>
                  <a:pt x="19070495" y="7520199"/>
                  <a:pt x="19079703" y="7548083"/>
                </a:cubicBezTo>
                <a:cubicBezTo>
                  <a:pt x="19083975" y="7557205"/>
                  <a:pt x="19084303" y="7562023"/>
                  <a:pt x="19077407" y="7567878"/>
                </a:cubicBezTo>
                <a:cubicBezTo>
                  <a:pt x="19066571" y="7569432"/>
                  <a:pt x="19055399" y="7566165"/>
                  <a:pt x="19048171" y="7567201"/>
                </a:cubicBezTo>
                <a:cubicBezTo>
                  <a:pt x="19040947" y="7568235"/>
                  <a:pt x="19033059" y="7559634"/>
                  <a:pt x="19026823" y="7575128"/>
                </a:cubicBezTo>
                <a:cubicBezTo>
                  <a:pt x="19023871" y="7585287"/>
                  <a:pt x="19020919" y="7595444"/>
                  <a:pt x="19029135" y="7608866"/>
                </a:cubicBezTo>
                <a:cubicBezTo>
                  <a:pt x="19029463" y="7613687"/>
                  <a:pt x="19036691" y="7612650"/>
                  <a:pt x="19040635" y="7616951"/>
                </a:cubicBezTo>
                <a:cubicBezTo>
                  <a:pt x="19040963" y="7621771"/>
                  <a:pt x="19044579" y="7621254"/>
                  <a:pt x="19044907" y="7626074"/>
                </a:cubicBezTo>
                <a:cubicBezTo>
                  <a:pt x="19048519" y="7625557"/>
                  <a:pt x="19052463" y="7629859"/>
                  <a:pt x="19052463" y="7629859"/>
                </a:cubicBezTo>
                <a:cubicBezTo>
                  <a:pt x="19052463" y="7629859"/>
                  <a:pt x="19056075" y="7629342"/>
                  <a:pt x="19056075" y="7629342"/>
                </a:cubicBezTo>
                <a:cubicBezTo>
                  <a:pt x="19059691" y="7628823"/>
                  <a:pt x="19066915" y="7627785"/>
                  <a:pt x="19070527" y="7627268"/>
                </a:cubicBezTo>
                <a:cubicBezTo>
                  <a:pt x="19074139" y="7626750"/>
                  <a:pt x="19078083" y="7631052"/>
                  <a:pt x="19078083" y="7631052"/>
                </a:cubicBezTo>
                <a:cubicBezTo>
                  <a:pt x="19097803" y="7652560"/>
                  <a:pt x="19119811" y="7654274"/>
                  <a:pt x="19135255" y="7666662"/>
                </a:cubicBezTo>
                <a:cubicBezTo>
                  <a:pt x="19139195" y="7670965"/>
                  <a:pt x="19142807" y="7670446"/>
                  <a:pt x="19146423" y="7669926"/>
                </a:cubicBezTo>
                <a:cubicBezTo>
                  <a:pt x="19150367" y="7674229"/>
                  <a:pt x="19150695" y="7679049"/>
                  <a:pt x="19154639" y="7683351"/>
                </a:cubicBezTo>
                <a:cubicBezTo>
                  <a:pt x="19154639" y="7683351"/>
                  <a:pt x="19154967" y="7688170"/>
                  <a:pt x="19158583" y="7687651"/>
                </a:cubicBezTo>
                <a:cubicBezTo>
                  <a:pt x="19158911" y="7692473"/>
                  <a:pt x="19162523" y="7691955"/>
                  <a:pt x="19162855" y="7696772"/>
                </a:cubicBezTo>
                <a:cubicBezTo>
                  <a:pt x="19170083" y="7695737"/>
                  <a:pt x="19173695" y="7695219"/>
                  <a:pt x="19177307" y="7694701"/>
                </a:cubicBezTo>
                <a:cubicBezTo>
                  <a:pt x="19184863" y="7698489"/>
                  <a:pt x="19199647" y="7701235"/>
                  <a:pt x="19200967" y="7720514"/>
                </a:cubicBezTo>
                <a:cubicBezTo>
                  <a:pt x="19198343" y="7735492"/>
                  <a:pt x="19188163" y="7746683"/>
                  <a:pt x="19177323" y="7748237"/>
                </a:cubicBezTo>
                <a:cubicBezTo>
                  <a:pt x="19173711" y="7748754"/>
                  <a:pt x="19170099" y="7749273"/>
                  <a:pt x="19166487" y="7749791"/>
                </a:cubicBezTo>
                <a:cubicBezTo>
                  <a:pt x="19166155" y="7744970"/>
                  <a:pt x="19165495" y="7735332"/>
                  <a:pt x="19165495" y="7735332"/>
                </a:cubicBezTo>
                <a:cubicBezTo>
                  <a:pt x="19161551" y="7731030"/>
                  <a:pt x="19157611" y="7726729"/>
                  <a:pt x="19153995" y="7727246"/>
                </a:cubicBezTo>
                <a:cubicBezTo>
                  <a:pt x="19135271" y="7720194"/>
                  <a:pt x="19116543" y="7713145"/>
                  <a:pt x="19097819" y="7706096"/>
                </a:cubicBezTo>
                <a:cubicBezTo>
                  <a:pt x="19075479" y="7699564"/>
                  <a:pt x="19059707" y="7682357"/>
                  <a:pt x="19037699" y="7680642"/>
                </a:cubicBezTo>
                <a:cubicBezTo>
                  <a:pt x="19003199" y="7656388"/>
                  <a:pt x="18962795" y="7652442"/>
                  <a:pt x="18925011" y="7633524"/>
                </a:cubicBezTo>
                <a:cubicBezTo>
                  <a:pt x="18921399" y="7634041"/>
                  <a:pt x="18917787" y="7634560"/>
                  <a:pt x="18914171" y="7635077"/>
                </a:cubicBezTo>
                <a:cubicBezTo>
                  <a:pt x="18906947" y="7636113"/>
                  <a:pt x="18899719" y="7637148"/>
                  <a:pt x="18892495" y="7638184"/>
                </a:cubicBezTo>
                <a:cubicBezTo>
                  <a:pt x="18892163" y="7633367"/>
                  <a:pt x="18892163" y="7633367"/>
                  <a:pt x="18891835" y="7628546"/>
                </a:cubicBezTo>
                <a:cubicBezTo>
                  <a:pt x="18888219" y="7629063"/>
                  <a:pt x="18884607" y="7629582"/>
                  <a:pt x="18880995" y="7630100"/>
                </a:cubicBezTo>
                <a:cubicBezTo>
                  <a:pt x="18869163" y="7617193"/>
                  <a:pt x="18858655" y="7623566"/>
                  <a:pt x="18847815" y="7625119"/>
                </a:cubicBezTo>
                <a:cubicBezTo>
                  <a:pt x="18833031" y="7622372"/>
                  <a:pt x="18822195" y="7623926"/>
                  <a:pt x="18814307" y="7615323"/>
                </a:cubicBezTo>
                <a:cubicBezTo>
                  <a:pt x="18768967" y="7592619"/>
                  <a:pt x="18722659" y="7608990"/>
                  <a:pt x="18679299" y="7615204"/>
                </a:cubicBezTo>
                <a:cubicBezTo>
                  <a:pt x="18664847" y="7617277"/>
                  <a:pt x="18650395" y="7619348"/>
                  <a:pt x="18632327" y="7621936"/>
                </a:cubicBezTo>
                <a:cubicBezTo>
                  <a:pt x="18631999" y="7617117"/>
                  <a:pt x="18631999" y="7617117"/>
                  <a:pt x="18631671" y="7612298"/>
                </a:cubicBezTo>
                <a:cubicBezTo>
                  <a:pt x="18613271" y="7610067"/>
                  <a:pt x="18598487" y="7607317"/>
                  <a:pt x="18583047" y="7594933"/>
                </a:cubicBezTo>
                <a:cubicBezTo>
                  <a:pt x="18575491" y="7591148"/>
                  <a:pt x="18567935" y="7587362"/>
                  <a:pt x="18560707" y="7588399"/>
                </a:cubicBezTo>
                <a:cubicBezTo>
                  <a:pt x="18532131" y="7597362"/>
                  <a:pt x="18506179" y="7591347"/>
                  <a:pt x="18476947" y="7590670"/>
                </a:cubicBezTo>
                <a:cubicBezTo>
                  <a:pt x="18476947" y="7590670"/>
                  <a:pt x="18473331" y="7591187"/>
                  <a:pt x="18469719" y="7591706"/>
                </a:cubicBezTo>
                <a:cubicBezTo>
                  <a:pt x="18469387" y="7586885"/>
                  <a:pt x="18465775" y="7587403"/>
                  <a:pt x="18465447" y="7582585"/>
                </a:cubicBezTo>
                <a:cubicBezTo>
                  <a:pt x="18465447" y="7582585"/>
                  <a:pt x="18465447" y="7582585"/>
                  <a:pt x="18461835" y="7583103"/>
                </a:cubicBezTo>
                <a:cubicBezTo>
                  <a:pt x="18457559" y="7573982"/>
                  <a:pt x="18443767" y="7585692"/>
                  <a:pt x="18435879" y="7577089"/>
                </a:cubicBezTo>
                <a:cubicBezTo>
                  <a:pt x="18435879" y="7577089"/>
                  <a:pt x="18432267" y="7577606"/>
                  <a:pt x="18432267" y="7577606"/>
                </a:cubicBezTo>
                <a:cubicBezTo>
                  <a:pt x="18428655" y="7578125"/>
                  <a:pt x="18425039" y="7578642"/>
                  <a:pt x="18425039" y="7578642"/>
                </a:cubicBezTo>
                <a:cubicBezTo>
                  <a:pt x="18403363" y="7581749"/>
                  <a:pt x="18385295" y="7584339"/>
                  <a:pt x="18363615" y="7587446"/>
                </a:cubicBezTo>
                <a:cubicBezTo>
                  <a:pt x="18360003" y="7587964"/>
                  <a:pt x="18356059" y="7583663"/>
                  <a:pt x="18348835" y="7584698"/>
                </a:cubicBezTo>
                <a:cubicBezTo>
                  <a:pt x="18345219" y="7585217"/>
                  <a:pt x="18341279" y="7580914"/>
                  <a:pt x="18337663" y="7581431"/>
                </a:cubicBezTo>
                <a:cubicBezTo>
                  <a:pt x="18319267" y="7579200"/>
                  <a:pt x="18300871" y="7576971"/>
                  <a:pt x="18282807" y="7579561"/>
                </a:cubicBezTo>
                <a:cubicBezTo>
                  <a:pt x="18268683" y="7586450"/>
                  <a:pt x="18257515" y="7583185"/>
                  <a:pt x="18242071" y="7570799"/>
                </a:cubicBezTo>
                <a:cubicBezTo>
                  <a:pt x="18234843" y="7571833"/>
                  <a:pt x="18227619" y="7572870"/>
                  <a:pt x="18217111" y="7579244"/>
                </a:cubicBezTo>
                <a:cubicBezTo>
                  <a:pt x="18201995" y="7571673"/>
                  <a:pt x="18190827" y="7568409"/>
                  <a:pt x="18176043" y="7565660"/>
                </a:cubicBezTo>
                <a:cubicBezTo>
                  <a:pt x="18164875" y="7562396"/>
                  <a:pt x="18154367" y="7568767"/>
                  <a:pt x="18142867" y="7560682"/>
                </a:cubicBezTo>
                <a:cubicBezTo>
                  <a:pt x="18139251" y="7561199"/>
                  <a:pt x="18139251" y="7561199"/>
                  <a:pt x="18135311" y="7556896"/>
                </a:cubicBezTo>
                <a:cubicBezTo>
                  <a:pt x="18124471" y="7558450"/>
                  <a:pt x="18110019" y="7560522"/>
                  <a:pt x="18099179" y="7562074"/>
                </a:cubicBezTo>
                <a:cubicBezTo>
                  <a:pt x="18099179" y="7562074"/>
                  <a:pt x="18098847" y="7557257"/>
                  <a:pt x="18095235" y="7557774"/>
                </a:cubicBezTo>
                <a:cubicBezTo>
                  <a:pt x="18095235" y="7557774"/>
                  <a:pt x="18091623" y="7558293"/>
                  <a:pt x="18091291" y="7553472"/>
                </a:cubicBezTo>
                <a:cubicBezTo>
                  <a:pt x="18091623" y="7558293"/>
                  <a:pt x="18088339" y="7563629"/>
                  <a:pt x="18088339" y="7563629"/>
                </a:cubicBezTo>
                <a:cubicBezTo>
                  <a:pt x="18074215" y="7570521"/>
                  <a:pt x="18063375" y="7572074"/>
                  <a:pt x="18048595" y="7569328"/>
                </a:cubicBezTo>
                <a:cubicBezTo>
                  <a:pt x="18048263" y="7564507"/>
                  <a:pt x="18044651" y="7565024"/>
                  <a:pt x="18044319" y="7560207"/>
                </a:cubicBezTo>
                <a:cubicBezTo>
                  <a:pt x="18044651" y="7565024"/>
                  <a:pt x="18044319" y="7560207"/>
                  <a:pt x="18044651" y="7565024"/>
                </a:cubicBezTo>
                <a:cubicBezTo>
                  <a:pt x="18022311" y="7558493"/>
                  <a:pt x="18004247" y="7561081"/>
                  <a:pt x="17985851" y="7558851"/>
                </a:cubicBezTo>
                <a:cubicBezTo>
                  <a:pt x="17978623" y="7559887"/>
                  <a:pt x="17975339" y="7565225"/>
                  <a:pt x="17972059" y="7570563"/>
                </a:cubicBezTo>
                <a:cubicBezTo>
                  <a:pt x="17935595" y="7570922"/>
                  <a:pt x="17900039" y="7571151"/>
                  <a:pt x="17864603" y="7573188"/>
                </a:cubicBezTo>
                <a:lnTo>
                  <a:pt x="17783983" y="7583365"/>
                </a:lnTo>
                <a:lnTo>
                  <a:pt x="17757119" y="7603962"/>
                </a:lnTo>
                <a:cubicBezTo>
                  <a:pt x="17745283" y="7603962"/>
                  <a:pt x="17733451" y="7601973"/>
                  <a:pt x="17722603" y="7597996"/>
                </a:cubicBezTo>
                <a:lnTo>
                  <a:pt x="17711927" y="7591316"/>
                </a:lnTo>
                <a:lnTo>
                  <a:pt x="17699915" y="7592533"/>
                </a:lnTo>
                <a:cubicBezTo>
                  <a:pt x="17680779" y="7592841"/>
                  <a:pt x="17661483" y="7590740"/>
                  <a:pt x="17640947" y="7583948"/>
                </a:cubicBezTo>
                <a:lnTo>
                  <a:pt x="17640659" y="7579742"/>
                </a:lnTo>
                <a:lnTo>
                  <a:pt x="17640075" y="7579742"/>
                </a:lnTo>
                <a:lnTo>
                  <a:pt x="17633847" y="7586793"/>
                </a:lnTo>
                <a:cubicBezTo>
                  <a:pt x="17631259" y="7588990"/>
                  <a:pt x="17628631" y="7590583"/>
                  <a:pt x="17626827" y="7590842"/>
                </a:cubicBezTo>
                <a:cubicBezTo>
                  <a:pt x="17634383" y="7594625"/>
                  <a:pt x="17641607" y="7593589"/>
                  <a:pt x="17649495" y="7602192"/>
                </a:cubicBezTo>
                <a:cubicBezTo>
                  <a:pt x="17649495" y="7602192"/>
                  <a:pt x="17653107" y="7601675"/>
                  <a:pt x="17653107" y="7601675"/>
                </a:cubicBezTo>
                <a:cubicBezTo>
                  <a:pt x="17653439" y="7606495"/>
                  <a:pt x="17653439" y="7606495"/>
                  <a:pt x="17653771" y="7611314"/>
                </a:cubicBezTo>
                <a:cubicBezTo>
                  <a:pt x="17668219" y="7609244"/>
                  <a:pt x="17682343" y="7602352"/>
                  <a:pt x="17697787" y="7614740"/>
                </a:cubicBezTo>
                <a:cubicBezTo>
                  <a:pt x="17701399" y="7614223"/>
                  <a:pt x="17705675" y="7623342"/>
                  <a:pt x="17706003" y="7628164"/>
                </a:cubicBezTo>
                <a:cubicBezTo>
                  <a:pt x="17703379" y="7643140"/>
                  <a:pt x="17695823" y="7639355"/>
                  <a:pt x="17688599" y="7640390"/>
                </a:cubicBezTo>
                <a:cubicBezTo>
                  <a:pt x="17668567" y="7667597"/>
                  <a:pt x="17642947" y="7666402"/>
                  <a:pt x="17616995" y="7660387"/>
                </a:cubicBezTo>
                <a:cubicBezTo>
                  <a:pt x="17613051" y="7656085"/>
                  <a:pt x="17609435" y="7656603"/>
                  <a:pt x="17606155" y="7661941"/>
                </a:cubicBezTo>
                <a:cubicBezTo>
                  <a:pt x="17598927" y="7662977"/>
                  <a:pt x="17595315" y="7663494"/>
                  <a:pt x="17591703" y="7664013"/>
                </a:cubicBezTo>
                <a:cubicBezTo>
                  <a:pt x="17587427" y="7654892"/>
                  <a:pt x="17580535" y="7660746"/>
                  <a:pt x="17573307" y="7661784"/>
                </a:cubicBezTo>
                <a:cubicBezTo>
                  <a:pt x="17580535" y="7660746"/>
                  <a:pt x="17587759" y="7659710"/>
                  <a:pt x="17591703" y="7664013"/>
                </a:cubicBezTo>
                <a:cubicBezTo>
                  <a:pt x="17580863" y="7665566"/>
                  <a:pt x="17570351" y="7671939"/>
                  <a:pt x="17558851" y="7663854"/>
                </a:cubicBezTo>
                <a:cubicBezTo>
                  <a:pt x="17522719" y="7669032"/>
                  <a:pt x="17485599" y="7659753"/>
                  <a:pt x="17453411" y="7669233"/>
                </a:cubicBezTo>
                <a:lnTo>
                  <a:pt x="17436451" y="7668443"/>
                </a:lnTo>
                <a:lnTo>
                  <a:pt x="17418879" y="7671531"/>
                </a:lnTo>
                <a:cubicBezTo>
                  <a:pt x="17410211" y="7671686"/>
                  <a:pt x="17400947" y="7670453"/>
                  <a:pt x="17390935" y="7667495"/>
                </a:cubicBezTo>
                <a:lnTo>
                  <a:pt x="17390491" y="7666396"/>
                </a:lnTo>
                <a:lnTo>
                  <a:pt x="17386291" y="7664252"/>
                </a:lnTo>
                <a:lnTo>
                  <a:pt x="17340411" y="7670827"/>
                </a:lnTo>
                <a:cubicBezTo>
                  <a:pt x="17340411" y="7670827"/>
                  <a:pt x="17340083" y="7666009"/>
                  <a:pt x="17340083" y="7666009"/>
                </a:cubicBezTo>
                <a:cubicBezTo>
                  <a:pt x="17321687" y="7663777"/>
                  <a:pt x="17307895" y="7675490"/>
                  <a:pt x="17292451" y="7663101"/>
                </a:cubicBezTo>
                <a:lnTo>
                  <a:pt x="17235387" y="7664349"/>
                </a:lnTo>
                <a:lnTo>
                  <a:pt x="17219383" y="7676627"/>
                </a:lnTo>
                <a:lnTo>
                  <a:pt x="17215139" y="7675111"/>
                </a:lnTo>
                <a:lnTo>
                  <a:pt x="17169651" y="7752538"/>
                </a:lnTo>
                <a:lnTo>
                  <a:pt x="17172171" y="7755017"/>
                </a:lnTo>
                <a:cubicBezTo>
                  <a:pt x="17172171" y="7786723"/>
                  <a:pt x="17172171" y="7818431"/>
                  <a:pt x="17172171" y="7842212"/>
                </a:cubicBezTo>
                <a:cubicBezTo>
                  <a:pt x="17156055" y="7858064"/>
                  <a:pt x="17147999" y="7873920"/>
                  <a:pt x="17131887" y="7889771"/>
                </a:cubicBezTo>
                <a:cubicBezTo>
                  <a:pt x="17091607" y="7858064"/>
                  <a:pt x="17093619" y="7828339"/>
                  <a:pt x="17104699" y="7799604"/>
                </a:cubicBezTo>
                <a:lnTo>
                  <a:pt x="17131255" y="7717336"/>
                </a:lnTo>
                <a:lnTo>
                  <a:pt x="17129583" y="7714168"/>
                </a:lnTo>
                <a:lnTo>
                  <a:pt x="17053203" y="7714168"/>
                </a:lnTo>
                <a:lnTo>
                  <a:pt x="17051323" y="7716072"/>
                </a:lnTo>
                <a:cubicBezTo>
                  <a:pt x="17019099" y="7755864"/>
                  <a:pt x="16986871" y="7763822"/>
                  <a:pt x="16954647" y="7716072"/>
                </a:cubicBezTo>
                <a:lnTo>
                  <a:pt x="16955055" y="7715231"/>
                </a:lnTo>
                <a:lnTo>
                  <a:pt x="16908891" y="7707560"/>
                </a:lnTo>
                <a:lnTo>
                  <a:pt x="16915019" y="7720311"/>
                </a:lnTo>
                <a:cubicBezTo>
                  <a:pt x="16915979" y="7722301"/>
                  <a:pt x="16915979" y="7722301"/>
                  <a:pt x="16915979" y="7722301"/>
                </a:cubicBezTo>
                <a:cubicBezTo>
                  <a:pt x="16885363" y="7730259"/>
                  <a:pt x="16854747" y="7746177"/>
                  <a:pt x="16824131" y="7754135"/>
                </a:cubicBezTo>
                <a:lnTo>
                  <a:pt x="16824131" y="7670795"/>
                </a:lnTo>
                <a:lnTo>
                  <a:pt x="16823251" y="7670427"/>
                </a:lnTo>
                <a:lnTo>
                  <a:pt x="16823135" y="7667603"/>
                </a:lnTo>
                <a:lnTo>
                  <a:pt x="16763923" y="7670716"/>
                </a:lnTo>
                <a:cubicBezTo>
                  <a:pt x="16742243" y="7673823"/>
                  <a:pt x="16720317" y="7673316"/>
                  <a:pt x="16698883" y="7673346"/>
                </a:cubicBezTo>
                <a:lnTo>
                  <a:pt x="16683811" y="7674767"/>
                </a:lnTo>
                <a:lnTo>
                  <a:pt x="16654947" y="7715381"/>
                </a:lnTo>
                <a:lnTo>
                  <a:pt x="16653943" y="7714224"/>
                </a:lnTo>
                <a:lnTo>
                  <a:pt x="16654947" y="7717401"/>
                </a:lnTo>
                <a:cubicBezTo>
                  <a:pt x="16615397" y="7836486"/>
                  <a:pt x="16504659" y="7614192"/>
                  <a:pt x="16473019" y="7749158"/>
                </a:cubicBezTo>
                <a:cubicBezTo>
                  <a:pt x="16433469" y="7733280"/>
                  <a:pt x="16391941" y="7721370"/>
                  <a:pt x="16370189" y="7699537"/>
                </a:cubicBezTo>
                <a:lnTo>
                  <a:pt x="16362769" y="7678903"/>
                </a:lnTo>
                <a:lnTo>
                  <a:pt x="16312259" y="7681914"/>
                </a:lnTo>
                <a:cubicBezTo>
                  <a:pt x="16272183" y="7682792"/>
                  <a:pt x="16235723" y="7683149"/>
                  <a:pt x="16195979" y="7688848"/>
                </a:cubicBezTo>
                <a:cubicBezTo>
                  <a:pt x="16179555" y="7688768"/>
                  <a:pt x="16161571" y="7692562"/>
                  <a:pt x="16143503" y="7695152"/>
                </a:cubicBezTo>
                <a:lnTo>
                  <a:pt x="16125435" y="7696723"/>
                </a:lnTo>
                <a:lnTo>
                  <a:pt x="16125435" y="7708411"/>
                </a:lnTo>
                <a:cubicBezTo>
                  <a:pt x="16084107" y="7732159"/>
                  <a:pt x="16042777" y="7751454"/>
                  <a:pt x="16031337" y="7719542"/>
                </a:cubicBezTo>
                <a:lnTo>
                  <a:pt x="16028845" y="7703068"/>
                </a:lnTo>
                <a:lnTo>
                  <a:pt x="16003819" y="7706656"/>
                </a:lnTo>
                <a:cubicBezTo>
                  <a:pt x="16000207" y="7707171"/>
                  <a:pt x="15992979" y="7708211"/>
                  <a:pt x="15985755" y="7709245"/>
                </a:cubicBezTo>
                <a:cubicBezTo>
                  <a:pt x="15985423" y="7704423"/>
                  <a:pt x="15985423" y="7704423"/>
                  <a:pt x="15985095" y="7699604"/>
                </a:cubicBezTo>
                <a:cubicBezTo>
                  <a:pt x="15981479" y="7700121"/>
                  <a:pt x="15981479" y="7700121"/>
                  <a:pt x="15977867" y="7700640"/>
                </a:cubicBezTo>
                <a:cubicBezTo>
                  <a:pt x="15973595" y="7691520"/>
                  <a:pt x="15963415" y="7702711"/>
                  <a:pt x="15959141" y="7693590"/>
                </a:cubicBezTo>
                <a:cubicBezTo>
                  <a:pt x="15945019" y="7700480"/>
                  <a:pt x="15933851" y="7697216"/>
                  <a:pt x="15919727" y="7704106"/>
                </a:cubicBezTo>
                <a:cubicBezTo>
                  <a:pt x="15941735" y="7705818"/>
                  <a:pt x="15963415" y="7702711"/>
                  <a:pt x="15979519" y="7724737"/>
                </a:cubicBezTo>
                <a:cubicBezTo>
                  <a:pt x="15983791" y="7733861"/>
                  <a:pt x="15987735" y="7738164"/>
                  <a:pt x="15995291" y="7741945"/>
                </a:cubicBezTo>
                <a:cubicBezTo>
                  <a:pt x="15999235" y="7746249"/>
                  <a:pt x="16002847" y="7745730"/>
                  <a:pt x="16006791" y="7750030"/>
                </a:cubicBezTo>
                <a:cubicBezTo>
                  <a:pt x="16006791" y="7750030"/>
                  <a:pt x="16010403" y="7749512"/>
                  <a:pt x="16010403" y="7749512"/>
                </a:cubicBezTo>
                <a:cubicBezTo>
                  <a:pt x="16010403" y="7749512"/>
                  <a:pt x="16006791" y="7750030"/>
                  <a:pt x="16010073" y="7744695"/>
                </a:cubicBezTo>
                <a:cubicBezTo>
                  <a:pt x="16013685" y="7744176"/>
                  <a:pt x="16020583" y="7738321"/>
                  <a:pt x="16028469" y="7746923"/>
                </a:cubicBezTo>
                <a:cubicBezTo>
                  <a:pt x="16036355" y="7755529"/>
                  <a:pt x="16046535" y="7744335"/>
                  <a:pt x="16054423" y="7752940"/>
                </a:cubicBezTo>
                <a:cubicBezTo>
                  <a:pt x="16058363" y="7757240"/>
                  <a:pt x="16065259" y="7751386"/>
                  <a:pt x="16069535" y="7760507"/>
                </a:cubicBezTo>
                <a:cubicBezTo>
                  <a:pt x="16092203" y="7771858"/>
                  <a:pt x="16121107" y="7767717"/>
                  <a:pt x="16147391" y="7778551"/>
                </a:cubicBezTo>
                <a:cubicBezTo>
                  <a:pt x="16154947" y="7782332"/>
                  <a:pt x="16162503" y="7786116"/>
                  <a:pt x="16173673" y="7789382"/>
                </a:cubicBezTo>
                <a:cubicBezTo>
                  <a:pt x="16177287" y="7788865"/>
                  <a:pt x="16177617" y="7793684"/>
                  <a:pt x="16177947" y="7798506"/>
                </a:cubicBezTo>
                <a:cubicBezTo>
                  <a:pt x="16181559" y="7797987"/>
                  <a:pt x="16181559" y="7797987"/>
                  <a:pt x="16181559" y="7797987"/>
                </a:cubicBezTo>
                <a:cubicBezTo>
                  <a:pt x="16184843" y="7792649"/>
                  <a:pt x="16184843" y="7792649"/>
                  <a:pt x="16188455" y="7792132"/>
                </a:cubicBezTo>
                <a:cubicBezTo>
                  <a:pt x="16232805" y="7800376"/>
                  <a:pt x="16274529" y="7823598"/>
                  <a:pt x="16319539" y="7841480"/>
                </a:cubicBezTo>
                <a:cubicBezTo>
                  <a:pt x="16323151" y="7840963"/>
                  <a:pt x="16330377" y="7839927"/>
                  <a:pt x="16333989" y="7839410"/>
                </a:cubicBezTo>
                <a:cubicBezTo>
                  <a:pt x="16348443" y="7837339"/>
                  <a:pt x="16360601" y="7855064"/>
                  <a:pt x="16371443" y="7853511"/>
                </a:cubicBezTo>
                <a:cubicBezTo>
                  <a:pt x="16394111" y="7864862"/>
                  <a:pt x="16422355" y="7851080"/>
                  <a:pt x="16442733" y="7882228"/>
                </a:cubicBezTo>
                <a:cubicBezTo>
                  <a:pt x="16480515" y="7901148"/>
                  <a:pt x="16523871" y="7894934"/>
                  <a:pt x="16564937" y="7908516"/>
                </a:cubicBezTo>
                <a:cubicBezTo>
                  <a:pt x="16580049" y="7916084"/>
                  <a:pt x="16594831" y="7918830"/>
                  <a:pt x="16606991" y="7936558"/>
                </a:cubicBezTo>
                <a:cubicBezTo>
                  <a:pt x="16614879" y="7945160"/>
                  <a:pt x="16622435" y="7948944"/>
                  <a:pt x="16633275" y="7947390"/>
                </a:cubicBezTo>
                <a:cubicBezTo>
                  <a:pt x="16669407" y="7942212"/>
                  <a:pt x="16700621" y="7971806"/>
                  <a:pt x="16733799" y="7976784"/>
                </a:cubicBezTo>
                <a:cubicBezTo>
                  <a:pt x="16737743" y="7981086"/>
                  <a:pt x="16741355" y="7980568"/>
                  <a:pt x="16741687" y="7985390"/>
                </a:cubicBezTo>
                <a:cubicBezTo>
                  <a:pt x="16745299" y="7984872"/>
                  <a:pt x="16748581" y="7979532"/>
                  <a:pt x="16748911" y="7984353"/>
                </a:cubicBezTo>
                <a:cubicBezTo>
                  <a:pt x="16790967" y="8012392"/>
                  <a:pt x="16841551" y="8005144"/>
                  <a:pt x="16883607" y="8033186"/>
                </a:cubicBezTo>
                <a:cubicBezTo>
                  <a:pt x="16898719" y="8040754"/>
                  <a:pt x="16919739" y="8028008"/>
                  <a:pt x="16935179" y="8040393"/>
                </a:cubicBezTo>
                <a:cubicBezTo>
                  <a:pt x="16946679" y="8048481"/>
                  <a:pt x="16961463" y="8051229"/>
                  <a:pt x="16963111" y="8075327"/>
                </a:cubicBezTo>
                <a:cubicBezTo>
                  <a:pt x="16970011" y="8069470"/>
                  <a:pt x="16973623" y="8068953"/>
                  <a:pt x="16974611" y="8083412"/>
                </a:cubicBezTo>
                <a:cubicBezTo>
                  <a:pt x="16974611" y="8083412"/>
                  <a:pt x="16978227" y="8082894"/>
                  <a:pt x="16978227" y="8082894"/>
                </a:cubicBezTo>
                <a:cubicBezTo>
                  <a:pt x="16978227" y="8082894"/>
                  <a:pt x="16974283" y="8078591"/>
                  <a:pt x="16977567" y="8073255"/>
                </a:cubicBezTo>
                <a:cubicBezTo>
                  <a:pt x="16998583" y="8060510"/>
                  <a:pt x="17021583" y="8076680"/>
                  <a:pt x="17036695" y="8084248"/>
                </a:cubicBezTo>
                <a:cubicBezTo>
                  <a:pt x="17059367" y="8095599"/>
                  <a:pt x="17081707" y="8102133"/>
                  <a:pt x="17104703" y="8118304"/>
                </a:cubicBezTo>
                <a:cubicBezTo>
                  <a:pt x="17134599" y="8128619"/>
                  <a:pt x="17161871" y="8153912"/>
                  <a:pt x="17191107" y="8154591"/>
                </a:cubicBezTo>
                <a:cubicBezTo>
                  <a:pt x="17195711" y="8168529"/>
                  <a:pt x="17206879" y="8171799"/>
                  <a:pt x="17214767" y="8180401"/>
                </a:cubicBezTo>
                <a:cubicBezTo>
                  <a:pt x="17229547" y="8183148"/>
                  <a:pt x="17240719" y="8186414"/>
                  <a:pt x="17255171" y="8184344"/>
                </a:cubicBezTo>
                <a:cubicBezTo>
                  <a:pt x="17255499" y="8189164"/>
                  <a:pt x="17259443" y="8193464"/>
                  <a:pt x="17263719" y="8202586"/>
                </a:cubicBezTo>
                <a:cubicBezTo>
                  <a:pt x="17263719" y="8202586"/>
                  <a:pt x="17267331" y="8202066"/>
                  <a:pt x="17270943" y="8201549"/>
                </a:cubicBezTo>
                <a:cubicBezTo>
                  <a:pt x="17304783" y="8216168"/>
                  <a:pt x="17341575" y="8220628"/>
                  <a:pt x="17375743" y="8240066"/>
                </a:cubicBezTo>
                <a:cubicBezTo>
                  <a:pt x="17379683" y="8244368"/>
                  <a:pt x="17386911" y="8243332"/>
                  <a:pt x="17390855" y="8247634"/>
                </a:cubicBezTo>
                <a:cubicBezTo>
                  <a:pt x="17394467" y="8247117"/>
                  <a:pt x="17394799" y="8251934"/>
                  <a:pt x="17398411" y="8251417"/>
                </a:cubicBezTo>
                <a:cubicBezTo>
                  <a:pt x="17402027" y="8250900"/>
                  <a:pt x="17402355" y="8255720"/>
                  <a:pt x="17405967" y="8255202"/>
                </a:cubicBezTo>
                <a:cubicBezTo>
                  <a:pt x="17405967" y="8255202"/>
                  <a:pt x="17409911" y="8259502"/>
                  <a:pt x="17409911" y="8259502"/>
                </a:cubicBezTo>
                <a:cubicBezTo>
                  <a:pt x="17413523" y="8258984"/>
                  <a:pt x="17417467" y="8263289"/>
                  <a:pt x="17417467" y="8263289"/>
                </a:cubicBezTo>
                <a:cubicBezTo>
                  <a:pt x="17421083" y="8262768"/>
                  <a:pt x="17421083" y="8262768"/>
                  <a:pt x="17425023" y="8267072"/>
                </a:cubicBezTo>
                <a:cubicBezTo>
                  <a:pt x="17428639" y="8266554"/>
                  <a:pt x="17432583" y="8270856"/>
                  <a:pt x="17436195" y="8270339"/>
                </a:cubicBezTo>
                <a:cubicBezTo>
                  <a:pt x="17436195" y="8270339"/>
                  <a:pt x="17439807" y="8269822"/>
                  <a:pt x="17443751" y="8274122"/>
                </a:cubicBezTo>
                <a:cubicBezTo>
                  <a:pt x="17443751" y="8274122"/>
                  <a:pt x="17447695" y="8278424"/>
                  <a:pt x="17451307" y="8277906"/>
                </a:cubicBezTo>
                <a:cubicBezTo>
                  <a:pt x="17455251" y="8282210"/>
                  <a:pt x="17458863" y="8281690"/>
                  <a:pt x="17459195" y="8286510"/>
                </a:cubicBezTo>
                <a:cubicBezTo>
                  <a:pt x="17466751" y="8290294"/>
                  <a:pt x="17473975" y="8289258"/>
                  <a:pt x="17481531" y="8293040"/>
                </a:cubicBezTo>
                <a:cubicBezTo>
                  <a:pt x="17485475" y="8297342"/>
                  <a:pt x="17485475" y="8297342"/>
                  <a:pt x="17485475" y="8297342"/>
                </a:cubicBezTo>
                <a:cubicBezTo>
                  <a:pt x="17489087" y="8296825"/>
                  <a:pt x="17493031" y="8301128"/>
                  <a:pt x="17493031" y="8301128"/>
                </a:cubicBezTo>
                <a:cubicBezTo>
                  <a:pt x="17493031" y="8301128"/>
                  <a:pt x="17493031" y="8301128"/>
                  <a:pt x="17496643" y="8300610"/>
                </a:cubicBezTo>
                <a:cubicBezTo>
                  <a:pt x="17503871" y="8299574"/>
                  <a:pt x="17514711" y="8298021"/>
                  <a:pt x="17522595" y="8306623"/>
                </a:cubicBezTo>
                <a:cubicBezTo>
                  <a:pt x="17526211" y="8306106"/>
                  <a:pt x="17526539" y="8310926"/>
                  <a:pt x="17530155" y="8310409"/>
                </a:cubicBezTo>
                <a:cubicBezTo>
                  <a:pt x="17523919" y="8325904"/>
                  <a:pt x="17517019" y="8331758"/>
                  <a:pt x="17505851" y="8328492"/>
                </a:cubicBezTo>
                <a:cubicBezTo>
                  <a:pt x="17498623" y="8329528"/>
                  <a:pt x="17491067" y="8325742"/>
                  <a:pt x="17483843" y="8326778"/>
                </a:cubicBezTo>
                <a:cubicBezTo>
                  <a:pt x="17483843" y="8326778"/>
                  <a:pt x="17483511" y="8321961"/>
                  <a:pt x="17483511" y="8321961"/>
                </a:cubicBezTo>
                <a:cubicBezTo>
                  <a:pt x="17479899" y="8322478"/>
                  <a:pt x="17479567" y="8317658"/>
                  <a:pt x="17475955" y="8318176"/>
                </a:cubicBezTo>
                <a:cubicBezTo>
                  <a:pt x="17472011" y="8313873"/>
                  <a:pt x="17465115" y="8319728"/>
                  <a:pt x="17461175" y="8315426"/>
                </a:cubicBezTo>
                <a:cubicBezTo>
                  <a:pt x="17461175" y="8315426"/>
                  <a:pt x="17457559" y="8315944"/>
                  <a:pt x="17457559" y="8315944"/>
                </a:cubicBezTo>
                <a:cubicBezTo>
                  <a:pt x="17453947" y="8316463"/>
                  <a:pt x="17446391" y="8312680"/>
                  <a:pt x="17442779" y="8313198"/>
                </a:cubicBezTo>
                <a:cubicBezTo>
                  <a:pt x="17442779" y="8313198"/>
                  <a:pt x="17442447" y="8308377"/>
                  <a:pt x="17442447" y="8308377"/>
                </a:cubicBezTo>
                <a:cubicBezTo>
                  <a:pt x="17435223" y="8309413"/>
                  <a:pt x="17427995" y="8310449"/>
                  <a:pt x="17423723" y="8301328"/>
                </a:cubicBezTo>
                <a:cubicBezTo>
                  <a:pt x="17415835" y="8292725"/>
                  <a:pt x="17409267" y="8303400"/>
                  <a:pt x="17401383" y="8294796"/>
                </a:cubicBezTo>
                <a:cubicBezTo>
                  <a:pt x="17397771" y="8295315"/>
                  <a:pt x="17397771" y="8295315"/>
                  <a:pt x="17394155" y="8295832"/>
                </a:cubicBezTo>
                <a:cubicBezTo>
                  <a:pt x="17375431" y="8288781"/>
                  <a:pt x="17353419" y="8287069"/>
                  <a:pt x="17334695" y="8280020"/>
                </a:cubicBezTo>
                <a:cubicBezTo>
                  <a:pt x="17304139" y="8260062"/>
                  <a:pt x="17268007" y="8265240"/>
                  <a:pt x="17237783" y="8250106"/>
                </a:cubicBezTo>
                <a:cubicBezTo>
                  <a:pt x="17200659" y="8240825"/>
                  <a:pt x="17163867" y="8236365"/>
                  <a:pt x="17129371" y="8212108"/>
                </a:cubicBezTo>
                <a:cubicBezTo>
                  <a:pt x="17103747" y="8210912"/>
                  <a:pt x="17084031" y="8189404"/>
                  <a:pt x="17058739" y="8193030"/>
                </a:cubicBezTo>
                <a:cubicBezTo>
                  <a:pt x="16984495" y="8174468"/>
                  <a:pt x="16912875" y="8140929"/>
                  <a:pt x="16838303" y="8117550"/>
                </a:cubicBezTo>
                <a:cubicBezTo>
                  <a:pt x="16834359" y="8113247"/>
                  <a:pt x="16827131" y="8114283"/>
                  <a:pt x="16823519" y="8114800"/>
                </a:cubicBezTo>
                <a:cubicBezTo>
                  <a:pt x="16815635" y="8106198"/>
                  <a:pt x="16804795" y="8107752"/>
                  <a:pt x="16797239" y="8103966"/>
                </a:cubicBezTo>
                <a:cubicBezTo>
                  <a:pt x="16775227" y="8102256"/>
                  <a:pt x="16753551" y="8105363"/>
                  <a:pt x="16737779" y="8088154"/>
                </a:cubicBezTo>
                <a:cubicBezTo>
                  <a:pt x="16726937" y="8089708"/>
                  <a:pt x="16718063" y="8066646"/>
                  <a:pt x="16708871" y="8092298"/>
                </a:cubicBezTo>
                <a:cubicBezTo>
                  <a:pt x="16709203" y="8097118"/>
                  <a:pt x="16705587" y="8097636"/>
                  <a:pt x="16701647" y="8093332"/>
                </a:cubicBezTo>
                <a:cubicBezTo>
                  <a:pt x="16630687" y="8069436"/>
                  <a:pt x="16563007" y="8040200"/>
                  <a:pt x="16492047" y="8016303"/>
                </a:cubicBezTo>
                <a:cubicBezTo>
                  <a:pt x="16431927" y="7990850"/>
                  <a:pt x="16375419" y="7964882"/>
                  <a:pt x="16312345" y="7949586"/>
                </a:cubicBezTo>
                <a:cubicBezTo>
                  <a:pt x="16293619" y="7942536"/>
                  <a:pt x="16271279" y="7936004"/>
                  <a:pt x="16252555" y="7928954"/>
                </a:cubicBezTo>
                <a:cubicBezTo>
                  <a:pt x="16245327" y="7929991"/>
                  <a:pt x="16234487" y="7931544"/>
                  <a:pt x="16226931" y="7927758"/>
                </a:cubicBezTo>
                <a:cubicBezTo>
                  <a:pt x="16226931" y="7927758"/>
                  <a:pt x="16226931" y="7927758"/>
                  <a:pt x="16227261" y="7932579"/>
                </a:cubicBezTo>
                <a:cubicBezTo>
                  <a:pt x="16219375" y="7923974"/>
                  <a:pt x="16198357" y="7936722"/>
                  <a:pt x="16199989" y="7907284"/>
                </a:cubicBezTo>
                <a:cubicBezTo>
                  <a:pt x="16188491" y="7899198"/>
                  <a:pt x="16174035" y="7901271"/>
                  <a:pt x="16162867" y="7898006"/>
                </a:cubicBezTo>
                <a:cubicBezTo>
                  <a:pt x="16158595" y="7888883"/>
                  <a:pt x="16148085" y="7895256"/>
                  <a:pt x="16144143" y="7890954"/>
                </a:cubicBezTo>
                <a:cubicBezTo>
                  <a:pt x="16140199" y="7886654"/>
                  <a:pt x="16132973" y="7887690"/>
                  <a:pt x="16129029" y="7883386"/>
                </a:cubicBezTo>
                <a:cubicBezTo>
                  <a:pt x="16118189" y="7884940"/>
                  <a:pt x="16111291" y="7890796"/>
                  <a:pt x="16099463" y="7877890"/>
                </a:cubicBezTo>
                <a:cubicBezTo>
                  <a:pt x="16099791" y="7882711"/>
                  <a:pt x="16099463" y="7877890"/>
                  <a:pt x="16095851" y="7878410"/>
                </a:cubicBezTo>
                <a:cubicBezTo>
                  <a:pt x="16084679" y="7875142"/>
                  <a:pt x="16070887" y="7886854"/>
                  <a:pt x="16059057" y="7873949"/>
                </a:cubicBezTo>
                <a:cubicBezTo>
                  <a:pt x="16055443" y="7874466"/>
                  <a:pt x="16051831" y="7874984"/>
                  <a:pt x="16051831" y="7874984"/>
                </a:cubicBezTo>
                <a:cubicBezTo>
                  <a:pt x="16037051" y="7872234"/>
                  <a:pt x="16028831" y="7858812"/>
                  <a:pt x="16017995" y="7860365"/>
                </a:cubicBezTo>
                <a:cubicBezTo>
                  <a:pt x="16014051" y="7856065"/>
                  <a:pt x="16010107" y="7851762"/>
                  <a:pt x="16006163" y="7847462"/>
                </a:cubicBezTo>
                <a:cubicBezTo>
                  <a:pt x="15969371" y="7843000"/>
                  <a:pt x="15933239" y="7848178"/>
                  <a:pt x="15898741" y="7823920"/>
                </a:cubicBezTo>
                <a:cubicBezTo>
                  <a:pt x="15883299" y="7811532"/>
                  <a:pt x="15865563" y="7818942"/>
                  <a:pt x="15853731" y="7806037"/>
                </a:cubicBezTo>
                <a:cubicBezTo>
                  <a:pt x="15839281" y="7808108"/>
                  <a:pt x="15827781" y="7800024"/>
                  <a:pt x="15813327" y="7802094"/>
                </a:cubicBezTo>
                <a:cubicBezTo>
                  <a:pt x="15813327" y="7802094"/>
                  <a:pt x="15812999" y="7797274"/>
                  <a:pt x="15812999" y="7797274"/>
                </a:cubicBezTo>
                <a:cubicBezTo>
                  <a:pt x="15809387" y="7797791"/>
                  <a:pt x="15812999" y="7797274"/>
                  <a:pt x="15809387" y="7797791"/>
                </a:cubicBezTo>
                <a:cubicBezTo>
                  <a:pt x="15801827" y="7794010"/>
                  <a:pt x="15787377" y="7796081"/>
                  <a:pt x="15779821" y="7792296"/>
                </a:cubicBezTo>
                <a:cubicBezTo>
                  <a:pt x="15731199" y="7774931"/>
                  <a:pt x="15680284" y="7777362"/>
                  <a:pt x="15634617" y="7749837"/>
                </a:cubicBezTo>
                <a:cubicBezTo>
                  <a:pt x="15623775" y="7751391"/>
                  <a:pt x="15608994" y="7748642"/>
                  <a:pt x="15594212" y="7745894"/>
                </a:cubicBezTo>
                <a:cubicBezTo>
                  <a:pt x="15554797" y="7756412"/>
                  <a:pt x="15514721" y="7757288"/>
                  <a:pt x="15474316" y="7753345"/>
                </a:cubicBezTo>
                <a:cubicBezTo>
                  <a:pt x="15452637" y="7756452"/>
                  <a:pt x="15427675" y="7764897"/>
                  <a:pt x="15401724" y="7758880"/>
                </a:cubicBezTo>
                <a:cubicBezTo>
                  <a:pt x="15386940" y="7756134"/>
                  <a:pt x="15369205" y="7763544"/>
                  <a:pt x="15357705" y="7755458"/>
                </a:cubicBezTo>
                <a:cubicBezTo>
                  <a:pt x="15332413" y="7759084"/>
                  <a:pt x="15307120" y="7762708"/>
                  <a:pt x="15285113" y="7760995"/>
                </a:cubicBezTo>
                <a:cubicBezTo>
                  <a:pt x="15270660" y="7763065"/>
                  <a:pt x="15256537" y="7769957"/>
                  <a:pt x="15245037" y="7761869"/>
                </a:cubicBezTo>
                <a:cubicBezTo>
                  <a:pt x="15241095" y="7757569"/>
                  <a:pt x="15240764" y="7752750"/>
                  <a:pt x="15244046" y="7747414"/>
                </a:cubicBezTo>
                <a:cubicBezTo>
                  <a:pt x="15257510" y="7730881"/>
                  <a:pt x="15271962" y="7728810"/>
                  <a:pt x="15287734" y="7746017"/>
                </a:cubicBezTo>
                <a:cubicBezTo>
                  <a:pt x="15287734" y="7746017"/>
                  <a:pt x="15287404" y="7741198"/>
                  <a:pt x="15287404" y="7741198"/>
                </a:cubicBezTo>
                <a:cubicBezTo>
                  <a:pt x="15300868" y="7724667"/>
                  <a:pt x="15312366" y="7732755"/>
                  <a:pt x="15326491" y="7725860"/>
                </a:cubicBezTo>
                <a:cubicBezTo>
                  <a:pt x="15330103" y="7725343"/>
                  <a:pt x="15330433" y="7730165"/>
                  <a:pt x="15334047" y="7729648"/>
                </a:cubicBezTo>
                <a:cubicBezTo>
                  <a:pt x="15341272" y="7728611"/>
                  <a:pt x="15345216" y="7732913"/>
                  <a:pt x="15352442" y="7731877"/>
                </a:cubicBezTo>
                <a:cubicBezTo>
                  <a:pt x="15352442" y="7731877"/>
                  <a:pt x="15356054" y="7731358"/>
                  <a:pt x="15356384" y="7736180"/>
                </a:cubicBezTo>
                <a:cubicBezTo>
                  <a:pt x="15360328" y="7740480"/>
                  <a:pt x="15360328" y="7740480"/>
                  <a:pt x="15360659" y="7745299"/>
                </a:cubicBezTo>
                <a:cubicBezTo>
                  <a:pt x="15374121" y="7728770"/>
                  <a:pt x="15392186" y="7726180"/>
                  <a:pt x="15411242" y="7738051"/>
                </a:cubicBezTo>
                <a:cubicBezTo>
                  <a:pt x="15410913" y="7733230"/>
                  <a:pt x="15410913" y="7733230"/>
                  <a:pt x="15410913" y="7733230"/>
                </a:cubicBezTo>
                <a:cubicBezTo>
                  <a:pt x="15414197" y="7727892"/>
                  <a:pt x="15417809" y="7727373"/>
                  <a:pt x="15421423" y="7726856"/>
                </a:cubicBezTo>
                <a:cubicBezTo>
                  <a:pt x="15428979" y="7730640"/>
                  <a:pt x="15436204" y="7729606"/>
                  <a:pt x="15447044" y="7728052"/>
                </a:cubicBezTo>
                <a:lnTo>
                  <a:pt x="15450657" y="7727533"/>
                </a:lnTo>
                <a:cubicBezTo>
                  <a:pt x="15450657" y="7727533"/>
                  <a:pt x="15446715" y="7723232"/>
                  <a:pt x="15443101" y="7723749"/>
                </a:cubicBezTo>
                <a:cubicBezTo>
                  <a:pt x="15435546" y="7719966"/>
                  <a:pt x="15428318" y="7721002"/>
                  <a:pt x="15417479" y="7722556"/>
                </a:cubicBezTo>
                <a:cubicBezTo>
                  <a:pt x="15417479" y="7722556"/>
                  <a:pt x="15413867" y="7723073"/>
                  <a:pt x="15410253" y="7723592"/>
                </a:cubicBezTo>
                <a:cubicBezTo>
                  <a:pt x="15406639" y="7724109"/>
                  <a:pt x="15403027" y="7724628"/>
                  <a:pt x="15399083" y="7720325"/>
                </a:cubicBezTo>
                <a:cubicBezTo>
                  <a:pt x="15395471" y="7720842"/>
                  <a:pt x="15395471" y="7720842"/>
                  <a:pt x="15395141" y="7716022"/>
                </a:cubicBezTo>
                <a:cubicBezTo>
                  <a:pt x="15391527" y="7716539"/>
                  <a:pt x="15387914" y="7717058"/>
                  <a:pt x="15387914" y="7717058"/>
                </a:cubicBezTo>
                <a:cubicBezTo>
                  <a:pt x="15384300" y="7717575"/>
                  <a:pt x="15380358" y="7713275"/>
                  <a:pt x="15376744" y="7713794"/>
                </a:cubicBezTo>
                <a:cubicBezTo>
                  <a:pt x="15352112" y="7727058"/>
                  <a:pt x="15329442" y="7715705"/>
                  <a:pt x="15307435" y="7713993"/>
                </a:cubicBezTo>
                <a:cubicBezTo>
                  <a:pt x="15296263" y="7710726"/>
                  <a:pt x="15285424" y="7712279"/>
                  <a:pt x="15274586" y="7713833"/>
                </a:cubicBezTo>
                <a:cubicBezTo>
                  <a:pt x="15274256" y="7709012"/>
                  <a:pt x="15274256" y="7709012"/>
                  <a:pt x="15273926" y="7704195"/>
                </a:cubicBezTo>
                <a:cubicBezTo>
                  <a:pt x="15274256" y="7709012"/>
                  <a:pt x="15274586" y="7713833"/>
                  <a:pt x="15271303" y="7719171"/>
                </a:cubicBezTo>
                <a:cubicBezTo>
                  <a:pt x="15254557" y="7741040"/>
                  <a:pt x="15228604" y="7735023"/>
                  <a:pt x="15206925" y="7738133"/>
                </a:cubicBezTo>
                <a:cubicBezTo>
                  <a:pt x="15203311" y="7738650"/>
                  <a:pt x="15199698" y="7739169"/>
                  <a:pt x="15192472" y="7740204"/>
                </a:cubicBezTo>
                <a:cubicBezTo>
                  <a:pt x="15206925" y="7738133"/>
                  <a:pt x="15221708" y="7740880"/>
                  <a:pt x="15236820" y="7748450"/>
                </a:cubicBezTo>
                <a:lnTo>
                  <a:pt x="15237220" y="7754277"/>
                </a:lnTo>
                <a:lnTo>
                  <a:pt x="15244127" y="7753288"/>
                </a:lnTo>
                <a:cubicBezTo>
                  <a:pt x="15244444" y="7757928"/>
                  <a:pt x="15244444" y="7757928"/>
                  <a:pt x="15244762" y="7762568"/>
                </a:cubicBezTo>
                <a:cubicBezTo>
                  <a:pt x="15241283" y="7763065"/>
                  <a:pt x="15241283" y="7763065"/>
                  <a:pt x="15237804" y="7763564"/>
                </a:cubicBezTo>
                <a:lnTo>
                  <a:pt x="15237761" y="7762918"/>
                </a:lnTo>
                <a:lnTo>
                  <a:pt x="15183944" y="7775497"/>
                </a:lnTo>
                <a:cubicBezTo>
                  <a:pt x="15162924" y="7788242"/>
                  <a:pt x="15150764" y="7770514"/>
                  <a:pt x="15132368" y="7768287"/>
                </a:cubicBezTo>
                <a:cubicBezTo>
                  <a:pt x="15128426" y="7763983"/>
                  <a:pt x="15127766" y="7754345"/>
                  <a:pt x="15131047" y="7749008"/>
                </a:cubicBezTo>
                <a:cubicBezTo>
                  <a:pt x="15141558" y="7742633"/>
                  <a:pt x="15156011" y="7740561"/>
                  <a:pt x="15166851" y="7739009"/>
                </a:cubicBezTo>
                <a:cubicBezTo>
                  <a:pt x="15144511" y="7732477"/>
                  <a:pt x="15119219" y="7736101"/>
                  <a:pt x="15096879" y="7729570"/>
                </a:cubicBezTo>
                <a:cubicBezTo>
                  <a:pt x="15092937" y="7725267"/>
                  <a:pt x="15093267" y="7730089"/>
                  <a:pt x="15089323" y="7725786"/>
                </a:cubicBezTo>
                <a:cubicBezTo>
                  <a:pt x="15089654" y="7730606"/>
                  <a:pt x="15093598" y="7734906"/>
                  <a:pt x="15090314" y="7740244"/>
                </a:cubicBezTo>
                <a:cubicBezTo>
                  <a:pt x="15047285" y="7751279"/>
                  <a:pt x="15008202" y="7766615"/>
                  <a:pt x="14964183" y="7763191"/>
                </a:cubicBezTo>
                <a:cubicBezTo>
                  <a:pt x="14956958" y="7764227"/>
                  <a:pt x="14949730" y="7765262"/>
                  <a:pt x="14941844" y="7756657"/>
                </a:cubicBezTo>
                <a:cubicBezTo>
                  <a:pt x="14941844" y="7756657"/>
                  <a:pt x="14937900" y="7752357"/>
                  <a:pt x="14937900" y="7752357"/>
                </a:cubicBezTo>
                <a:cubicBezTo>
                  <a:pt x="14922458" y="7739969"/>
                  <a:pt x="14905053" y="7752197"/>
                  <a:pt x="14890270" y="7749450"/>
                </a:cubicBezTo>
                <a:cubicBezTo>
                  <a:pt x="14890270" y="7749450"/>
                  <a:pt x="14890598" y="7754268"/>
                  <a:pt x="14887317" y="7759606"/>
                </a:cubicBezTo>
                <a:cubicBezTo>
                  <a:pt x="14873524" y="7771318"/>
                  <a:pt x="14858741" y="7768569"/>
                  <a:pt x="14843298" y="7756182"/>
                </a:cubicBezTo>
                <a:cubicBezTo>
                  <a:pt x="14832459" y="7757735"/>
                  <a:pt x="14818006" y="7759806"/>
                  <a:pt x="14803555" y="7761877"/>
                </a:cubicBezTo>
                <a:cubicBezTo>
                  <a:pt x="14800271" y="7767216"/>
                  <a:pt x="14796657" y="7767734"/>
                  <a:pt x="14792713" y="7763432"/>
                </a:cubicBezTo>
                <a:cubicBezTo>
                  <a:pt x="14789101" y="7763949"/>
                  <a:pt x="14789101" y="7763949"/>
                  <a:pt x="14785487" y="7764467"/>
                </a:cubicBezTo>
                <a:cubicBezTo>
                  <a:pt x="14760197" y="7768091"/>
                  <a:pt x="14738516" y="7771198"/>
                  <a:pt x="14712565" y="7765184"/>
                </a:cubicBezTo>
                <a:cubicBezTo>
                  <a:pt x="14709281" y="7770522"/>
                  <a:pt x="14709281" y="7770522"/>
                  <a:pt x="14709281" y="7770522"/>
                </a:cubicBezTo>
                <a:cubicBezTo>
                  <a:pt x="14705337" y="7766221"/>
                  <a:pt x="14705337" y="7766221"/>
                  <a:pt x="14705337" y="7766221"/>
                </a:cubicBezTo>
                <a:cubicBezTo>
                  <a:pt x="14698112" y="7767255"/>
                  <a:pt x="14687390" y="7768792"/>
                  <a:pt x="14680161" y="7769828"/>
                </a:cubicBezTo>
                <a:cubicBezTo>
                  <a:pt x="14673265" y="7775686"/>
                  <a:pt x="14666038" y="7776721"/>
                  <a:pt x="14658484" y="7772935"/>
                </a:cubicBezTo>
                <a:cubicBezTo>
                  <a:pt x="14647640" y="7774490"/>
                  <a:pt x="14633193" y="7776559"/>
                  <a:pt x="14618738" y="7778633"/>
                </a:cubicBezTo>
                <a:cubicBezTo>
                  <a:pt x="14607898" y="7780187"/>
                  <a:pt x="14593443" y="7782258"/>
                  <a:pt x="14578992" y="7784328"/>
                </a:cubicBezTo>
                <a:cubicBezTo>
                  <a:pt x="14575377" y="7784847"/>
                  <a:pt x="14571765" y="7785365"/>
                  <a:pt x="14568154" y="7785882"/>
                </a:cubicBezTo>
                <a:cubicBezTo>
                  <a:pt x="14517571" y="7793132"/>
                  <a:pt x="14466656" y="7795563"/>
                  <a:pt x="14414423" y="7778716"/>
                </a:cubicBezTo>
                <a:cubicBezTo>
                  <a:pt x="14402919" y="7770631"/>
                  <a:pt x="14389125" y="7782340"/>
                  <a:pt x="14373683" y="7769952"/>
                </a:cubicBezTo>
                <a:cubicBezTo>
                  <a:pt x="14397654" y="7747049"/>
                  <a:pt x="14419338" y="7743942"/>
                  <a:pt x="14444297" y="7735497"/>
                </a:cubicBezTo>
                <a:cubicBezTo>
                  <a:pt x="14451198" y="7729640"/>
                  <a:pt x="14462366" y="7732907"/>
                  <a:pt x="14468933" y="7722231"/>
                </a:cubicBezTo>
                <a:cubicBezTo>
                  <a:pt x="14476164" y="7721195"/>
                  <a:pt x="14479772" y="7720678"/>
                  <a:pt x="14483386" y="7720160"/>
                </a:cubicBezTo>
                <a:cubicBezTo>
                  <a:pt x="14483716" y="7724979"/>
                  <a:pt x="14487330" y="7724462"/>
                  <a:pt x="14487330" y="7724462"/>
                </a:cubicBezTo>
                <a:cubicBezTo>
                  <a:pt x="14490613" y="7719124"/>
                  <a:pt x="14490613" y="7719124"/>
                  <a:pt x="14490613" y="7719124"/>
                </a:cubicBezTo>
                <a:cubicBezTo>
                  <a:pt x="14490613" y="7719124"/>
                  <a:pt x="14494222" y="7718605"/>
                  <a:pt x="14497839" y="7718088"/>
                </a:cubicBezTo>
                <a:cubicBezTo>
                  <a:pt x="14504404" y="7707414"/>
                  <a:pt x="14515902" y="7715500"/>
                  <a:pt x="14526085" y="7704307"/>
                </a:cubicBezTo>
                <a:cubicBezTo>
                  <a:pt x="14529363" y="7698969"/>
                  <a:pt x="14536594" y="7697934"/>
                  <a:pt x="14544150" y="7701718"/>
                </a:cubicBezTo>
                <a:cubicBezTo>
                  <a:pt x="14544480" y="7706536"/>
                  <a:pt x="14548089" y="7706020"/>
                  <a:pt x="14548419" y="7710839"/>
                </a:cubicBezTo>
                <a:cubicBezTo>
                  <a:pt x="14548089" y="7706020"/>
                  <a:pt x="14551704" y="7705503"/>
                  <a:pt x="14551704" y="7705503"/>
                </a:cubicBezTo>
                <a:cubicBezTo>
                  <a:pt x="14555318" y="7704985"/>
                  <a:pt x="14555646" y="7709803"/>
                  <a:pt x="14555646" y="7709803"/>
                </a:cubicBezTo>
                <a:cubicBezTo>
                  <a:pt x="14559257" y="7709286"/>
                  <a:pt x="14562874" y="7708768"/>
                  <a:pt x="14570096" y="7707732"/>
                </a:cubicBezTo>
                <a:cubicBezTo>
                  <a:pt x="14573381" y="7702394"/>
                  <a:pt x="14580607" y="7701360"/>
                  <a:pt x="14587833" y="7700325"/>
                </a:cubicBezTo>
                <a:cubicBezTo>
                  <a:pt x="14587503" y="7695504"/>
                  <a:pt x="14587833" y="7700325"/>
                  <a:pt x="14591447" y="7699804"/>
                </a:cubicBezTo>
                <a:cubicBezTo>
                  <a:pt x="14601959" y="7693434"/>
                  <a:pt x="14616414" y="7691361"/>
                  <a:pt x="14627252" y="7689806"/>
                </a:cubicBezTo>
                <a:cubicBezTo>
                  <a:pt x="14641701" y="7687737"/>
                  <a:pt x="14652543" y="7686182"/>
                  <a:pt x="14666994" y="7684109"/>
                </a:cubicBezTo>
                <a:cubicBezTo>
                  <a:pt x="14663052" y="7679808"/>
                  <a:pt x="14655496" y="7676025"/>
                  <a:pt x="14651223" y="7666904"/>
                </a:cubicBezTo>
                <a:cubicBezTo>
                  <a:pt x="14643998" y="7667940"/>
                  <a:pt x="14640380" y="7668458"/>
                  <a:pt x="14633155" y="7669494"/>
                </a:cubicBezTo>
                <a:cubicBezTo>
                  <a:pt x="14618707" y="7671565"/>
                  <a:pt x="14604252" y="7673635"/>
                  <a:pt x="14593409" y="7675189"/>
                </a:cubicBezTo>
                <a:cubicBezTo>
                  <a:pt x="14593409" y="7675189"/>
                  <a:pt x="14589797" y="7675708"/>
                  <a:pt x="14589467" y="7670889"/>
                </a:cubicBezTo>
                <a:cubicBezTo>
                  <a:pt x="14589797" y="7675708"/>
                  <a:pt x="14593409" y="7675189"/>
                  <a:pt x="14593739" y="7680010"/>
                </a:cubicBezTo>
                <a:cubicBezTo>
                  <a:pt x="14587172" y="7690684"/>
                  <a:pt x="14583560" y="7691201"/>
                  <a:pt x="14576335" y="7692237"/>
                </a:cubicBezTo>
                <a:cubicBezTo>
                  <a:pt x="14568775" y="7688453"/>
                  <a:pt x="14564833" y="7684153"/>
                  <a:pt x="14557277" y="7680367"/>
                </a:cubicBezTo>
                <a:cubicBezTo>
                  <a:pt x="14542829" y="7682439"/>
                  <a:pt x="14525094" y="7689848"/>
                  <a:pt x="14510311" y="7687100"/>
                </a:cubicBezTo>
                <a:cubicBezTo>
                  <a:pt x="14506697" y="7687617"/>
                  <a:pt x="14507026" y="7692438"/>
                  <a:pt x="14507026" y="7692438"/>
                </a:cubicBezTo>
                <a:cubicBezTo>
                  <a:pt x="14503413" y="7692955"/>
                  <a:pt x="14499802" y="7693472"/>
                  <a:pt x="14496190" y="7693991"/>
                </a:cubicBezTo>
                <a:cubicBezTo>
                  <a:pt x="14492242" y="7689691"/>
                  <a:pt x="14485348" y="7695545"/>
                  <a:pt x="14481736" y="7696062"/>
                </a:cubicBezTo>
                <a:cubicBezTo>
                  <a:pt x="14474514" y="7697098"/>
                  <a:pt x="14467612" y="7702953"/>
                  <a:pt x="14459726" y="7694352"/>
                </a:cubicBezTo>
                <a:cubicBezTo>
                  <a:pt x="14459726" y="7694352"/>
                  <a:pt x="14456114" y="7694869"/>
                  <a:pt x="14459395" y="7689531"/>
                </a:cubicBezTo>
                <a:cubicBezTo>
                  <a:pt x="14459395" y="7689531"/>
                  <a:pt x="14455783" y="7690048"/>
                  <a:pt x="14455783" y="7690048"/>
                </a:cubicBezTo>
                <a:cubicBezTo>
                  <a:pt x="14455783" y="7690048"/>
                  <a:pt x="14452171" y="7690566"/>
                  <a:pt x="14448558" y="7691085"/>
                </a:cubicBezTo>
                <a:cubicBezTo>
                  <a:pt x="14444944" y="7691602"/>
                  <a:pt x="14444944" y="7691602"/>
                  <a:pt x="14441328" y="7692119"/>
                </a:cubicBezTo>
                <a:cubicBezTo>
                  <a:pt x="14437715" y="7692638"/>
                  <a:pt x="14437715" y="7692638"/>
                  <a:pt x="14433772" y="7688335"/>
                </a:cubicBezTo>
                <a:cubicBezTo>
                  <a:pt x="14433772" y="7688335"/>
                  <a:pt x="14429829" y="7684035"/>
                  <a:pt x="14429498" y="7679214"/>
                </a:cubicBezTo>
                <a:cubicBezTo>
                  <a:pt x="14429498" y="7679214"/>
                  <a:pt x="14425883" y="7679731"/>
                  <a:pt x="14425883" y="7679731"/>
                </a:cubicBezTo>
                <a:cubicBezTo>
                  <a:pt x="14418657" y="7680768"/>
                  <a:pt x="14411101" y="7676985"/>
                  <a:pt x="14404206" y="7682839"/>
                </a:cubicBezTo>
                <a:cubicBezTo>
                  <a:pt x="14400590" y="7683357"/>
                  <a:pt x="14393693" y="7689213"/>
                  <a:pt x="14389754" y="7684911"/>
                </a:cubicBezTo>
                <a:cubicBezTo>
                  <a:pt x="14382195" y="7681128"/>
                  <a:pt x="14375298" y="7686982"/>
                  <a:pt x="14368072" y="7688016"/>
                </a:cubicBezTo>
                <a:cubicBezTo>
                  <a:pt x="14364457" y="7688537"/>
                  <a:pt x="14364457" y="7688537"/>
                  <a:pt x="14364126" y="7683718"/>
                </a:cubicBezTo>
                <a:cubicBezTo>
                  <a:pt x="14344100" y="7710921"/>
                  <a:pt x="14318479" y="7709728"/>
                  <a:pt x="14296802" y="7712835"/>
                </a:cubicBezTo>
                <a:cubicBezTo>
                  <a:pt x="14282349" y="7714906"/>
                  <a:pt x="14267896" y="7716977"/>
                  <a:pt x="14257054" y="7718531"/>
                </a:cubicBezTo>
                <a:cubicBezTo>
                  <a:pt x="14246219" y="7720084"/>
                  <a:pt x="14238993" y="7721120"/>
                  <a:pt x="14228150" y="7722674"/>
                </a:cubicBezTo>
                <a:cubicBezTo>
                  <a:pt x="14213372" y="7719924"/>
                  <a:pt x="14202861" y="7726298"/>
                  <a:pt x="14193984" y="7703236"/>
                </a:cubicBezTo>
                <a:cubicBezTo>
                  <a:pt x="14192995" y="7688778"/>
                  <a:pt x="14178538" y="7690848"/>
                  <a:pt x="14167701" y="7692402"/>
                </a:cubicBezTo>
                <a:cubicBezTo>
                  <a:pt x="14142415" y="7696026"/>
                  <a:pt x="14117121" y="7699652"/>
                  <a:pt x="14095444" y="7702759"/>
                </a:cubicBezTo>
                <a:cubicBezTo>
                  <a:pt x="14084601" y="7704313"/>
                  <a:pt x="14080985" y="7704830"/>
                  <a:pt x="14083610" y="7689853"/>
                </a:cubicBezTo>
                <a:cubicBezTo>
                  <a:pt x="14089848" y="7674359"/>
                  <a:pt x="14097406" y="7678141"/>
                  <a:pt x="14108903" y="7686228"/>
                </a:cubicBezTo>
                <a:cubicBezTo>
                  <a:pt x="14116462" y="7690013"/>
                  <a:pt x="14124016" y="7693795"/>
                  <a:pt x="14134529" y="7687424"/>
                </a:cubicBezTo>
                <a:cubicBezTo>
                  <a:pt x="14166051" y="7668302"/>
                  <a:pt x="14199230" y="7673281"/>
                  <a:pt x="14231750" y="7668621"/>
                </a:cubicBezTo>
                <a:cubicBezTo>
                  <a:pt x="14241599" y="7652609"/>
                  <a:pt x="14252104" y="7646234"/>
                  <a:pt x="14262615" y="7639862"/>
                </a:cubicBezTo>
                <a:cubicBezTo>
                  <a:pt x="14251774" y="7641417"/>
                  <a:pt x="14244550" y="7642452"/>
                  <a:pt x="14233714" y="7644005"/>
                </a:cubicBezTo>
                <a:cubicBezTo>
                  <a:pt x="14229770" y="7639702"/>
                  <a:pt x="14225826" y="7635402"/>
                  <a:pt x="14225496" y="7630583"/>
                </a:cubicBezTo>
                <a:cubicBezTo>
                  <a:pt x="14196590" y="7634724"/>
                  <a:pt x="14168008" y="7643687"/>
                  <a:pt x="14139445" y="7652649"/>
                </a:cubicBezTo>
                <a:cubicBezTo>
                  <a:pt x="14117766" y="7655754"/>
                  <a:pt x="14096415" y="7663682"/>
                  <a:pt x="14076365" y="7637356"/>
                </a:cubicBezTo>
                <a:cubicBezTo>
                  <a:pt x="14069138" y="7638392"/>
                  <a:pt x="14061908" y="7639427"/>
                  <a:pt x="14051071" y="7640980"/>
                </a:cubicBezTo>
                <a:cubicBezTo>
                  <a:pt x="14044501" y="7651655"/>
                  <a:pt x="14037605" y="7657511"/>
                  <a:pt x="14030383" y="7658546"/>
                </a:cubicBezTo>
                <a:cubicBezTo>
                  <a:pt x="14008042" y="7652015"/>
                  <a:pt x="13987350" y="7669581"/>
                  <a:pt x="13968958" y="7667350"/>
                </a:cubicBezTo>
                <a:cubicBezTo>
                  <a:pt x="13961734" y="7668386"/>
                  <a:pt x="13957788" y="7664084"/>
                  <a:pt x="13953848" y="7659783"/>
                </a:cubicBezTo>
                <a:cubicBezTo>
                  <a:pt x="13960413" y="7649108"/>
                  <a:pt x="13967969" y="7652891"/>
                  <a:pt x="13970924" y="7642734"/>
                </a:cubicBezTo>
                <a:cubicBezTo>
                  <a:pt x="14000154" y="7643412"/>
                  <a:pt x="14028073" y="7624808"/>
                  <a:pt x="14056976" y="7620665"/>
                </a:cubicBezTo>
                <a:cubicBezTo>
                  <a:pt x="14071431" y="7618594"/>
                  <a:pt x="14082273" y="7617041"/>
                  <a:pt x="14096730" y="7614968"/>
                </a:cubicBezTo>
                <a:cubicBezTo>
                  <a:pt x="14100674" y="7619270"/>
                  <a:pt x="14104281" y="7618753"/>
                  <a:pt x="14111181" y="7612896"/>
                </a:cubicBezTo>
                <a:lnTo>
                  <a:pt x="14116098" y="7609156"/>
                </a:lnTo>
                <a:lnTo>
                  <a:pt x="14114663" y="7607961"/>
                </a:lnTo>
                <a:cubicBezTo>
                  <a:pt x="14106413" y="7600139"/>
                  <a:pt x="14097603" y="7590863"/>
                  <a:pt x="14088173" y="7579978"/>
                </a:cubicBezTo>
                <a:lnTo>
                  <a:pt x="14088827" y="7579325"/>
                </a:lnTo>
                <a:lnTo>
                  <a:pt x="14069151" y="7559731"/>
                </a:lnTo>
                <a:lnTo>
                  <a:pt x="14053261" y="7559753"/>
                </a:lnTo>
                <a:cubicBezTo>
                  <a:pt x="14046444" y="7560122"/>
                  <a:pt x="14040203" y="7562233"/>
                  <a:pt x="14035276" y="7570241"/>
                </a:cubicBezTo>
                <a:cubicBezTo>
                  <a:pt x="14006703" y="7579200"/>
                  <a:pt x="13984034" y="7567852"/>
                  <a:pt x="13977780" y="7529811"/>
                </a:cubicBezTo>
                <a:lnTo>
                  <a:pt x="13970683" y="7518214"/>
                </a:lnTo>
                <a:lnTo>
                  <a:pt x="13950334" y="7537420"/>
                </a:lnTo>
                <a:lnTo>
                  <a:pt x="13926434" y="7555745"/>
                </a:lnTo>
                <a:lnTo>
                  <a:pt x="13928467" y="7561063"/>
                </a:lnTo>
                <a:cubicBezTo>
                  <a:pt x="13928680" y="7564169"/>
                  <a:pt x="13927926" y="7566786"/>
                  <a:pt x="13926078" y="7567050"/>
                </a:cubicBezTo>
                <a:lnTo>
                  <a:pt x="13908380" y="7569587"/>
                </a:lnTo>
                <a:lnTo>
                  <a:pt x="13863547" y="7603962"/>
                </a:lnTo>
                <a:cubicBezTo>
                  <a:pt x="13839879" y="7603962"/>
                  <a:pt x="13816210" y="7596008"/>
                  <a:pt x="13800432" y="7580100"/>
                </a:cubicBezTo>
                <a:cubicBezTo>
                  <a:pt x="13784652" y="7580100"/>
                  <a:pt x="13768869" y="7580100"/>
                  <a:pt x="13760980" y="7580100"/>
                </a:cubicBezTo>
                <a:lnTo>
                  <a:pt x="13758384" y="7577482"/>
                </a:lnTo>
                <a:lnTo>
                  <a:pt x="13757854" y="7579742"/>
                </a:lnTo>
                <a:lnTo>
                  <a:pt x="13673899" y="7579742"/>
                </a:lnTo>
                <a:lnTo>
                  <a:pt x="13673591" y="7580713"/>
                </a:lnTo>
                <a:cubicBezTo>
                  <a:pt x="13609508" y="7604380"/>
                  <a:pt x="13577469" y="7691161"/>
                  <a:pt x="13497361" y="7667495"/>
                </a:cubicBezTo>
                <a:lnTo>
                  <a:pt x="13496917" y="7666396"/>
                </a:lnTo>
                <a:lnTo>
                  <a:pt x="13404956" y="7619415"/>
                </a:lnTo>
                <a:lnTo>
                  <a:pt x="13404761" y="7620601"/>
                </a:lnTo>
                <a:cubicBezTo>
                  <a:pt x="13373179" y="7636610"/>
                  <a:pt x="13349494" y="7660622"/>
                  <a:pt x="13325809" y="7676627"/>
                </a:cubicBezTo>
                <a:lnTo>
                  <a:pt x="13321567" y="7675111"/>
                </a:lnTo>
                <a:lnTo>
                  <a:pt x="13276078" y="7752538"/>
                </a:lnTo>
                <a:lnTo>
                  <a:pt x="13278598" y="7755017"/>
                </a:lnTo>
                <a:cubicBezTo>
                  <a:pt x="13278598" y="7786723"/>
                  <a:pt x="13278598" y="7818431"/>
                  <a:pt x="13278598" y="7842212"/>
                </a:cubicBezTo>
                <a:cubicBezTo>
                  <a:pt x="13262483" y="7858064"/>
                  <a:pt x="13254426" y="7873920"/>
                  <a:pt x="13238313" y="7889771"/>
                </a:cubicBezTo>
                <a:cubicBezTo>
                  <a:pt x="13198032" y="7858064"/>
                  <a:pt x="13200044" y="7828339"/>
                  <a:pt x="13211124" y="7799604"/>
                </a:cubicBezTo>
                <a:lnTo>
                  <a:pt x="13237682" y="7717336"/>
                </a:lnTo>
                <a:lnTo>
                  <a:pt x="13236009" y="7714168"/>
                </a:lnTo>
                <a:lnTo>
                  <a:pt x="13159631" y="7714168"/>
                </a:lnTo>
                <a:lnTo>
                  <a:pt x="13157749" y="7716072"/>
                </a:lnTo>
                <a:cubicBezTo>
                  <a:pt x="13125525" y="7755864"/>
                  <a:pt x="13093296" y="7763822"/>
                  <a:pt x="13061072" y="7716072"/>
                </a:cubicBezTo>
                <a:lnTo>
                  <a:pt x="13061483" y="7715231"/>
                </a:lnTo>
                <a:lnTo>
                  <a:pt x="13015316" y="7707560"/>
                </a:lnTo>
                <a:lnTo>
                  <a:pt x="13021447" y="7720311"/>
                </a:lnTo>
                <a:cubicBezTo>
                  <a:pt x="13022404" y="7722301"/>
                  <a:pt x="13022404" y="7722301"/>
                  <a:pt x="13022404" y="7722301"/>
                </a:cubicBezTo>
                <a:cubicBezTo>
                  <a:pt x="12991788" y="7730259"/>
                  <a:pt x="12961173" y="7746177"/>
                  <a:pt x="12930558" y="7754135"/>
                </a:cubicBezTo>
                <a:lnTo>
                  <a:pt x="12930558" y="7670795"/>
                </a:lnTo>
                <a:lnTo>
                  <a:pt x="12929679" y="7670427"/>
                </a:lnTo>
                <a:cubicBezTo>
                  <a:pt x="12929679" y="7622760"/>
                  <a:pt x="12937589" y="7567147"/>
                  <a:pt x="12882222" y="7535368"/>
                </a:cubicBezTo>
                <a:lnTo>
                  <a:pt x="12884079" y="7534279"/>
                </a:lnTo>
                <a:lnTo>
                  <a:pt x="12881779" y="7534788"/>
                </a:lnTo>
                <a:cubicBezTo>
                  <a:pt x="12865958" y="7534788"/>
                  <a:pt x="12865958" y="7534788"/>
                  <a:pt x="12865958" y="7534788"/>
                </a:cubicBezTo>
                <a:lnTo>
                  <a:pt x="12850140" y="7542734"/>
                </a:lnTo>
                <a:lnTo>
                  <a:pt x="12848337" y="7541762"/>
                </a:lnTo>
                <a:lnTo>
                  <a:pt x="12848383" y="7541819"/>
                </a:lnTo>
                <a:cubicBezTo>
                  <a:pt x="12840472" y="7612820"/>
                  <a:pt x="12800921" y="7668046"/>
                  <a:pt x="12761374" y="7715381"/>
                </a:cubicBezTo>
                <a:lnTo>
                  <a:pt x="12760369" y="7714224"/>
                </a:lnTo>
                <a:lnTo>
                  <a:pt x="12761374" y="7717401"/>
                </a:lnTo>
                <a:cubicBezTo>
                  <a:pt x="12721823" y="7836486"/>
                  <a:pt x="12611084" y="7614192"/>
                  <a:pt x="12579445" y="7749158"/>
                </a:cubicBezTo>
                <a:cubicBezTo>
                  <a:pt x="12500345" y="7717401"/>
                  <a:pt x="12413336" y="7701520"/>
                  <a:pt x="12492434" y="7590375"/>
                </a:cubicBezTo>
                <a:lnTo>
                  <a:pt x="12499871" y="7587372"/>
                </a:lnTo>
                <a:lnTo>
                  <a:pt x="12495987" y="7586943"/>
                </a:lnTo>
                <a:cubicBezTo>
                  <a:pt x="12408820" y="7594829"/>
                  <a:pt x="12321652" y="7610609"/>
                  <a:pt x="12234484" y="7618497"/>
                </a:cubicBezTo>
                <a:lnTo>
                  <a:pt x="12234555" y="7618283"/>
                </a:lnTo>
                <a:lnTo>
                  <a:pt x="12231860" y="7621331"/>
                </a:lnTo>
                <a:cubicBezTo>
                  <a:pt x="12231860" y="7652996"/>
                  <a:pt x="12231860" y="7684661"/>
                  <a:pt x="12231860" y="7708411"/>
                </a:cubicBezTo>
                <a:cubicBezTo>
                  <a:pt x="12176756" y="7740076"/>
                  <a:pt x="12121649" y="7763822"/>
                  <a:pt x="12137394" y="7668829"/>
                </a:cubicBezTo>
                <a:cubicBezTo>
                  <a:pt x="12145265" y="7605500"/>
                  <a:pt x="12121649" y="7597585"/>
                  <a:pt x="12074414" y="7597585"/>
                </a:cubicBezTo>
                <a:lnTo>
                  <a:pt x="12074140" y="7597216"/>
                </a:lnTo>
                <a:lnTo>
                  <a:pt x="11996394" y="7633922"/>
                </a:lnTo>
                <a:cubicBezTo>
                  <a:pt x="11956489" y="7646734"/>
                  <a:pt x="11915747" y="7651227"/>
                  <a:pt x="11874589" y="7648693"/>
                </a:cubicBezTo>
                <a:lnTo>
                  <a:pt x="11872944" y="7648457"/>
                </a:lnTo>
                <a:lnTo>
                  <a:pt x="11871291" y="7649141"/>
                </a:lnTo>
                <a:cubicBezTo>
                  <a:pt x="11838074" y="7657733"/>
                  <a:pt x="11807831" y="7654050"/>
                  <a:pt x="11782548" y="7633184"/>
                </a:cubicBezTo>
                <a:lnTo>
                  <a:pt x="11780287" y="7630202"/>
                </a:lnTo>
                <a:lnTo>
                  <a:pt x="11750278" y="7621301"/>
                </a:lnTo>
                <a:cubicBezTo>
                  <a:pt x="11726517" y="7609061"/>
                  <a:pt x="11722560" y="7594783"/>
                  <a:pt x="11728497" y="7580507"/>
                </a:cubicBezTo>
                <a:lnTo>
                  <a:pt x="11765722" y="7540138"/>
                </a:lnTo>
                <a:lnTo>
                  <a:pt x="11765599" y="7540018"/>
                </a:lnTo>
                <a:lnTo>
                  <a:pt x="11779924" y="7520114"/>
                </a:lnTo>
                <a:lnTo>
                  <a:pt x="11788129" y="7502237"/>
                </a:lnTo>
                <a:lnTo>
                  <a:pt x="11749881" y="7494271"/>
                </a:lnTo>
                <a:lnTo>
                  <a:pt x="11710413" y="7502237"/>
                </a:lnTo>
                <a:lnTo>
                  <a:pt x="11709861" y="7502039"/>
                </a:lnTo>
                <a:lnTo>
                  <a:pt x="11709917" y="7502119"/>
                </a:lnTo>
                <a:cubicBezTo>
                  <a:pt x="11638376" y="7636693"/>
                  <a:pt x="11471447" y="7620862"/>
                  <a:pt x="11360159" y="7739603"/>
                </a:cubicBezTo>
                <a:cubicBezTo>
                  <a:pt x="11360159" y="7703982"/>
                  <a:pt x="11358173" y="7676272"/>
                  <a:pt x="11356185" y="7652527"/>
                </a:cubicBezTo>
                <a:lnTo>
                  <a:pt x="11352267" y="7590105"/>
                </a:lnTo>
                <a:lnTo>
                  <a:pt x="11314417" y="7628184"/>
                </a:lnTo>
                <a:lnTo>
                  <a:pt x="11309199" y="7570420"/>
                </a:lnTo>
                <a:lnTo>
                  <a:pt x="11308851" y="7571266"/>
                </a:lnTo>
                <a:cubicBezTo>
                  <a:pt x="11301173" y="7587414"/>
                  <a:pt x="11297335" y="7605579"/>
                  <a:pt x="11312687" y="7629799"/>
                </a:cubicBezTo>
                <a:lnTo>
                  <a:pt x="11274659" y="7669792"/>
                </a:lnTo>
                <a:lnTo>
                  <a:pt x="11274659" y="7752543"/>
                </a:lnTo>
                <a:cubicBezTo>
                  <a:pt x="11259107" y="7771240"/>
                  <a:pt x="11231891" y="7781081"/>
                  <a:pt x="11204672" y="7785018"/>
                </a:cubicBezTo>
                <a:cubicBezTo>
                  <a:pt x="11169679" y="7788954"/>
                  <a:pt x="11163850" y="7777144"/>
                  <a:pt x="11166761" y="7761399"/>
                </a:cubicBezTo>
                <a:lnTo>
                  <a:pt x="11181339" y="7714185"/>
                </a:lnTo>
                <a:lnTo>
                  <a:pt x="11180673" y="7714140"/>
                </a:lnTo>
                <a:cubicBezTo>
                  <a:pt x="11100983" y="7666800"/>
                  <a:pt x="10965503" y="7643134"/>
                  <a:pt x="11053163" y="7493239"/>
                </a:cubicBezTo>
                <a:lnTo>
                  <a:pt x="11054361" y="7492547"/>
                </a:lnTo>
                <a:lnTo>
                  <a:pt x="11052513" y="7492547"/>
                </a:lnTo>
                <a:lnTo>
                  <a:pt x="11052513" y="7453616"/>
                </a:lnTo>
                <a:lnTo>
                  <a:pt x="11051633" y="7453797"/>
                </a:lnTo>
                <a:cubicBezTo>
                  <a:pt x="11027903" y="7453797"/>
                  <a:pt x="11004173" y="7453797"/>
                  <a:pt x="10982421" y="7458841"/>
                </a:cubicBezTo>
                <a:lnTo>
                  <a:pt x="10926735" y="7493140"/>
                </a:lnTo>
                <a:lnTo>
                  <a:pt x="10926833" y="7493154"/>
                </a:lnTo>
                <a:cubicBezTo>
                  <a:pt x="10879703" y="7548255"/>
                  <a:pt x="10816861" y="7548255"/>
                  <a:pt x="10738311" y="7579742"/>
                </a:cubicBezTo>
                <a:cubicBezTo>
                  <a:pt x="10742239" y="7540385"/>
                  <a:pt x="10755983" y="7514801"/>
                  <a:pt x="10773656" y="7496104"/>
                </a:cubicBezTo>
                <a:lnTo>
                  <a:pt x="10830419" y="7455339"/>
                </a:lnTo>
                <a:lnTo>
                  <a:pt x="10830155" y="7453797"/>
                </a:lnTo>
                <a:cubicBezTo>
                  <a:pt x="10838065" y="7439667"/>
                  <a:pt x="10845975" y="7426546"/>
                  <a:pt x="10854503" y="7414940"/>
                </a:cubicBezTo>
                <a:lnTo>
                  <a:pt x="10867027" y="7401650"/>
                </a:lnTo>
                <a:lnTo>
                  <a:pt x="10836914" y="7405510"/>
                </a:lnTo>
                <a:cubicBezTo>
                  <a:pt x="10807944" y="7403137"/>
                  <a:pt x="10780021" y="7389524"/>
                  <a:pt x="10752529" y="7371166"/>
                </a:cubicBezTo>
                <a:lnTo>
                  <a:pt x="10730646" y="7354998"/>
                </a:lnTo>
                <a:lnTo>
                  <a:pt x="10721893" y="7356909"/>
                </a:lnTo>
                <a:lnTo>
                  <a:pt x="10722366" y="7348881"/>
                </a:lnTo>
                <a:lnTo>
                  <a:pt x="10711537" y="7340880"/>
                </a:lnTo>
                <a:cubicBezTo>
                  <a:pt x="10684321" y="7319399"/>
                  <a:pt x="10657230" y="7296419"/>
                  <a:pt x="10629645" y="7278435"/>
                </a:cubicBezTo>
                <a:lnTo>
                  <a:pt x="10629645" y="7275910"/>
                </a:lnTo>
                <a:lnTo>
                  <a:pt x="10627414" y="7279296"/>
                </a:lnTo>
                <a:cubicBezTo>
                  <a:pt x="10557136" y="7358280"/>
                  <a:pt x="10510284" y="7445158"/>
                  <a:pt x="10416581" y="7492547"/>
                </a:cubicBezTo>
                <a:lnTo>
                  <a:pt x="10416403" y="7492443"/>
                </a:lnTo>
                <a:lnTo>
                  <a:pt x="10416956" y="7492902"/>
                </a:lnTo>
                <a:cubicBezTo>
                  <a:pt x="10337540" y="7516651"/>
                  <a:pt x="10345482" y="7754135"/>
                  <a:pt x="10194599" y="7579978"/>
                </a:cubicBezTo>
                <a:lnTo>
                  <a:pt x="10195253" y="7579325"/>
                </a:lnTo>
                <a:lnTo>
                  <a:pt x="10069056" y="7453654"/>
                </a:lnTo>
                <a:lnTo>
                  <a:pt x="10030355" y="7445878"/>
                </a:lnTo>
                <a:lnTo>
                  <a:pt x="10029270" y="7445619"/>
                </a:lnTo>
                <a:lnTo>
                  <a:pt x="10030247" y="7446305"/>
                </a:lnTo>
                <a:cubicBezTo>
                  <a:pt x="9998401" y="7446305"/>
                  <a:pt x="9974516" y="7454234"/>
                  <a:pt x="9950631" y="7462160"/>
                </a:cubicBezTo>
                <a:lnTo>
                  <a:pt x="9945744" y="7459500"/>
                </a:lnTo>
                <a:lnTo>
                  <a:pt x="9948073" y="7462561"/>
                </a:lnTo>
                <a:cubicBezTo>
                  <a:pt x="9885519" y="7533146"/>
                  <a:pt x="9799501" y="7533146"/>
                  <a:pt x="9713487" y="7540990"/>
                </a:cubicBezTo>
                <a:cubicBezTo>
                  <a:pt x="9682211" y="7478246"/>
                  <a:pt x="9697850" y="7431189"/>
                  <a:pt x="9760404" y="7407660"/>
                </a:cubicBezTo>
                <a:lnTo>
                  <a:pt x="9760877" y="7407610"/>
                </a:lnTo>
                <a:lnTo>
                  <a:pt x="9759552" y="7406672"/>
                </a:lnTo>
                <a:cubicBezTo>
                  <a:pt x="9759552" y="7390818"/>
                  <a:pt x="9759552" y="7374965"/>
                  <a:pt x="9759552" y="7367037"/>
                </a:cubicBezTo>
                <a:lnTo>
                  <a:pt x="9760996" y="7365216"/>
                </a:lnTo>
                <a:lnTo>
                  <a:pt x="9758998" y="7366598"/>
                </a:lnTo>
                <a:lnTo>
                  <a:pt x="9663460" y="7225043"/>
                </a:lnTo>
                <a:lnTo>
                  <a:pt x="9547767" y="7318155"/>
                </a:lnTo>
                <a:lnTo>
                  <a:pt x="9543650" y="7317066"/>
                </a:lnTo>
                <a:lnTo>
                  <a:pt x="9546862" y="7319609"/>
                </a:lnTo>
                <a:cubicBezTo>
                  <a:pt x="9515222" y="7351582"/>
                  <a:pt x="9491494" y="7383551"/>
                  <a:pt x="9459853" y="7415525"/>
                </a:cubicBezTo>
                <a:lnTo>
                  <a:pt x="9453012" y="7416206"/>
                </a:lnTo>
                <a:lnTo>
                  <a:pt x="9382311" y="7455432"/>
                </a:lnTo>
                <a:cubicBezTo>
                  <a:pt x="9331907" y="7467914"/>
                  <a:pt x="9297704" y="7438583"/>
                  <a:pt x="9271292" y="7385696"/>
                </a:cubicBezTo>
                <a:lnTo>
                  <a:pt x="9263748" y="7366918"/>
                </a:lnTo>
                <a:lnTo>
                  <a:pt x="9256778" y="7361309"/>
                </a:lnTo>
                <a:cubicBezTo>
                  <a:pt x="9250301" y="7352956"/>
                  <a:pt x="9246462" y="7343730"/>
                  <a:pt x="9245503" y="7334256"/>
                </a:cubicBezTo>
                <a:lnTo>
                  <a:pt x="9248487" y="7328925"/>
                </a:lnTo>
                <a:lnTo>
                  <a:pt x="9247164" y="7325632"/>
                </a:lnTo>
                <a:lnTo>
                  <a:pt x="9247164" y="7324558"/>
                </a:lnTo>
                <a:lnTo>
                  <a:pt x="9245756" y="7326849"/>
                </a:lnTo>
                <a:cubicBezTo>
                  <a:pt x="9230164" y="7334801"/>
                  <a:pt x="9214570" y="7350700"/>
                  <a:pt x="9198978" y="7366598"/>
                </a:cubicBezTo>
                <a:lnTo>
                  <a:pt x="9197728" y="7365880"/>
                </a:lnTo>
                <a:lnTo>
                  <a:pt x="9168646" y="7398188"/>
                </a:lnTo>
                <a:cubicBezTo>
                  <a:pt x="9157938" y="7410024"/>
                  <a:pt x="9148203" y="7419887"/>
                  <a:pt x="9144309" y="7419887"/>
                </a:cubicBezTo>
                <a:cubicBezTo>
                  <a:pt x="9109263" y="7400164"/>
                  <a:pt x="9089793" y="7372552"/>
                  <a:pt x="9080057" y="7340995"/>
                </a:cubicBezTo>
                <a:lnTo>
                  <a:pt x="9076482" y="7278206"/>
                </a:lnTo>
                <a:lnTo>
                  <a:pt x="9061605" y="7290072"/>
                </a:lnTo>
                <a:cubicBezTo>
                  <a:pt x="9035709" y="7307766"/>
                  <a:pt x="9008087" y="7321820"/>
                  <a:pt x="8976519" y="7327844"/>
                </a:cubicBezTo>
                <a:cubicBezTo>
                  <a:pt x="8976519" y="7327844"/>
                  <a:pt x="8968627" y="7311781"/>
                  <a:pt x="8968627" y="7311781"/>
                </a:cubicBezTo>
                <a:lnTo>
                  <a:pt x="8968715" y="7310766"/>
                </a:lnTo>
                <a:lnTo>
                  <a:pt x="8967570" y="7312676"/>
                </a:lnTo>
                <a:cubicBezTo>
                  <a:pt x="8935833" y="7320629"/>
                  <a:pt x="8912027" y="7376289"/>
                  <a:pt x="8872351" y="7328580"/>
                </a:cubicBezTo>
                <a:lnTo>
                  <a:pt x="8871581" y="7327526"/>
                </a:lnTo>
                <a:lnTo>
                  <a:pt x="8754141" y="7366598"/>
                </a:lnTo>
                <a:cubicBezTo>
                  <a:pt x="8738367" y="7335111"/>
                  <a:pt x="8732451" y="7307558"/>
                  <a:pt x="8740341" y="7285913"/>
                </a:cubicBezTo>
                <a:lnTo>
                  <a:pt x="8808649" y="7241110"/>
                </a:lnTo>
                <a:lnTo>
                  <a:pt x="8800938" y="7241110"/>
                </a:lnTo>
                <a:lnTo>
                  <a:pt x="8802710" y="7238497"/>
                </a:lnTo>
                <a:lnTo>
                  <a:pt x="8805245" y="7157710"/>
                </a:lnTo>
                <a:lnTo>
                  <a:pt x="8819154" y="7139382"/>
                </a:lnTo>
                <a:lnTo>
                  <a:pt x="8802550" y="7149075"/>
                </a:lnTo>
                <a:cubicBezTo>
                  <a:pt x="8790969" y="7153379"/>
                  <a:pt x="8777877" y="7156331"/>
                  <a:pt x="8763778" y="7158299"/>
                </a:cubicBezTo>
                <a:lnTo>
                  <a:pt x="8761223" y="7153508"/>
                </a:lnTo>
                <a:lnTo>
                  <a:pt x="8762490" y="7159787"/>
                </a:lnTo>
                <a:cubicBezTo>
                  <a:pt x="8762490" y="7183263"/>
                  <a:pt x="8762490" y="7206738"/>
                  <a:pt x="8762490" y="7230216"/>
                </a:cubicBezTo>
                <a:cubicBezTo>
                  <a:pt x="8730908" y="7230216"/>
                  <a:pt x="8707221" y="7230216"/>
                  <a:pt x="8675642" y="7230216"/>
                </a:cubicBezTo>
                <a:cubicBezTo>
                  <a:pt x="8620372" y="7253691"/>
                  <a:pt x="8541420" y="7308468"/>
                  <a:pt x="8596686" y="7175439"/>
                </a:cubicBezTo>
                <a:cubicBezTo>
                  <a:pt x="8612478" y="7136312"/>
                  <a:pt x="8612478" y="7112835"/>
                  <a:pt x="8557212" y="7105010"/>
                </a:cubicBezTo>
                <a:lnTo>
                  <a:pt x="8563080" y="7099856"/>
                </a:lnTo>
                <a:lnTo>
                  <a:pt x="8557557" y="7103052"/>
                </a:lnTo>
                <a:cubicBezTo>
                  <a:pt x="8518143" y="7150672"/>
                  <a:pt x="8439311" y="7158606"/>
                  <a:pt x="8415664" y="7230033"/>
                </a:cubicBezTo>
                <a:cubicBezTo>
                  <a:pt x="8399897" y="7253843"/>
                  <a:pt x="8376250" y="7261777"/>
                  <a:pt x="8344718" y="7269714"/>
                </a:cubicBezTo>
                <a:lnTo>
                  <a:pt x="8335589" y="7267088"/>
                </a:lnTo>
                <a:lnTo>
                  <a:pt x="8330445" y="7318901"/>
                </a:lnTo>
                <a:cubicBezTo>
                  <a:pt x="8288698" y="7336925"/>
                  <a:pt x="8255893" y="7381993"/>
                  <a:pt x="8211903" y="7403399"/>
                </a:cubicBezTo>
                <a:lnTo>
                  <a:pt x="8163657" y="7414990"/>
                </a:lnTo>
                <a:lnTo>
                  <a:pt x="8164381" y="7415564"/>
                </a:lnTo>
                <a:cubicBezTo>
                  <a:pt x="8156449" y="7509832"/>
                  <a:pt x="8061258" y="7549106"/>
                  <a:pt x="8029528" y="7627664"/>
                </a:cubicBezTo>
                <a:cubicBezTo>
                  <a:pt x="7958133" y="7666937"/>
                  <a:pt x="7894673" y="7666937"/>
                  <a:pt x="7855015" y="7588384"/>
                </a:cubicBezTo>
                <a:lnTo>
                  <a:pt x="7894555" y="7502237"/>
                </a:lnTo>
                <a:lnTo>
                  <a:pt x="7856307" y="7494271"/>
                </a:lnTo>
                <a:lnTo>
                  <a:pt x="7816839" y="7502237"/>
                </a:lnTo>
                <a:lnTo>
                  <a:pt x="7816287" y="7502039"/>
                </a:lnTo>
                <a:lnTo>
                  <a:pt x="7816343" y="7502119"/>
                </a:lnTo>
                <a:cubicBezTo>
                  <a:pt x="7744802" y="7636693"/>
                  <a:pt x="7577873" y="7620862"/>
                  <a:pt x="7466585" y="7739603"/>
                </a:cubicBezTo>
                <a:cubicBezTo>
                  <a:pt x="7466585" y="7703982"/>
                  <a:pt x="7464599" y="7676272"/>
                  <a:pt x="7462611" y="7652527"/>
                </a:cubicBezTo>
                <a:lnTo>
                  <a:pt x="7458693" y="7590105"/>
                </a:lnTo>
                <a:lnTo>
                  <a:pt x="7420843" y="7628184"/>
                </a:lnTo>
                <a:lnTo>
                  <a:pt x="7415625" y="7570420"/>
                </a:lnTo>
                <a:lnTo>
                  <a:pt x="7415278" y="7571266"/>
                </a:lnTo>
                <a:cubicBezTo>
                  <a:pt x="7407599" y="7587414"/>
                  <a:pt x="7403761" y="7605579"/>
                  <a:pt x="7419114" y="7629799"/>
                </a:cubicBezTo>
                <a:lnTo>
                  <a:pt x="7381085" y="7669792"/>
                </a:lnTo>
                <a:lnTo>
                  <a:pt x="7381085" y="7752543"/>
                </a:lnTo>
                <a:cubicBezTo>
                  <a:pt x="7365533" y="7771240"/>
                  <a:pt x="7338317" y="7781081"/>
                  <a:pt x="7311098" y="7785018"/>
                </a:cubicBezTo>
                <a:cubicBezTo>
                  <a:pt x="7276105" y="7788954"/>
                  <a:pt x="7270275" y="7777144"/>
                  <a:pt x="7273189" y="7761399"/>
                </a:cubicBezTo>
                <a:lnTo>
                  <a:pt x="7287765" y="7714185"/>
                </a:lnTo>
                <a:lnTo>
                  <a:pt x="7287099" y="7714140"/>
                </a:lnTo>
                <a:cubicBezTo>
                  <a:pt x="7207408" y="7666800"/>
                  <a:pt x="7071932" y="7643134"/>
                  <a:pt x="7159591" y="7493239"/>
                </a:cubicBezTo>
                <a:lnTo>
                  <a:pt x="7160789" y="7492547"/>
                </a:lnTo>
                <a:lnTo>
                  <a:pt x="7158941" y="7492547"/>
                </a:lnTo>
                <a:lnTo>
                  <a:pt x="7158941" y="7453616"/>
                </a:lnTo>
                <a:lnTo>
                  <a:pt x="7158061" y="7453797"/>
                </a:lnTo>
                <a:cubicBezTo>
                  <a:pt x="7134329" y="7453797"/>
                  <a:pt x="7110602" y="7453797"/>
                  <a:pt x="7088851" y="7458841"/>
                </a:cubicBezTo>
                <a:lnTo>
                  <a:pt x="7033166" y="7493140"/>
                </a:lnTo>
                <a:lnTo>
                  <a:pt x="7033261" y="7493154"/>
                </a:lnTo>
                <a:cubicBezTo>
                  <a:pt x="7009697" y="7520705"/>
                  <a:pt x="6982205" y="7534480"/>
                  <a:pt x="6950782" y="7545304"/>
                </a:cubicBezTo>
                <a:lnTo>
                  <a:pt x="6911878" y="7557248"/>
                </a:lnTo>
                <a:lnTo>
                  <a:pt x="6889849" y="7628184"/>
                </a:lnTo>
                <a:cubicBezTo>
                  <a:pt x="6826827" y="7620260"/>
                  <a:pt x="6763809" y="7596478"/>
                  <a:pt x="6716546" y="7540990"/>
                </a:cubicBezTo>
                <a:lnTo>
                  <a:pt x="6722370" y="7532198"/>
                </a:lnTo>
                <a:lnTo>
                  <a:pt x="6716546" y="7531692"/>
                </a:lnTo>
                <a:lnTo>
                  <a:pt x="6716970" y="7531160"/>
                </a:lnTo>
                <a:lnTo>
                  <a:pt x="6714131" y="7532979"/>
                </a:lnTo>
                <a:cubicBezTo>
                  <a:pt x="6714131" y="7540990"/>
                  <a:pt x="6714131" y="7540990"/>
                  <a:pt x="6714131" y="7540990"/>
                </a:cubicBezTo>
                <a:cubicBezTo>
                  <a:pt x="6698592" y="7540990"/>
                  <a:pt x="6698592" y="7540990"/>
                  <a:pt x="6698592" y="7540990"/>
                </a:cubicBezTo>
                <a:lnTo>
                  <a:pt x="6675286" y="7540990"/>
                </a:lnTo>
                <a:lnTo>
                  <a:pt x="6672814" y="7540990"/>
                </a:lnTo>
                <a:lnTo>
                  <a:pt x="6618526" y="7656221"/>
                </a:lnTo>
                <a:cubicBezTo>
                  <a:pt x="6591270" y="7688858"/>
                  <a:pt x="6560119" y="7718530"/>
                  <a:pt x="6540649" y="7754135"/>
                </a:cubicBezTo>
                <a:cubicBezTo>
                  <a:pt x="6392678" y="7690837"/>
                  <a:pt x="6587378" y="7643363"/>
                  <a:pt x="6548436" y="7580066"/>
                </a:cubicBezTo>
                <a:lnTo>
                  <a:pt x="6548833" y="7579343"/>
                </a:lnTo>
                <a:lnTo>
                  <a:pt x="6495786" y="7541524"/>
                </a:lnTo>
                <a:lnTo>
                  <a:pt x="6492060" y="7541364"/>
                </a:lnTo>
                <a:cubicBezTo>
                  <a:pt x="6444495" y="7414173"/>
                  <a:pt x="6412786" y="7549313"/>
                  <a:pt x="6373149" y="7557263"/>
                </a:cubicBezTo>
                <a:cubicBezTo>
                  <a:pt x="6325585" y="7557263"/>
                  <a:pt x="6285945" y="7557263"/>
                  <a:pt x="6270089" y="7517515"/>
                </a:cubicBezTo>
                <a:cubicBezTo>
                  <a:pt x="6262165" y="7509566"/>
                  <a:pt x="6301799" y="7477769"/>
                  <a:pt x="6317656" y="7453918"/>
                </a:cubicBezTo>
                <a:lnTo>
                  <a:pt x="6317656" y="7452854"/>
                </a:lnTo>
                <a:lnTo>
                  <a:pt x="6261350" y="7402066"/>
                </a:lnTo>
                <a:lnTo>
                  <a:pt x="6233262" y="7326735"/>
                </a:lnTo>
                <a:lnTo>
                  <a:pt x="6153899" y="7254305"/>
                </a:lnTo>
                <a:lnTo>
                  <a:pt x="6153328" y="7248215"/>
                </a:lnTo>
                <a:lnTo>
                  <a:pt x="6134826" y="7260739"/>
                </a:lnTo>
                <a:cubicBezTo>
                  <a:pt x="6128491" y="7266258"/>
                  <a:pt x="6122371" y="7272943"/>
                  <a:pt x="6116495" y="7281016"/>
                </a:cubicBezTo>
                <a:lnTo>
                  <a:pt x="6115471" y="7280940"/>
                </a:lnTo>
                <a:lnTo>
                  <a:pt x="6116412" y="7339637"/>
                </a:lnTo>
                <a:cubicBezTo>
                  <a:pt x="6115434" y="7359396"/>
                  <a:pt x="6107577" y="7373228"/>
                  <a:pt x="6076156" y="7365326"/>
                </a:cubicBezTo>
                <a:cubicBezTo>
                  <a:pt x="6013316" y="7341612"/>
                  <a:pt x="6021168" y="7278383"/>
                  <a:pt x="6076156" y="7230960"/>
                </a:cubicBezTo>
                <a:lnTo>
                  <a:pt x="6077409" y="7232477"/>
                </a:lnTo>
                <a:lnTo>
                  <a:pt x="6155380" y="7144092"/>
                </a:lnTo>
                <a:lnTo>
                  <a:pt x="6154880" y="7142263"/>
                </a:lnTo>
                <a:lnTo>
                  <a:pt x="6148756" y="7081097"/>
                </a:lnTo>
                <a:lnTo>
                  <a:pt x="6105683" y="7102273"/>
                </a:lnTo>
                <a:lnTo>
                  <a:pt x="6107480" y="7103250"/>
                </a:lnTo>
                <a:cubicBezTo>
                  <a:pt x="6051893" y="7182519"/>
                  <a:pt x="6004242" y="7261786"/>
                  <a:pt x="5893065" y="7269714"/>
                </a:cubicBezTo>
                <a:lnTo>
                  <a:pt x="5885261" y="7145058"/>
                </a:lnTo>
                <a:lnTo>
                  <a:pt x="5776716" y="7095359"/>
                </a:lnTo>
                <a:lnTo>
                  <a:pt x="5761434" y="7082077"/>
                </a:lnTo>
                <a:lnTo>
                  <a:pt x="5729500" y="7113892"/>
                </a:lnTo>
                <a:lnTo>
                  <a:pt x="5727806" y="7114660"/>
                </a:lnTo>
                <a:lnTo>
                  <a:pt x="5707747" y="7180602"/>
                </a:lnTo>
                <a:cubicBezTo>
                  <a:pt x="5696700" y="7198240"/>
                  <a:pt x="5681974" y="7211809"/>
                  <a:pt x="5665279" y="7223155"/>
                </a:cubicBezTo>
                <a:lnTo>
                  <a:pt x="5557189" y="7278442"/>
                </a:lnTo>
                <a:lnTo>
                  <a:pt x="5557326" y="7279823"/>
                </a:lnTo>
                <a:cubicBezTo>
                  <a:pt x="5525100" y="7295833"/>
                  <a:pt x="5500927" y="7311836"/>
                  <a:pt x="5468703" y="7319841"/>
                </a:cubicBezTo>
                <a:lnTo>
                  <a:pt x="5466963" y="7319678"/>
                </a:lnTo>
                <a:lnTo>
                  <a:pt x="5445981" y="7381132"/>
                </a:lnTo>
                <a:cubicBezTo>
                  <a:pt x="5434463" y="7395092"/>
                  <a:pt x="5417190" y="7399083"/>
                  <a:pt x="5390319" y="7383125"/>
                </a:cubicBezTo>
                <a:cubicBezTo>
                  <a:pt x="5367287" y="7371157"/>
                  <a:pt x="5353852" y="7353205"/>
                  <a:pt x="5351933" y="7334256"/>
                </a:cubicBezTo>
                <a:lnTo>
                  <a:pt x="5381576" y="7281307"/>
                </a:lnTo>
                <a:lnTo>
                  <a:pt x="5380081" y="7279823"/>
                </a:lnTo>
                <a:lnTo>
                  <a:pt x="5468334" y="7192155"/>
                </a:lnTo>
                <a:lnTo>
                  <a:pt x="5413919" y="7153096"/>
                </a:lnTo>
                <a:cubicBezTo>
                  <a:pt x="5413919" y="7153096"/>
                  <a:pt x="5429629" y="7137306"/>
                  <a:pt x="5429629" y="7137306"/>
                </a:cubicBezTo>
                <a:lnTo>
                  <a:pt x="5433755" y="7132727"/>
                </a:lnTo>
                <a:lnTo>
                  <a:pt x="5432135" y="7133121"/>
                </a:lnTo>
                <a:lnTo>
                  <a:pt x="5414412" y="7151159"/>
                </a:lnTo>
                <a:cubicBezTo>
                  <a:pt x="5272358" y="7151159"/>
                  <a:pt x="5209220" y="7303751"/>
                  <a:pt x="5082946" y="7327844"/>
                </a:cubicBezTo>
                <a:cubicBezTo>
                  <a:pt x="5082946" y="7327844"/>
                  <a:pt x="5075056" y="7311781"/>
                  <a:pt x="5075056" y="7311781"/>
                </a:cubicBezTo>
                <a:lnTo>
                  <a:pt x="5075146" y="7310766"/>
                </a:lnTo>
                <a:lnTo>
                  <a:pt x="5074000" y="7312676"/>
                </a:lnTo>
                <a:cubicBezTo>
                  <a:pt x="5042262" y="7320629"/>
                  <a:pt x="5018456" y="7376289"/>
                  <a:pt x="4978781" y="7328580"/>
                </a:cubicBezTo>
                <a:lnTo>
                  <a:pt x="4978011" y="7327526"/>
                </a:lnTo>
                <a:lnTo>
                  <a:pt x="4860572" y="7366598"/>
                </a:lnTo>
                <a:cubicBezTo>
                  <a:pt x="4844795" y="7335111"/>
                  <a:pt x="4838881" y="7307558"/>
                  <a:pt x="4846772" y="7285913"/>
                </a:cubicBezTo>
                <a:lnTo>
                  <a:pt x="4915079" y="7241110"/>
                </a:lnTo>
                <a:lnTo>
                  <a:pt x="4907368" y="7241110"/>
                </a:lnTo>
                <a:lnTo>
                  <a:pt x="4909141" y="7238497"/>
                </a:lnTo>
                <a:lnTo>
                  <a:pt x="4911676" y="7157710"/>
                </a:lnTo>
                <a:cubicBezTo>
                  <a:pt x="4920223" y="7135448"/>
                  <a:pt x="4935332" y="7117794"/>
                  <a:pt x="4953664" y="7102374"/>
                </a:cubicBezTo>
                <a:lnTo>
                  <a:pt x="5074831" y="7018316"/>
                </a:lnTo>
                <a:lnTo>
                  <a:pt x="5074831" y="7016287"/>
                </a:lnTo>
                <a:lnTo>
                  <a:pt x="5082411" y="6970300"/>
                </a:lnTo>
                <a:lnTo>
                  <a:pt x="5079545" y="6970255"/>
                </a:lnTo>
                <a:lnTo>
                  <a:pt x="5060716" y="6919193"/>
                </a:lnTo>
                <a:lnTo>
                  <a:pt x="4991225" y="6973097"/>
                </a:lnTo>
                <a:cubicBezTo>
                  <a:pt x="4975893" y="6982971"/>
                  <a:pt x="4959939" y="6991858"/>
                  <a:pt x="4943121" y="6999264"/>
                </a:cubicBezTo>
                <a:lnTo>
                  <a:pt x="4929265" y="7003758"/>
                </a:lnTo>
                <a:lnTo>
                  <a:pt x="4924105" y="7012860"/>
                </a:lnTo>
                <a:cubicBezTo>
                  <a:pt x="4899005" y="7049908"/>
                  <a:pt x="4867368" y="7073620"/>
                  <a:pt x="4820419" y="7070656"/>
                </a:cubicBezTo>
                <a:lnTo>
                  <a:pt x="4798570" y="7065505"/>
                </a:lnTo>
                <a:lnTo>
                  <a:pt x="4784165" y="7094520"/>
                </a:lnTo>
                <a:cubicBezTo>
                  <a:pt x="4765053" y="7131500"/>
                  <a:pt x="4742568" y="7164043"/>
                  <a:pt x="4706592" y="7152209"/>
                </a:cubicBezTo>
                <a:cubicBezTo>
                  <a:pt x="4666618" y="7140375"/>
                  <a:pt x="4648633" y="7112763"/>
                  <a:pt x="4639639" y="7079234"/>
                </a:cubicBezTo>
                <a:lnTo>
                  <a:pt x="4632586" y="7034150"/>
                </a:lnTo>
                <a:lnTo>
                  <a:pt x="4598852" y="7046329"/>
                </a:lnTo>
                <a:cubicBezTo>
                  <a:pt x="4585738" y="7050898"/>
                  <a:pt x="4572872" y="7054850"/>
                  <a:pt x="4560996" y="7056826"/>
                </a:cubicBezTo>
                <a:lnTo>
                  <a:pt x="4560996" y="7008909"/>
                </a:lnTo>
                <a:lnTo>
                  <a:pt x="4553756" y="7013221"/>
                </a:lnTo>
                <a:lnTo>
                  <a:pt x="4558334" y="7055641"/>
                </a:lnTo>
                <a:cubicBezTo>
                  <a:pt x="4511675" y="7087688"/>
                  <a:pt x="4472793" y="7119735"/>
                  <a:pt x="4426134" y="7143768"/>
                </a:cubicBezTo>
                <a:cubicBezTo>
                  <a:pt x="4410582" y="7143768"/>
                  <a:pt x="4395029" y="7143768"/>
                  <a:pt x="4387255" y="7143768"/>
                </a:cubicBezTo>
                <a:lnTo>
                  <a:pt x="4387609" y="7134895"/>
                </a:lnTo>
                <a:lnTo>
                  <a:pt x="4368648" y="7143765"/>
                </a:lnTo>
                <a:lnTo>
                  <a:pt x="4368648" y="7140570"/>
                </a:lnTo>
                <a:lnTo>
                  <a:pt x="4367802" y="7143972"/>
                </a:lnTo>
                <a:cubicBezTo>
                  <a:pt x="4367802" y="7175716"/>
                  <a:pt x="4367802" y="7207461"/>
                  <a:pt x="4367802" y="7231272"/>
                </a:cubicBezTo>
                <a:cubicBezTo>
                  <a:pt x="4249502" y="7314602"/>
                  <a:pt x="4219927" y="7214902"/>
                  <a:pt x="4172605" y="7149801"/>
                </a:cubicBezTo>
                <a:lnTo>
                  <a:pt x="4161452" y="7137329"/>
                </a:lnTo>
                <a:lnTo>
                  <a:pt x="4160886" y="7142389"/>
                </a:lnTo>
                <a:cubicBezTo>
                  <a:pt x="4141655" y="7222035"/>
                  <a:pt x="4060418" y="7244637"/>
                  <a:pt x="3991278" y="7279405"/>
                </a:cubicBezTo>
                <a:cubicBezTo>
                  <a:pt x="3967575" y="7231721"/>
                  <a:pt x="3935967" y="7271459"/>
                  <a:pt x="3904363" y="7279405"/>
                </a:cubicBezTo>
                <a:cubicBezTo>
                  <a:pt x="3833249" y="7176089"/>
                  <a:pt x="4022888" y="7120453"/>
                  <a:pt x="3951770" y="7017137"/>
                </a:cubicBezTo>
                <a:lnTo>
                  <a:pt x="3951668" y="7016815"/>
                </a:lnTo>
                <a:lnTo>
                  <a:pt x="3951197" y="7018236"/>
                </a:lnTo>
                <a:lnTo>
                  <a:pt x="3826272" y="7065246"/>
                </a:lnTo>
                <a:lnTo>
                  <a:pt x="3825946" y="7065687"/>
                </a:lnTo>
                <a:cubicBezTo>
                  <a:pt x="3762353" y="7121537"/>
                  <a:pt x="3706713" y="7185370"/>
                  <a:pt x="3635172" y="7225260"/>
                </a:cubicBezTo>
                <a:cubicBezTo>
                  <a:pt x="3531833" y="7289090"/>
                  <a:pt x="3571576" y="7193348"/>
                  <a:pt x="3555680" y="7145474"/>
                </a:cubicBezTo>
                <a:lnTo>
                  <a:pt x="3555469" y="7143972"/>
                </a:lnTo>
                <a:lnTo>
                  <a:pt x="3491663" y="7189498"/>
                </a:lnTo>
                <a:cubicBezTo>
                  <a:pt x="3433161" y="7242363"/>
                  <a:pt x="3385765" y="7309850"/>
                  <a:pt x="3302822" y="7327847"/>
                </a:cubicBezTo>
                <a:lnTo>
                  <a:pt x="3295839" y="7317242"/>
                </a:lnTo>
                <a:lnTo>
                  <a:pt x="3295296" y="7318155"/>
                </a:lnTo>
                <a:lnTo>
                  <a:pt x="3290648" y="7318155"/>
                </a:lnTo>
                <a:lnTo>
                  <a:pt x="3293642" y="7320094"/>
                </a:lnTo>
                <a:cubicBezTo>
                  <a:pt x="3301528" y="7327844"/>
                  <a:pt x="3301528" y="7327844"/>
                  <a:pt x="3301528" y="7327844"/>
                </a:cubicBezTo>
                <a:lnTo>
                  <a:pt x="3208172" y="7404295"/>
                </a:lnTo>
                <a:lnTo>
                  <a:pt x="3209685" y="7407394"/>
                </a:lnTo>
                <a:cubicBezTo>
                  <a:pt x="3193831" y="7446911"/>
                  <a:pt x="3170047" y="7470626"/>
                  <a:pt x="3140317" y="7484456"/>
                </a:cubicBezTo>
                <a:lnTo>
                  <a:pt x="3035394" y="7502220"/>
                </a:lnTo>
                <a:lnTo>
                  <a:pt x="2996276" y="7628184"/>
                </a:lnTo>
                <a:cubicBezTo>
                  <a:pt x="2933255" y="7620260"/>
                  <a:pt x="2870236" y="7596478"/>
                  <a:pt x="2822973" y="7540990"/>
                </a:cubicBezTo>
                <a:lnTo>
                  <a:pt x="2828798" y="7532198"/>
                </a:lnTo>
                <a:lnTo>
                  <a:pt x="2822973" y="7531692"/>
                </a:lnTo>
                <a:lnTo>
                  <a:pt x="2823394" y="7531160"/>
                </a:lnTo>
                <a:lnTo>
                  <a:pt x="2820557" y="7532979"/>
                </a:lnTo>
                <a:cubicBezTo>
                  <a:pt x="2820557" y="7540990"/>
                  <a:pt x="2820557" y="7540990"/>
                  <a:pt x="2820557" y="7540990"/>
                </a:cubicBezTo>
                <a:cubicBezTo>
                  <a:pt x="2805019" y="7540990"/>
                  <a:pt x="2805019" y="7540990"/>
                  <a:pt x="2805019" y="7540990"/>
                </a:cubicBezTo>
                <a:lnTo>
                  <a:pt x="2781713" y="7540990"/>
                </a:lnTo>
                <a:lnTo>
                  <a:pt x="2779242" y="7540990"/>
                </a:lnTo>
                <a:lnTo>
                  <a:pt x="2724952" y="7656221"/>
                </a:lnTo>
                <a:cubicBezTo>
                  <a:pt x="2697696" y="7688858"/>
                  <a:pt x="2666547" y="7718530"/>
                  <a:pt x="2647077" y="7754135"/>
                </a:cubicBezTo>
                <a:cubicBezTo>
                  <a:pt x="2499104" y="7690837"/>
                  <a:pt x="2693803" y="7643363"/>
                  <a:pt x="2654862" y="7580066"/>
                </a:cubicBezTo>
                <a:lnTo>
                  <a:pt x="2655259" y="7579343"/>
                </a:lnTo>
                <a:lnTo>
                  <a:pt x="2602212" y="7541524"/>
                </a:lnTo>
                <a:lnTo>
                  <a:pt x="2598486" y="7541364"/>
                </a:lnTo>
                <a:cubicBezTo>
                  <a:pt x="2550922" y="7414173"/>
                  <a:pt x="2519211" y="7549313"/>
                  <a:pt x="2479574" y="7557263"/>
                </a:cubicBezTo>
                <a:cubicBezTo>
                  <a:pt x="2432011" y="7557263"/>
                  <a:pt x="2392370" y="7557263"/>
                  <a:pt x="2376517" y="7517515"/>
                </a:cubicBezTo>
                <a:cubicBezTo>
                  <a:pt x="2368590" y="7509566"/>
                  <a:pt x="2408225" y="7477769"/>
                  <a:pt x="2424080" y="7453918"/>
                </a:cubicBezTo>
                <a:lnTo>
                  <a:pt x="2424080" y="7452854"/>
                </a:lnTo>
                <a:lnTo>
                  <a:pt x="2367776" y="7402066"/>
                </a:lnTo>
                <a:lnTo>
                  <a:pt x="2339686" y="7326735"/>
                </a:lnTo>
                <a:lnTo>
                  <a:pt x="2260326" y="7254305"/>
                </a:lnTo>
                <a:cubicBezTo>
                  <a:pt x="2251425" y="7232882"/>
                  <a:pt x="2257850" y="7214089"/>
                  <a:pt x="2271698" y="7196549"/>
                </a:cubicBezTo>
                <a:lnTo>
                  <a:pt x="2376747" y="7098774"/>
                </a:lnTo>
                <a:lnTo>
                  <a:pt x="2376530" y="7097030"/>
                </a:lnTo>
                <a:cubicBezTo>
                  <a:pt x="2384472" y="7089056"/>
                  <a:pt x="2384472" y="7073096"/>
                  <a:pt x="2384472" y="7057140"/>
                </a:cubicBezTo>
                <a:lnTo>
                  <a:pt x="2386128" y="7055144"/>
                </a:lnTo>
                <a:lnTo>
                  <a:pt x="2385993" y="7055205"/>
                </a:lnTo>
                <a:cubicBezTo>
                  <a:pt x="2354280" y="7051263"/>
                  <a:pt x="2324553" y="7053234"/>
                  <a:pt x="2295815" y="7061122"/>
                </a:cubicBezTo>
                <a:lnTo>
                  <a:pt x="2212111" y="7102273"/>
                </a:lnTo>
                <a:lnTo>
                  <a:pt x="2213906" y="7103250"/>
                </a:lnTo>
                <a:cubicBezTo>
                  <a:pt x="2158318" y="7182519"/>
                  <a:pt x="2110669" y="7261786"/>
                  <a:pt x="1999490" y="7269714"/>
                </a:cubicBezTo>
                <a:lnTo>
                  <a:pt x="1991685" y="7145058"/>
                </a:lnTo>
                <a:lnTo>
                  <a:pt x="1883141" y="7095359"/>
                </a:lnTo>
                <a:cubicBezTo>
                  <a:pt x="1826266" y="7058895"/>
                  <a:pt x="1825495" y="7021166"/>
                  <a:pt x="1876577" y="6956615"/>
                </a:cubicBezTo>
                <a:lnTo>
                  <a:pt x="1944462" y="6882526"/>
                </a:lnTo>
                <a:lnTo>
                  <a:pt x="1952274" y="6850565"/>
                </a:lnTo>
                <a:lnTo>
                  <a:pt x="1951653" y="6847381"/>
                </a:lnTo>
                <a:lnTo>
                  <a:pt x="1898713" y="6821142"/>
                </a:lnTo>
                <a:cubicBezTo>
                  <a:pt x="1856910" y="6773335"/>
                  <a:pt x="1841983" y="6682831"/>
                  <a:pt x="1746445" y="6723703"/>
                </a:cubicBezTo>
                <a:lnTo>
                  <a:pt x="1745602" y="6722467"/>
                </a:lnTo>
                <a:lnTo>
                  <a:pt x="1637643" y="6793710"/>
                </a:lnTo>
                <a:lnTo>
                  <a:pt x="1521831" y="6845621"/>
                </a:lnTo>
                <a:lnTo>
                  <a:pt x="1518592" y="6850653"/>
                </a:lnTo>
                <a:cubicBezTo>
                  <a:pt x="1479020" y="6905952"/>
                  <a:pt x="1431533" y="6961251"/>
                  <a:pt x="1391962" y="7016545"/>
                </a:cubicBezTo>
                <a:cubicBezTo>
                  <a:pt x="1241593" y="6953351"/>
                  <a:pt x="1439448" y="6874350"/>
                  <a:pt x="1360310" y="6795354"/>
                </a:cubicBezTo>
                <a:cubicBezTo>
                  <a:pt x="1225763" y="6826952"/>
                  <a:pt x="1146623" y="6984947"/>
                  <a:pt x="996250" y="7016545"/>
                </a:cubicBezTo>
                <a:lnTo>
                  <a:pt x="995764" y="7016561"/>
                </a:lnTo>
                <a:lnTo>
                  <a:pt x="961413" y="7048564"/>
                </a:lnTo>
                <a:cubicBezTo>
                  <a:pt x="946681" y="7054567"/>
                  <a:pt x="929012" y="7056570"/>
                  <a:pt x="909370" y="7056570"/>
                </a:cubicBezTo>
                <a:lnTo>
                  <a:pt x="909053" y="7055546"/>
                </a:lnTo>
                <a:lnTo>
                  <a:pt x="908950" y="7057540"/>
                </a:lnTo>
                <a:cubicBezTo>
                  <a:pt x="884969" y="7104873"/>
                  <a:pt x="860985" y="7167988"/>
                  <a:pt x="813015" y="7152209"/>
                </a:cubicBezTo>
                <a:cubicBezTo>
                  <a:pt x="733072" y="7128540"/>
                  <a:pt x="741070" y="7041760"/>
                  <a:pt x="733072" y="6970759"/>
                </a:cubicBezTo>
                <a:lnTo>
                  <a:pt x="733227" y="6969703"/>
                </a:lnTo>
                <a:lnTo>
                  <a:pt x="655372" y="7016086"/>
                </a:lnTo>
                <a:lnTo>
                  <a:pt x="657408" y="7017815"/>
                </a:lnTo>
                <a:cubicBezTo>
                  <a:pt x="617768" y="7088660"/>
                  <a:pt x="546424" y="7112277"/>
                  <a:pt x="475074" y="7143765"/>
                </a:cubicBezTo>
                <a:lnTo>
                  <a:pt x="475074" y="7140570"/>
                </a:lnTo>
                <a:lnTo>
                  <a:pt x="474228" y="7143972"/>
                </a:lnTo>
                <a:cubicBezTo>
                  <a:pt x="474228" y="7175716"/>
                  <a:pt x="474228" y="7207461"/>
                  <a:pt x="474228" y="7231272"/>
                </a:cubicBezTo>
                <a:cubicBezTo>
                  <a:pt x="316493" y="7342378"/>
                  <a:pt x="316493" y="7128099"/>
                  <a:pt x="221849" y="7104292"/>
                </a:cubicBezTo>
                <a:cubicBezTo>
                  <a:pt x="198191" y="7001118"/>
                  <a:pt x="269169" y="6993183"/>
                  <a:pt x="340152" y="6969374"/>
                </a:cubicBezTo>
                <a:lnTo>
                  <a:pt x="355805" y="6974082"/>
                </a:lnTo>
                <a:lnTo>
                  <a:pt x="357701" y="6963503"/>
                </a:lnTo>
                <a:cubicBezTo>
                  <a:pt x="372005" y="6916497"/>
                  <a:pt x="402823" y="6894115"/>
                  <a:pt x="473258" y="6929926"/>
                </a:cubicBezTo>
                <a:lnTo>
                  <a:pt x="473811" y="6931214"/>
                </a:lnTo>
                <a:lnTo>
                  <a:pt x="473718" y="6929739"/>
                </a:lnTo>
                <a:cubicBezTo>
                  <a:pt x="513649" y="6905958"/>
                  <a:pt x="521636" y="6874251"/>
                  <a:pt x="521636" y="6842542"/>
                </a:cubicBezTo>
                <a:lnTo>
                  <a:pt x="523178" y="6841846"/>
                </a:lnTo>
                <a:lnTo>
                  <a:pt x="646786" y="6667897"/>
                </a:lnTo>
                <a:lnTo>
                  <a:pt x="605799" y="6642102"/>
                </a:lnTo>
                <a:cubicBezTo>
                  <a:pt x="594848" y="6631133"/>
                  <a:pt x="588878" y="6617173"/>
                  <a:pt x="592862" y="6597225"/>
                </a:cubicBezTo>
                <a:cubicBezTo>
                  <a:pt x="596839" y="6573289"/>
                  <a:pt x="610774" y="6559326"/>
                  <a:pt x="628687" y="6550349"/>
                </a:cubicBezTo>
                <a:lnTo>
                  <a:pt x="686419" y="6533959"/>
                </a:lnTo>
                <a:lnTo>
                  <a:pt x="694263" y="6494641"/>
                </a:lnTo>
                <a:lnTo>
                  <a:pt x="697494" y="6494641"/>
                </a:lnTo>
                <a:lnTo>
                  <a:pt x="695107" y="6493238"/>
                </a:lnTo>
                <a:cubicBezTo>
                  <a:pt x="679319" y="6477296"/>
                  <a:pt x="663528" y="6461360"/>
                  <a:pt x="647739" y="6445418"/>
                </a:cubicBezTo>
                <a:lnTo>
                  <a:pt x="649600" y="6442428"/>
                </a:lnTo>
                <a:lnTo>
                  <a:pt x="647739" y="6443194"/>
                </a:lnTo>
                <a:cubicBezTo>
                  <a:pt x="624172" y="6443194"/>
                  <a:pt x="592754" y="6451046"/>
                  <a:pt x="569186" y="6451046"/>
                </a:cubicBezTo>
                <a:lnTo>
                  <a:pt x="567920" y="6449779"/>
                </a:lnTo>
                <a:lnTo>
                  <a:pt x="566987" y="6453288"/>
                </a:lnTo>
                <a:lnTo>
                  <a:pt x="564495" y="6453855"/>
                </a:lnTo>
                <a:lnTo>
                  <a:pt x="569127" y="6455006"/>
                </a:lnTo>
                <a:cubicBezTo>
                  <a:pt x="577012" y="6490678"/>
                  <a:pt x="567151" y="6516441"/>
                  <a:pt x="549405" y="6536257"/>
                </a:cubicBezTo>
                <a:lnTo>
                  <a:pt x="483074" y="6581359"/>
                </a:lnTo>
                <a:lnTo>
                  <a:pt x="483389" y="6581978"/>
                </a:lnTo>
                <a:cubicBezTo>
                  <a:pt x="404062" y="6652979"/>
                  <a:pt x="332667" y="6716093"/>
                  <a:pt x="253344" y="6787097"/>
                </a:cubicBezTo>
                <a:lnTo>
                  <a:pt x="252170" y="6786712"/>
                </a:lnTo>
                <a:lnTo>
                  <a:pt x="253087" y="6788262"/>
                </a:lnTo>
                <a:cubicBezTo>
                  <a:pt x="261028" y="6804201"/>
                  <a:pt x="261028" y="6820141"/>
                  <a:pt x="261028" y="6844050"/>
                </a:cubicBezTo>
                <a:cubicBezTo>
                  <a:pt x="197498" y="6883895"/>
                  <a:pt x="118083" y="6891866"/>
                  <a:pt x="46612" y="6883895"/>
                </a:cubicBezTo>
                <a:cubicBezTo>
                  <a:pt x="46612" y="6859988"/>
                  <a:pt x="46612" y="6828108"/>
                  <a:pt x="46612" y="6796234"/>
                </a:cubicBezTo>
                <a:cubicBezTo>
                  <a:pt x="40657" y="6724505"/>
                  <a:pt x="52568" y="6675193"/>
                  <a:pt x="105802" y="6681919"/>
                </a:cubicBezTo>
                <a:cubicBezTo>
                  <a:pt x="123544" y="6684159"/>
                  <a:pt x="145878" y="6692627"/>
                  <a:pt x="173672" y="6708566"/>
                </a:cubicBezTo>
                <a:lnTo>
                  <a:pt x="174274" y="6708912"/>
                </a:lnTo>
                <a:lnTo>
                  <a:pt x="174019" y="6708203"/>
                </a:lnTo>
                <a:cubicBezTo>
                  <a:pt x="205747" y="6668757"/>
                  <a:pt x="237480" y="6629312"/>
                  <a:pt x="277142" y="6581978"/>
                </a:cubicBezTo>
                <a:lnTo>
                  <a:pt x="285473" y="6577373"/>
                </a:lnTo>
                <a:lnTo>
                  <a:pt x="276220" y="6578829"/>
                </a:lnTo>
                <a:cubicBezTo>
                  <a:pt x="173623" y="6515984"/>
                  <a:pt x="23676" y="6523841"/>
                  <a:pt x="0" y="6358875"/>
                </a:cubicBezTo>
                <a:cubicBezTo>
                  <a:pt x="23676" y="6327452"/>
                  <a:pt x="39460" y="6296031"/>
                  <a:pt x="86814" y="6303885"/>
                </a:cubicBezTo>
                <a:lnTo>
                  <a:pt x="98288" y="6308087"/>
                </a:lnTo>
                <a:lnTo>
                  <a:pt x="140534" y="6255895"/>
                </a:lnTo>
                <a:cubicBezTo>
                  <a:pt x="163210" y="6240999"/>
                  <a:pt x="190813" y="6233054"/>
                  <a:pt x="222360" y="6233054"/>
                </a:cubicBezTo>
                <a:lnTo>
                  <a:pt x="222360" y="6335549"/>
                </a:lnTo>
                <a:lnTo>
                  <a:pt x="222728" y="6335615"/>
                </a:lnTo>
                <a:lnTo>
                  <a:pt x="222728" y="6232362"/>
                </a:lnTo>
                <a:cubicBezTo>
                  <a:pt x="214922" y="6232362"/>
                  <a:pt x="214922" y="6232362"/>
                  <a:pt x="214922" y="6232362"/>
                </a:cubicBezTo>
                <a:lnTo>
                  <a:pt x="338455" y="6185149"/>
                </a:lnTo>
                <a:lnTo>
                  <a:pt x="386083" y="6145858"/>
                </a:lnTo>
                <a:lnTo>
                  <a:pt x="389485" y="6147873"/>
                </a:lnTo>
                <a:lnTo>
                  <a:pt x="386708" y="6143920"/>
                </a:lnTo>
                <a:cubicBezTo>
                  <a:pt x="390707" y="6099961"/>
                  <a:pt x="406698" y="6063991"/>
                  <a:pt x="429679" y="6033018"/>
                </a:cubicBezTo>
                <a:lnTo>
                  <a:pt x="512628" y="5953992"/>
                </a:lnTo>
                <a:lnTo>
                  <a:pt x="512389" y="5950930"/>
                </a:lnTo>
                <a:cubicBezTo>
                  <a:pt x="544613" y="5927095"/>
                  <a:pt x="576842" y="5903260"/>
                  <a:pt x="609069" y="5879429"/>
                </a:cubicBezTo>
                <a:lnTo>
                  <a:pt x="609069" y="5879616"/>
                </a:lnTo>
                <a:lnTo>
                  <a:pt x="653993" y="5841517"/>
                </a:lnTo>
                <a:lnTo>
                  <a:pt x="653972" y="5841166"/>
                </a:lnTo>
                <a:lnTo>
                  <a:pt x="868012" y="5574024"/>
                </a:lnTo>
                <a:lnTo>
                  <a:pt x="803302" y="5568089"/>
                </a:lnTo>
                <a:lnTo>
                  <a:pt x="804214" y="5578981"/>
                </a:lnTo>
                <a:cubicBezTo>
                  <a:pt x="788446" y="5610574"/>
                  <a:pt x="772682" y="5634267"/>
                  <a:pt x="741159" y="5650066"/>
                </a:cubicBezTo>
                <a:lnTo>
                  <a:pt x="699182" y="5676729"/>
                </a:lnTo>
                <a:lnTo>
                  <a:pt x="690961" y="5691459"/>
                </a:lnTo>
                <a:cubicBezTo>
                  <a:pt x="634870" y="5755252"/>
                  <a:pt x="547779" y="5782111"/>
                  <a:pt x="482835" y="5835830"/>
                </a:cubicBezTo>
                <a:lnTo>
                  <a:pt x="482832" y="5835821"/>
                </a:lnTo>
                <a:lnTo>
                  <a:pt x="436613" y="5908272"/>
                </a:lnTo>
                <a:cubicBezTo>
                  <a:pt x="419691" y="5930071"/>
                  <a:pt x="395807" y="5941962"/>
                  <a:pt x="348037" y="5922143"/>
                </a:cubicBezTo>
                <a:lnTo>
                  <a:pt x="348037" y="5919495"/>
                </a:lnTo>
                <a:lnTo>
                  <a:pt x="174019" y="5966620"/>
                </a:lnTo>
                <a:cubicBezTo>
                  <a:pt x="181944" y="5887904"/>
                  <a:pt x="221583" y="5840673"/>
                  <a:pt x="308787" y="5840673"/>
                </a:cubicBezTo>
                <a:lnTo>
                  <a:pt x="309622" y="5840673"/>
                </a:lnTo>
                <a:lnTo>
                  <a:pt x="309366" y="5840502"/>
                </a:lnTo>
                <a:cubicBezTo>
                  <a:pt x="317145" y="5809360"/>
                  <a:pt x="332695" y="5786007"/>
                  <a:pt x="348248" y="5754862"/>
                </a:cubicBezTo>
                <a:cubicBezTo>
                  <a:pt x="387130" y="5723722"/>
                  <a:pt x="433787" y="5692578"/>
                  <a:pt x="472667" y="5661440"/>
                </a:cubicBezTo>
                <a:lnTo>
                  <a:pt x="472667" y="5663764"/>
                </a:lnTo>
                <a:lnTo>
                  <a:pt x="473194" y="5657963"/>
                </a:lnTo>
                <a:cubicBezTo>
                  <a:pt x="488958" y="5626371"/>
                  <a:pt x="504718" y="5602677"/>
                  <a:pt x="520481" y="5578981"/>
                </a:cubicBezTo>
                <a:lnTo>
                  <a:pt x="522866" y="5576153"/>
                </a:lnTo>
                <a:lnTo>
                  <a:pt x="544945" y="5496306"/>
                </a:lnTo>
                <a:lnTo>
                  <a:pt x="607625" y="5445093"/>
                </a:lnTo>
                <a:lnTo>
                  <a:pt x="592201" y="5429330"/>
                </a:lnTo>
                <a:lnTo>
                  <a:pt x="578133" y="5439727"/>
                </a:lnTo>
                <a:cubicBezTo>
                  <a:pt x="546424" y="5458423"/>
                  <a:pt x="510749" y="5472199"/>
                  <a:pt x="475076" y="5487943"/>
                </a:cubicBezTo>
                <a:lnTo>
                  <a:pt x="475076" y="5484748"/>
                </a:lnTo>
                <a:lnTo>
                  <a:pt x="474230" y="5488150"/>
                </a:lnTo>
                <a:cubicBezTo>
                  <a:pt x="474230" y="5519894"/>
                  <a:pt x="474230" y="5551639"/>
                  <a:pt x="474230" y="5575450"/>
                </a:cubicBezTo>
                <a:cubicBezTo>
                  <a:pt x="316495" y="5686556"/>
                  <a:pt x="316495" y="5472277"/>
                  <a:pt x="221851" y="5448470"/>
                </a:cubicBezTo>
                <a:cubicBezTo>
                  <a:pt x="198192" y="5345296"/>
                  <a:pt x="269172" y="5337361"/>
                  <a:pt x="340154" y="5313552"/>
                </a:cubicBezTo>
                <a:lnTo>
                  <a:pt x="355807" y="5318260"/>
                </a:lnTo>
                <a:lnTo>
                  <a:pt x="357702" y="5307681"/>
                </a:lnTo>
                <a:cubicBezTo>
                  <a:pt x="372007" y="5260675"/>
                  <a:pt x="402824" y="5238293"/>
                  <a:pt x="473260" y="5274104"/>
                </a:cubicBezTo>
                <a:lnTo>
                  <a:pt x="473813" y="5275392"/>
                </a:lnTo>
                <a:lnTo>
                  <a:pt x="473719" y="5273917"/>
                </a:lnTo>
                <a:lnTo>
                  <a:pt x="475315" y="5272252"/>
                </a:lnTo>
                <a:lnTo>
                  <a:pt x="471182" y="5268560"/>
                </a:lnTo>
                <a:cubicBezTo>
                  <a:pt x="430399" y="5239744"/>
                  <a:pt x="378679" y="5233782"/>
                  <a:pt x="307063" y="5269553"/>
                </a:cubicBezTo>
                <a:cubicBezTo>
                  <a:pt x="251360" y="5174158"/>
                  <a:pt x="322976" y="5134414"/>
                  <a:pt x="386636" y="5094665"/>
                </a:cubicBezTo>
                <a:lnTo>
                  <a:pt x="387404" y="5094791"/>
                </a:lnTo>
                <a:lnTo>
                  <a:pt x="474016" y="5007164"/>
                </a:lnTo>
                <a:lnTo>
                  <a:pt x="473718" y="5006866"/>
                </a:lnTo>
                <a:cubicBezTo>
                  <a:pt x="481661" y="4979316"/>
                  <a:pt x="492082" y="4953733"/>
                  <a:pt x="504987" y="4930487"/>
                </a:cubicBezTo>
                <a:lnTo>
                  <a:pt x="534562" y="4890530"/>
                </a:lnTo>
                <a:lnTo>
                  <a:pt x="483076" y="4925537"/>
                </a:lnTo>
                <a:lnTo>
                  <a:pt x="483389" y="4926156"/>
                </a:lnTo>
                <a:cubicBezTo>
                  <a:pt x="404064" y="4997157"/>
                  <a:pt x="332669" y="5060271"/>
                  <a:pt x="253346" y="5131275"/>
                </a:cubicBezTo>
                <a:lnTo>
                  <a:pt x="252171" y="5130890"/>
                </a:lnTo>
                <a:lnTo>
                  <a:pt x="253089" y="5132441"/>
                </a:lnTo>
                <a:cubicBezTo>
                  <a:pt x="261030" y="5148379"/>
                  <a:pt x="261030" y="5164319"/>
                  <a:pt x="261030" y="5188228"/>
                </a:cubicBezTo>
                <a:cubicBezTo>
                  <a:pt x="197500" y="5228073"/>
                  <a:pt x="118085" y="5236044"/>
                  <a:pt x="46614" y="5228073"/>
                </a:cubicBezTo>
                <a:cubicBezTo>
                  <a:pt x="46614" y="5204166"/>
                  <a:pt x="46614" y="5172286"/>
                  <a:pt x="46614" y="5140412"/>
                </a:cubicBezTo>
                <a:cubicBezTo>
                  <a:pt x="40658" y="5068683"/>
                  <a:pt x="52570" y="5019371"/>
                  <a:pt x="105804" y="5026097"/>
                </a:cubicBezTo>
                <a:cubicBezTo>
                  <a:pt x="123546" y="5028337"/>
                  <a:pt x="145880" y="5036805"/>
                  <a:pt x="173674" y="5052744"/>
                </a:cubicBezTo>
                <a:lnTo>
                  <a:pt x="174277" y="5053090"/>
                </a:lnTo>
                <a:lnTo>
                  <a:pt x="174021" y="5052382"/>
                </a:lnTo>
                <a:cubicBezTo>
                  <a:pt x="205748" y="5012935"/>
                  <a:pt x="237482" y="4973490"/>
                  <a:pt x="277144" y="4926156"/>
                </a:cubicBezTo>
                <a:lnTo>
                  <a:pt x="285475" y="4921551"/>
                </a:lnTo>
                <a:lnTo>
                  <a:pt x="276222" y="4923007"/>
                </a:lnTo>
                <a:cubicBezTo>
                  <a:pt x="173625" y="4860162"/>
                  <a:pt x="23677" y="4868019"/>
                  <a:pt x="1" y="4703053"/>
                </a:cubicBezTo>
                <a:cubicBezTo>
                  <a:pt x="23677" y="4671630"/>
                  <a:pt x="39462" y="4640209"/>
                  <a:pt x="86816" y="4648063"/>
                </a:cubicBezTo>
                <a:lnTo>
                  <a:pt x="98290" y="4652265"/>
                </a:lnTo>
                <a:lnTo>
                  <a:pt x="140535" y="4600073"/>
                </a:lnTo>
                <a:cubicBezTo>
                  <a:pt x="163212" y="4585178"/>
                  <a:pt x="190815" y="4577232"/>
                  <a:pt x="222363" y="4577232"/>
                </a:cubicBezTo>
                <a:lnTo>
                  <a:pt x="222363" y="4679727"/>
                </a:lnTo>
                <a:lnTo>
                  <a:pt x="222730" y="4679793"/>
                </a:lnTo>
                <a:lnTo>
                  <a:pt x="222730" y="4576540"/>
                </a:lnTo>
                <a:cubicBezTo>
                  <a:pt x="214924" y="4576540"/>
                  <a:pt x="214924" y="4576540"/>
                  <a:pt x="214924" y="4576540"/>
                </a:cubicBezTo>
                <a:lnTo>
                  <a:pt x="338455" y="4529327"/>
                </a:lnTo>
                <a:lnTo>
                  <a:pt x="386085" y="4490036"/>
                </a:lnTo>
                <a:lnTo>
                  <a:pt x="389487" y="4492051"/>
                </a:lnTo>
                <a:lnTo>
                  <a:pt x="386710" y="4488098"/>
                </a:lnTo>
                <a:cubicBezTo>
                  <a:pt x="390709" y="4444139"/>
                  <a:pt x="406700" y="4408169"/>
                  <a:pt x="429680" y="4377196"/>
                </a:cubicBezTo>
                <a:lnTo>
                  <a:pt x="512629" y="4298170"/>
                </a:lnTo>
                <a:lnTo>
                  <a:pt x="512391" y="4295108"/>
                </a:lnTo>
                <a:cubicBezTo>
                  <a:pt x="544615" y="4271273"/>
                  <a:pt x="576845" y="4247438"/>
                  <a:pt x="609069" y="4223607"/>
                </a:cubicBezTo>
                <a:lnTo>
                  <a:pt x="609069" y="4223794"/>
                </a:lnTo>
                <a:lnTo>
                  <a:pt x="615367" y="4218452"/>
                </a:lnTo>
                <a:lnTo>
                  <a:pt x="616235" y="4165800"/>
                </a:lnTo>
                <a:cubicBezTo>
                  <a:pt x="612275" y="4149889"/>
                  <a:pt x="612770" y="4133481"/>
                  <a:pt x="617099" y="4117819"/>
                </a:cubicBezTo>
                <a:lnTo>
                  <a:pt x="636682" y="4082138"/>
                </a:lnTo>
                <a:lnTo>
                  <a:pt x="590220" y="4111601"/>
                </a:lnTo>
                <a:cubicBezTo>
                  <a:pt x="553318" y="4133005"/>
                  <a:pt x="515310" y="4153149"/>
                  <a:pt x="482836" y="4180008"/>
                </a:cubicBezTo>
                <a:lnTo>
                  <a:pt x="482833" y="4179999"/>
                </a:lnTo>
                <a:lnTo>
                  <a:pt x="436613" y="4252450"/>
                </a:lnTo>
                <a:cubicBezTo>
                  <a:pt x="419692" y="4274249"/>
                  <a:pt x="395809" y="4286140"/>
                  <a:pt x="348039" y="4266321"/>
                </a:cubicBezTo>
                <a:lnTo>
                  <a:pt x="348039" y="4263673"/>
                </a:lnTo>
                <a:lnTo>
                  <a:pt x="174021" y="4310798"/>
                </a:lnTo>
                <a:cubicBezTo>
                  <a:pt x="181946" y="4232082"/>
                  <a:pt x="221586" y="4184851"/>
                  <a:pt x="308789" y="4184851"/>
                </a:cubicBezTo>
                <a:lnTo>
                  <a:pt x="309624" y="4184851"/>
                </a:lnTo>
                <a:lnTo>
                  <a:pt x="309368" y="4184680"/>
                </a:lnTo>
                <a:cubicBezTo>
                  <a:pt x="317147" y="4153538"/>
                  <a:pt x="332697" y="4130185"/>
                  <a:pt x="348250" y="4099040"/>
                </a:cubicBezTo>
                <a:cubicBezTo>
                  <a:pt x="387132" y="4067899"/>
                  <a:pt x="433788" y="4036757"/>
                  <a:pt x="472668" y="4005617"/>
                </a:cubicBezTo>
                <a:lnTo>
                  <a:pt x="472668" y="4007942"/>
                </a:lnTo>
                <a:lnTo>
                  <a:pt x="473196" y="4002141"/>
                </a:lnTo>
                <a:cubicBezTo>
                  <a:pt x="488960" y="3970549"/>
                  <a:pt x="504720" y="3946855"/>
                  <a:pt x="520483" y="3923159"/>
                </a:cubicBezTo>
                <a:lnTo>
                  <a:pt x="522868" y="3920331"/>
                </a:lnTo>
                <a:lnTo>
                  <a:pt x="544947" y="3840484"/>
                </a:lnTo>
                <a:lnTo>
                  <a:pt x="607626" y="3789271"/>
                </a:lnTo>
                <a:lnTo>
                  <a:pt x="570397" y="3751218"/>
                </a:lnTo>
                <a:lnTo>
                  <a:pt x="572632" y="3746691"/>
                </a:lnTo>
                <a:lnTo>
                  <a:pt x="569654" y="3748872"/>
                </a:lnTo>
                <a:cubicBezTo>
                  <a:pt x="513954" y="3637579"/>
                  <a:pt x="450294" y="3542188"/>
                  <a:pt x="307065" y="3613733"/>
                </a:cubicBezTo>
                <a:cubicBezTo>
                  <a:pt x="251362" y="3518337"/>
                  <a:pt x="322977" y="3478592"/>
                  <a:pt x="386637" y="3438843"/>
                </a:cubicBezTo>
                <a:lnTo>
                  <a:pt x="387406" y="3438969"/>
                </a:lnTo>
                <a:lnTo>
                  <a:pt x="474017" y="3351342"/>
                </a:lnTo>
                <a:lnTo>
                  <a:pt x="473719" y="3351044"/>
                </a:lnTo>
                <a:cubicBezTo>
                  <a:pt x="489604" y="3295944"/>
                  <a:pt x="515410" y="3248713"/>
                  <a:pt x="551148" y="3212302"/>
                </a:cubicBezTo>
                <a:lnTo>
                  <a:pt x="686426" y="3139427"/>
                </a:lnTo>
                <a:lnTo>
                  <a:pt x="687100" y="3138234"/>
                </a:lnTo>
                <a:lnTo>
                  <a:pt x="694958" y="3098618"/>
                </a:lnTo>
                <a:lnTo>
                  <a:pt x="648947" y="3052003"/>
                </a:lnTo>
                <a:lnTo>
                  <a:pt x="647740" y="3047709"/>
                </a:lnTo>
                <a:lnTo>
                  <a:pt x="647740" y="3051791"/>
                </a:lnTo>
                <a:cubicBezTo>
                  <a:pt x="592369" y="3027814"/>
                  <a:pt x="513271" y="3099753"/>
                  <a:pt x="473719" y="3003835"/>
                </a:cubicBezTo>
                <a:lnTo>
                  <a:pt x="474735" y="3003369"/>
                </a:lnTo>
                <a:lnTo>
                  <a:pt x="473719" y="3003222"/>
                </a:lnTo>
                <a:cubicBezTo>
                  <a:pt x="521226" y="2844111"/>
                  <a:pt x="647907" y="2700910"/>
                  <a:pt x="616237" y="2509978"/>
                </a:cubicBezTo>
                <a:cubicBezTo>
                  <a:pt x="600399" y="2446335"/>
                  <a:pt x="655823" y="2374737"/>
                  <a:pt x="742916" y="2374737"/>
                </a:cubicBezTo>
                <a:cubicBezTo>
                  <a:pt x="885429" y="2374737"/>
                  <a:pt x="909183" y="2287224"/>
                  <a:pt x="909183" y="2175848"/>
                </a:cubicBezTo>
                <a:cubicBezTo>
                  <a:pt x="996276" y="2120159"/>
                  <a:pt x="1099205" y="2096293"/>
                  <a:pt x="1186297" y="2056515"/>
                </a:cubicBezTo>
                <a:lnTo>
                  <a:pt x="1193741" y="2057729"/>
                </a:lnTo>
                <a:lnTo>
                  <a:pt x="1287421" y="1945186"/>
                </a:lnTo>
                <a:lnTo>
                  <a:pt x="1429194" y="1826919"/>
                </a:lnTo>
                <a:lnTo>
                  <a:pt x="1375428" y="1747821"/>
                </a:lnTo>
                <a:cubicBezTo>
                  <a:pt x="1365547" y="1716055"/>
                  <a:pt x="1359624" y="1682307"/>
                  <a:pt x="1343814" y="1654510"/>
                </a:cubicBezTo>
                <a:cubicBezTo>
                  <a:pt x="1375428" y="1622745"/>
                  <a:pt x="1407046" y="1598922"/>
                  <a:pt x="1430756" y="1567156"/>
                </a:cubicBezTo>
                <a:cubicBezTo>
                  <a:pt x="1493991" y="1551274"/>
                  <a:pt x="1549318" y="1535390"/>
                  <a:pt x="1604647" y="1527450"/>
                </a:cubicBezTo>
                <a:cubicBezTo>
                  <a:pt x="1657999" y="1478313"/>
                  <a:pt x="1711350" y="1431689"/>
                  <a:pt x="1768928" y="1420086"/>
                </a:cubicBezTo>
                <a:cubicBezTo>
                  <a:pt x="1788116" y="1416215"/>
                  <a:pt x="1807776" y="1416240"/>
                  <a:pt x="1828058" y="1421357"/>
                </a:cubicBezTo>
                <a:lnTo>
                  <a:pt x="1909940" y="1470094"/>
                </a:lnTo>
                <a:lnTo>
                  <a:pt x="1991897" y="1351318"/>
                </a:lnTo>
                <a:cubicBezTo>
                  <a:pt x="2023665" y="1335492"/>
                  <a:pt x="2055429" y="1319671"/>
                  <a:pt x="2087197" y="1303844"/>
                </a:cubicBezTo>
                <a:cubicBezTo>
                  <a:pt x="2091166" y="1295933"/>
                  <a:pt x="2097124" y="1291975"/>
                  <a:pt x="2104073" y="1291975"/>
                </a:cubicBezTo>
                <a:lnTo>
                  <a:pt x="2118083" y="1299260"/>
                </a:lnTo>
                <a:lnTo>
                  <a:pt x="2140362" y="1272135"/>
                </a:lnTo>
                <a:lnTo>
                  <a:pt x="2145330" y="1269663"/>
                </a:lnTo>
                <a:lnTo>
                  <a:pt x="2173753" y="1216326"/>
                </a:lnTo>
                <a:cubicBezTo>
                  <a:pt x="2197180" y="1200339"/>
                  <a:pt x="2228413" y="1192348"/>
                  <a:pt x="2251840" y="1176362"/>
                </a:cubicBezTo>
                <a:lnTo>
                  <a:pt x="2252629" y="1176343"/>
                </a:lnTo>
                <a:lnTo>
                  <a:pt x="2260436" y="1136234"/>
                </a:lnTo>
                <a:cubicBezTo>
                  <a:pt x="2283999" y="1103937"/>
                  <a:pt x="2307563" y="1079718"/>
                  <a:pt x="2346839" y="1087792"/>
                </a:cubicBezTo>
                <a:cubicBezTo>
                  <a:pt x="2370405" y="1087792"/>
                  <a:pt x="2401826" y="1087792"/>
                  <a:pt x="2425390" y="1079718"/>
                </a:cubicBezTo>
                <a:lnTo>
                  <a:pt x="2425771" y="1084435"/>
                </a:lnTo>
                <a:lnTo>
                  <a:pt x="2425994" y="1083309"/>
                </a:lnTo>
                <a:cubicBezTo>
                  <a:pt x="2441704" y="1059402"/>
                  <a:pt x="2457418" y="1027522"/>
                  <a:pt x="2473127" y="1003615"/>
                </a:cubicBezTo>
                <a:cubicBezTo>
                  <a:pt x="2520252" y="987677"/>
                  <a:pt x="2559529" y="1043464"/>
                  <a:pt x="2598807" y="1003615"/>
                </a:cubicBezTo>
                <a:lnTo>
                  <a:pt x="2600088" y="1005440"/>
                </a:lnTo>
                <a:lnTo>
                  <a:pt x="2599544" y="1002549"/>
                </a:lnTo>
                <a:cubicBezTo>
                  <a:pt x="2615417" y="914673"/>
                  <a:pt x="2599544" y="834789"/>
                  <a:pt x="2528112" y="754902"/>
                </a:cubicBezTo>
                <a:cubicBezTo>
                  <a:pt x="2686855" y="730934"/>
                  <a:pt x="2615417" y="930650"/>
                  <a:pt x="2734476" y="914673"/>
                </a:cubicBezTo>
                <a:cubicBezTo>
                  <a:pt x="2805905" y="882721"/>
                  <a:pt x="2885281" y="906686"/>
                  <a:pt x="2948775" y="866745"/>
                </a:cubicBezTo>
                <a:cubicBezTo>
                  <a:pt x="3051959" y="762891"/>
                  <a:pt x="3099582" y="890710"/>
                  <a:pt x="3171017" y="914673"/>
                </a:cubicBezTo>
                <a:cubicBezTo>
                  <a:pt x="3171017" y="930650"/>
                  <a:pt x="3171017" y="946628"/>
                  <a:pt x="3171017" y="962606"/>
                </a:cubicBezTo>
                <a:lnTo>
                  <a:pt x="3170257" y="965843"/>
                </a:lnTo>
                <a:lnTo>
                  <a:pt x="3213538" y="1001857"/>
                </a:lnTo>
                <a:lnTo>
                  <a:pt x="3214811" y="1001265"/>
                </a:lnTo>
                <a:cubicBezTo>
                  <a:pt x="3228624" y="989392"/>
                  <a:pt x="3242435" y="983453"/>
                  <a:pt x="3256248" y="981229"/>
                </a:cubicBezTo>
                <a:cubicBezTo>
                  <a:pt x="3297677" y="974550"/>
                  <a:pt x="3339113" y="1001265"/>
                  <a:pt x="3380545" y="1001265"/>
                </a:cubicBezTo>
                <a:lnTo>
                  <a:pt x="3386365" y="1005433"/>
                </a:lnTo>
                <a:lnTo>
                  <a:pt x="3383703" y="1000502"/>
                </a:lnTo>
                <a:cubicBezTo>
                  <a:pt x="3484945" y="992522"/>
                  <a:pt x="3523886" y="1032414"/>
                  <a:pt x="3516097" y="1128161"/>
                </a:cubicBezTo>
                <a:lnTo>
                  <a:pt x="3514627" y="1127821"/>
                </a:lnTo>
                <a:lnTo>
                  <a:pt x="3514708" y="1127926"/>
                </a:lnTo>
                <a:cubicBezTo>
                  <a:pt x="3514708" y="1143755"/>
                  <a:pt x="3514708" y="1159590"/>
                  <a:pt x="3514708" y="1175422"/>
                </a:cubicBezTo>
                <a:lnTo>
                  <a:pt x="3518244" y="1193160"/>
                </a:lnTo>
                <a:lnTo>
                  <a:pt x="3518244" y="1174924"/>
                </a:lnTo>
                <a:cubicBezTo>
                  <a:pt x="3611699" y="1166915"/>
                  <a:pt x="3705155" y="1182938"/>
                  <a:pt x="3775247" y="1255040"/>
                </a:cubicBezTo>
                <a:lnTo>
                  <a:pt x="3770240" y="1255879"/>
                </a:lnTo>
                <a:lnTo>
                  <a:pt x="3777200" y="1256773"/>
                </a:lnTo>
                <a:cubicBezTo>
                  <a:pt x="3824718" y="1272760"/>
                  <a:pt x="3864314" y="1240790"/>
                  <a:pt x="3903911" y="1216812"/>
                </a:cubicBezTo>
                <a:lnTo>
                  <a:pt x="3907664" y="1217233"/>
                </a:lnTo>
                <a:lnTo>
                  <a:pt x="3905760" y="1215356"/>
                </a:lnTo>
                <a:cubicBezTo>
                  <a:pt x="3941205" y="1145600"/>
                  <a:pt x="3989945" y="1115080"/>
                  <a:pt x="4051980" y="1120531"/>
                </a:cubicBezTo>
                <a:lnTo>
                  <a:pt x="4114658" y="1136860"/>
                </a:lnTo>
                <a:lnTo>
                  <a:pt x="4117536" y="1135957"/>
                </a:lnTo>
                <a:lnTo>
                  <a:pt x="4164873" y="1080280"/>
                </a:lnTo>
                <a:lnTo>
                  <a:pt x="4164873" y="1040577"/>
                </a:lnTo>
                <a:lnTo>
                  <a:pt x="4169328" y="1039699"/>
                </a:lnTo>
                <a:lnTo>
                  <a:pt x="4252242" y="945698"/>
                </a:lnTo>
                <a:cubicBezTo>
                  <a:pt x="4298854" y="929549"/>
                  <a:pt x="4337697" y="929549"/>
                  <a:pt x="4384311" y="953768"/>
                </a:cubicBezTo>
                <a:lnTo>
                  <a:pt x="4299940" y="1049422"/>
                </a:lnTo>
                <a:lnTo>
                  <a:pt x="4308691" y="1094203"/>
                </a:lnTo>
                <a:cubicBezTo>
                  <a:pt x="4315633" y="1108105"/>
                  <a:pt x="4327535" y="1120022"/>
                  <a:pt x="4347375" y="1127968"/>
                </a:cubicBezTo>
                <a:lnTo>
                  <a:pt x="4347278" y="1128310"/>
                </a:lnTo>
                <a:lnTo>
                  <a:pt x="4471000" y="1089406"/>
                </a:lnTo>
                <a:lnTo>
                  <a:pt x="4476841" y="1095836"/>
                </a:lnTo>
                <a:lnTo>
                  <a:pt x="4474361" y="1089849"/>
                </a:lnTo>
                <a:cubicBezTo>
                  <a:pt x="4505870" y="1058140"/>
                  <a:pt x="4537380" y="1034361"/>
                  <a:pt x="4568890" y="1010578"/>
                </a:cubicBezTo>
                <a:lnTo>
                  <a:pt x="4572865" y="1009201"/>
                </a:lnTo>
                <a:lnTo>
                  <a:pt x="4568000" y="1008023"/>
                </a:lnTo>
                <a:cubicBezTo>
                  <a:pt x="4591794" y="928901"/>
                  <a:pt x="4663184" y="928901"/>
                  <a:pt x="4726646" y="913078"/>
                </a:cubicBezTo>
                <a:lnTo>
                  <a:pt x="4731601" y="909425"/>
                </a:lnTo>
                <a:lnTo>
                  <a:pt x="4776751" y="843407"/>
                </a:lnTo>
                <a:cubicBezTo>
                  <a:pt x="4837962" y="791268"/>
                  <a:pt x="4928862" y="788292"/>
                  <a:pt x="4993377" y="740623"/>
                </a:cubicBezTo>
                <a:lnTo>
                  <a:pt x="4987916" y="801685"/>
                </a:lnTo>
                <a:lnTo>
                  <a:pt x="4990306" y="799390"/>
                </a:lnTo>
                <a:lnTo>
                  <a:pt x="4995559" y="740623"/>
                </a:lnTo>
                <a:lnTo>
                  <a:pt x="5080107" y="654665"/>
                </a:lnTo>
                <a:lnTo>
                  <a:pt x="5080885" y="599780"/>
                </a:lnTo>
                <a:cubicBezTo>
                  <a:pt x="5098369" y="557872"/>
                  <a:pt x="5159370" y="566694"/>
                  <a:pt x="5206978" y="566694"/>
                </a:cubicBezTo>
                <a:cubicBezTo>
                  <a:pt x="5246650" y="551008"/>
                  <a:pt x="5294261" y="543164"/>
                  <a:pt x="5333933" y="527479"/>
                </a:cubicBezTo>
                <a:cubicBezTo>
                  <a:pt x="5345837" y="543164"/>
                  <a:pt x="5359723" y="552967"/>
                  <a:pt x="5374600" y="558851"/>
                </a:cubicBezTo>
                <a:lnTo>
                  <a:pt x="5418827" y="566291"/>
                </a:lnTo>
                <a:lnTo>
                  <a:pt x="5418756" y="566233"/>
                </a:lnTo>
                <a:cubicBezTo>
                  <a:pt x="5434777" y="550083"/>
                  <a:pt x="5450799" y="533940"/>
                  <a:pt x="5466817" y="517790"/>
                </a:cubicBezTo>
                <a:lnTo>
                  <a:pt x="5468313" y="518108"/>
                </a:lnTo>
                <a:lnTo>
                  <a:pt x="5470266" y="451436"/>
                </a:lnTo>
                <a:cubicBezTo>
                  <a:pt x="5472230" y="430405"/>
                  <a:pt x="5480085" y="414382"/>
                  <a:pt x="5507577" y="414382"/>
                </a:cubicBezTo>
                <a:cubicBezTo>
                  <a:pt x="5578271" y="406371"/>
                  <a:pt x="5633257" y="446428"/>
                  <a:pt x="5641114" y="518534"/>
                </a:cubicBezTo>
                <a:lnTo>
                  <a:pt x="5641100" y="518547"/>
                </a:lnTo>
                <a:lnTo>
                  <a:pt x="5643045" y="517790"/>
                </a:lnTo>
                <a:cubicBezTo>
                  <a:pt x="5699119" y="663118"/>
                  <a:pt x="5538910" y="590452"/>
                  <a:pt x="5514879" y="655041"/>
                </a:cubicBezTo>
                <a:lnTo>
                  <a:pt x="5513623" y="653779"/>
                </a:lnTo>
                <a:lnTo>
                  <a:pt x="5502488" y="701133"/>
                </a:lnTo>
                <a:cubicBezTo>
                  <a:pt x="5496608" y="717137"/>
                  <a:pt x="5486808" y="731142"/>
                  <a:pt x="5467199" y="739147"/>
                </a:cubicBezTo>
                <a:lnTo>
                  <a:pt x="5465425" y="741741"/>
                </a:lnTo>
                <a:lnTo>
                  <a:pt x="5468304" y="740623"/>
                </a:lnTo>
                <a:lnTo>
                  <a:pt x="5514575" y="818222"/>
                </a:lnTo>
                <a:lnTo>
                  <a:pt x="5592773" y="826090"/>
                </a:lnTo>
                <a:lnTo>
                  <a:pt x="5590779" y="830502"/>
                </a:lnTo>
                <a:lnTo>
                  <a:pt x="5594462" y="827224"/>
                </a:lnTo>
                <a:cubicBezTo>
                  <a:pt x="5713008" y="724411"/>
                  <a:pt x="5799941" y="574143"/>
                  <a:pt x="6013320" y="566233"/>
                </a:cubicBezTo>
                <a:cubicBezTo>
                  <a:pt x="5902682" y="669048"/>
                  <a:pt x="5815747" y="748137"/>
                  <a:pt x="5728812" y="827224"/>
                </a:cubicBezTo>
                <a:lnTo>
                  <a:pt x="5728648" y="828131"/>
                </a:lnTo>
                <a:lnTo>
                  <a:pt x="5728852" y="827818"/>
                </a:lnTo>
                <a:cubicBezTo>
                  <a:pt x="5744540" y="827818"/>
                  <a:pt x="5752383" y="827818"/>
                  <a:pt x="5768071" y="827818"/>
                </a:cubicBezTo>
                <a:lnTo>
                  <a:pt x="5769969" y="832278"/>
                </a:lnTo>
                <a:lnTo>
                  <a:pt x="5770658" y="828164"/>
                </a:lnTo>
                <a:cubicBezTo>
                  <a:pt x="5839744" y="821201"/>
                  <a:pt x="5933007" y="759400"/>
                  <a:pt x="5944665" y="861352"/>
                </a:cubicBezTo>
                <a:lnTo>
                  <a:pt x="5944372" y="913170"/>
                </a:lnTo>
                <a:lnTo>
                  <a:pt x="5983257" y="941243"/>
                </a:lnTo>
                <a:cubicBezTo>
                  <a:pt x="6004689" y="949830"/>
                  <a:pt x="6028079" y="951136"/>
                  <a:pt x="6051330" y="951041"/>
                </a:cubicBezTo>
                <a:lnTo>
                  <a:pt x="6115958" y="952387"/>
                </a:lnTo>
                <a:lnTo>
                  <a:pt x="6155835" y="923290"/>
                </a:lnTo>
                <a:cubicBezTo>
                  <a:pt x="6200840" y="913152"/>
                  <a:pt x="6254846" y="949205"/>
                  <a:pt x="6290852" y="913152"/>
                </a:cubicBezTo>
                <a:cubicBezTo>
                  <a:pt x="6332856" y="1045343"/>
                  <a:pt x="6244346" y="1042339"/>
                  <a:pt x="6173835" y="1056233"/>
                </a:cubicBezTo>
                <a:lnTo>
                  <a:pt x="6118600" y="1079788"/>
                </a:lnTo>
                <a:lnTo>
                  <a:pt x="6118570" y="1079850"/>
                </a:lnTo>
                <a:cubicBezTo>
                  <a:pt x="6102668" y="1095779"/>
                  <a:pt x="6086764" y="1111704"/>
                  <a:pt x="6070854" y="1127630"/>
                </a:cubicBezTo>
                <a:lnTo>
                  <a:pt x="6070354" y="1129418"/>
                </a:lnTo>
                <a:lnTo>
                  <a:pt x="6109996" y="1207195"/>
                </a:lnTo>
                <a:lnTo>
                  <a:pt x="6110688" y="1207872"/>
                </a:lnTo>
                <a:lnTo>
                  <a:pt x="6198214" y="1169838"/>
                </a:lnTo>
                <a:cubicBezTo>
                  <a:pt x="6227620" y="1159065"/>
                  <a:pt x="6257028" y="1151047"/>
                  <a:pt x="6286431" y="1148040"/>
                </a:cubicBezTo>
                <a:cubicBezTo>
                  <a:pt x="6345243" y="1142027"/>
                  <a:pt x="6404055" y="1156057"/>
                  <a:pt x="6462869" y="1208173"/>
                </a:cubicBezTo>
                <a:lnTo>
                  <a:pt x="6462869" y="1210512"/>
                </a:lnTo>
                <a:lnTo>
                  <a:pt x="6479317" y="1210512"/>
                </a:lnTo>
                <a:lnTo>
                  <a:pt x="6493193" y="1197461"/>
                </a:lnTo>
                <a:cubicBezTo>
                  <a:pt x="6508012" y="1183563"/>
                  <a:pt x="6521845" y="1169667"/>
                  <a:pt x="6533700" y="1153784"/>
                </a:cubicBezTo>
                <a:cubicBezTo>
                  <a:pt x="6565317" y="1145843"/>
                  <a:pt x="6594957" y="1137902"/>
                  <a:pt x="6623609" y="1130953"/>
                </a:cubicBezTo>
                <a:lnTo>
                  <a:pt x="6637899" y="1128082"/>
                </a:lnTo>
                <a:lnTo>
                  <a:pt x="6660518" y="1109165"/>
                </a:lnTo>
                <a:cubicBezTo>
                  <a:pt x="6668397" y="1103237"/>
                  <a:pt x="6676274" y="1097309"/>
                  <a:pt x="6684152" y="1089406"/>
                </a:cubicBezTo>
                <a:lnTo>
                  <a:pt x="6725250" y="1099224"/>
                </a:lnTo>
                <a:lnTo>
                  <a:pt x="6788144" y="1046321"/>
                </a:lnTo>
                <a:cubicBezTo>
                  <a:pt x="6815349" y="1027072"/>
                  <a:pt x="6843080" y="1012516"/>
                  <a:pt x="6871870" y="1006714"/>
                </a:cubicBezTo>
                <a:cubicBezTo>
                  <a:pt x="6891058" y="1002843"/>
                  <a:pt x="6910717" y="1002868"/>
                  <a:pt x="6931000" y="1007985"/>
                </a:cubicBezTo>
                <a:lnTo>
                  <a:pt x="6931616" y="1008352"/>
                </a:lnTo>
                <a:lnTo>
                  <a:pt x="6937795" y="1002211"/>
                </a:lnTo>
                <a:lnTo>
                  <a:pt x="6938371" y="1002211"/>
                </a:lnTo>
                <a:lnTo>
                  <a:pt x="6936587" y="1000946"/>
                </a:lnTo>
                <a:cubicBezTo>
                  <a:pt x="6992173" y="912909"/>
                  <a:pt x="7055703" y="856884"/>
                  <a:pt x="7158942" y="872893"/>
                </a:cubicBezTo>
                <a:lnTo>
                  <a:pt x="7158942" y="884056"/>
                </a:lnTo>
                <a:lnTo>
                  <a:pt x="7160257" y="874646"/>
                </a:lnTo>
                <a:cubicBezTo>
                  <a:pt x="7199806" y="834279"/>
                  <a:pt x="7247268" y="801982"/>
                  <a:pt x="7286817" y="769688"/>
                </a:cubicBezTo>
                <a:lnTo>
                  <a:pt x="7287042" y="769861"/>
                </a:lnTo>
                <a:lnTo>
                  <a:pt x="7331942" y="732253"/>
                </a:lnTo>
                <a:lnTo>
                  <a:pt x="7334004" y="732505"/>
                </a:lnTo>
                <a:lnTo>
                  <a:pt x="7420161" y="653428"/>
                </a:lnTo>
                <a:cubicBezTo>
                  <a:pt x="7447907" y="655429"/>
                  <a:pt x="7463763" y="661932"/>
                  <a:pt x="7472062" y="671186"/>
                </a:cubicBezTo>
                <a:lnTo>
                  <a:pt x="7472570" y="673834"/>
                </a:lnTo>
                <a:lnTo>
                  <a:pt x="7489053" y="673410"/>
                </a:lnTo>
                <a:cubicBezTo>
                  <a:pt x="7502799" y="672400"/>
                  <a:pt x="7516545" y="670382"/>
                  <a:pt x="7528328" y="666346"/>
                </a:cubicBezTo>
                <a:lnTo>
                  <a:pt x="7528710" y="671063"/>
                </a:lnTo>
                <a:lnTo>
                  <a:pt x="7528934" y="669937"/>
                </a:lnTo>
                <a:cubicBezTo>
                  <a:pt x="7544641" y="646030"/>
                  <a:pt x="7560355" y="614150"/>
                  <a:pt x="7576064" y="590243"/>
                </a:cubicBezTo>
                <a:cubicBezTo>
                  <a:pt x="7623192" y="574305"/>
                  <a:pt x="7662469" y="630092"/>
                  <a:pt x="7701744" y="590243"/>
                </a:cubicBezTo>
                <a:lnTo>
                  <a:pt x="7703027" y="592068"/>
                </a:lnTo>
                <a:lnTo>
                  <a:pt x="7702483" y="589177"/>
                </a:lnTo>
                <a:cubicBezTo>
                  <a:pt x="7718358" y="501301"/>
                  <a:pt x="7702483" y="421416"/>
                  <a:pt x="7631048" y="341530"/>
                </a:cubicBezTo>
                <a:cubicBezTo>
                  <a:pt x="7789791" y="317563"/>
                  <a:pt x="7718358" y="517278"/>
                  <a:pt x="7837413" y="501301"/>
                </a:cubicBezTo>
                <a:cubicBezTo>
                  <a:pt x="7908846" y="469349"/>
                  <a:pt x="7988217" y="493314"/>
                  <a:pt x="8051715" y="453373"/>
                </a:cubicBezTo>
                <a:cubicBezTo>
                  <a:pt x="8154896" y="349518"/>
                  <a:pt x="8202518" y="477338"/>
                  <a:pt x="8273953" y="501301"/>
                </a:cubicBezTo>
                <a:cubicBezTo>
                  <a:pt x="8273953" y="517278"/>
                  <a:pt x="8273953" y="533256"/>
                  <a:pt x="8273953" y="549234"/>
                </a:cubicBezTo>
                <a:lnTo>
                  <a:pt x="8273194" y="552471"/>
                </a:lnTo>
                <a:lnTo>
                  <a:pt x="8316475" y="588485"/>
                </a:lnTo>
                <a:lnTo>
                  <a:pt x="8317748" y="587892"/>
                </a:lnTo>
                <a:cubicBezTo>
                  <a:pt x="8331561" y="576020"/>
                  <a:pt x="8345372" y="570081"/>
                  <a:pt x="8359185" y="567857"/>
                </a:cubicBezTo>
                <a:cubicBezTo>
                  <a:pt x="8400617" y="561178"/>
                  <a:pt x="8442049" y="587892"/>
                  <a:pt x="8483482" y="587892"/>
                </a:cubicBezTo>
                <a:lnTo>
                  <a:pt x="8489301" y="592061"/>
                </a:lnTo>
                <a:lnTo>
                  <a:pt x="8486639" y="587130"/>
                </a:lnTo>
                <a:cubicBezTo>
                  <a:pt x="8587881" y="579150"/>
                  <a:pt x="8626822" y="619042"/>
                  <a:pt x="8619034" y="714788"/>
                </a:cubicBezTo>
                <a:lnTo>
                  <a:pt x="8617563" y="714448"/>
                </a:lnTo>
                <a:lnTo>
                  <a:pt x="8617645" y="714553"/>
                </a:lnTo>
                <a:cubicBezTo>
                  <a:pt x="8617645" y="730383"/>
                  <a:pt x="8617645" y="746218"/>
                  <a:pt x="8617645" y="762050"/>
                </a:cubicBezTo>
                <a:lnTo>
                  <a:pt x="8621183" y="779788"/>
                </a:lnTo>
                <a:lnTo>
                  <a:pt x="8621183" y="761552"/>
                </a:lnTo>
                <a:cubicBezTo>
                  <a:pt x="8691272" y="755545"/>
                  <a:pt x="8761364" y="763056"/>
                  <a:pt x="8821599" y="797605"/>
                </a:cubicBezTo>
                <a:lnTo>
                  <a:pt x="8859756" y="827318"/>
                </a:lnTo>
                <a:lnTo>
                  <a:pt x="8902019" y="826150"/>
                </a:lnTo>
                <a:cubicBezTo>
                  <a:pt x="8915375" y="827395"/>
                  <a:pt x="8926032" y="830235"/>
                  <a:pt x="8934487" y="834374"/>
                </a:cubicBezTo>
                <a:lnTo>
                  <a:pt x="8941111" y="839888"/>
                </a:lnTo>
                <a:lnTo>
                  <a:pt x="8946463" y="838407"/>
                </a:lnTo>
                <a:cubicBezTo>
                  <a:pt x="8967251" y="829416"/>
                  <a:pt x="8987049" y="815429"/>
                  <a:pt x="9006847" y="803440"/>
                </a:cubicBezTo>
                <a:lnTo>
                  <a:pt x="9010602" y="803861"/>
                </a:lnTo>
                <a:lnTo>
                  <a:pt x="9008697" y="801983"/>
                </a:lnTo>
                <a:cubicBezTo>
                  <a:pt x="9044141" y="732228"/>
                  <a:pt x="9092884" y="701708"/>
                  <a:pt x="9154919" y="707159"/>
                </a:cubicBezTo>
                <a:lnTo>
                  <a:pt x="9217595" y="723488"/>
                </a:lnTo>
                <a:lnTo>
                  <a:pt x="9220472" y="722584"/>
                </a:lnTo>
                <a:lnTo>
                  <a:pt x="9267809" y="666908"/>
                </a:lnTo>
                <a:lnTo>
                  <a:pt x="9267809" y="627205"/>
                </a:lnTo>
                <a:lnTo>
                  <a:pt x="9272265" y="626327"/>
                </a:lnTo>
                <a:lnTo>
                  <a:pt x="9355181" y="532326"/>
                </a:lnTo>
                <a:cubicBezTo>
                  <a:pt x="9401793" y="516177"/>
                  <a:pt x="9440635" y="516177"/>
                  <a:pt x="9487248" y="540396"/>
                </a:cubicBezTo>
                <a:lnTo>
                  <a:pt x="9402877" y="636050"/>
                </a:lnTo>
                <a:lnTo>
                  <a:pt x="9411627" y="680831"/>
                </a:lnTo>
                <a:cubicBezTo>
                  <a:pt x="9418569" y="694733"/>
                  <a:pt x="9430473" y="706650"/>
                  <a:pt x="9450311" y="714596"/>
                </a:cubicBezTo>
                <a:lnTo>
                  <a:pt x="9450215" y="714938"/>
                </a:lnTo>
                <a:lnTo>
                  <a:pt x="9573936" y="676034"/>
                </a:lnTo>
                <a:lnTo>
                  <a:pt x="9579779" y="682464"/>
                </a:lnTo>
                <a:lnTo>
                  <a:pt x="9577300" y="676477"/>
                </a:lnTo>
                <a:cubicBezTo>
                  <a:pt x="9608809" y="644768"/>
                  <a:pt x="9640317" y="620988"/>
                  <a:pt x="9671827" y="597206"/>
                </a:cubicBezTo>
                <a:lnTo>
                  <a:pt x="9675801" y="595829"/>
                </a:lnTo>
                <a:lnTo>
                  <a:pt x="9670936" y="594651"/>
                </a:lnTo>
                <a:cubicBezTo>
                  <a:pt x="9694731" y="515529"/>
                  <a:pt x="9766123" y="515529"/>
                  <a:pt x="9829583" y="499706"/>
                </a:cubicBezTo>
                <a:lnTo>
                  <a:pt x="9834539" y="496053"/>
                </a:lnTo>
                <a:lnTo>
                  <a:pt x="9879688" y="430035"/>
                </a:lnTo>
                <a:cubicBezTo>
                  <a:pt x="9940899" y="377896"/>
                  <a:pt x="10031801" y="374919"/>
                  <a:pt x="10096315" y="327251"/>
                </a:cubicBezTo>
                <a:lnTo>
                  <a:pt x="10090852" y="388312"/>
                </a:lnTo>
                <a:lnTo>
                  <a:pt x="10093243" y="386018"/>
                </a:lnTo>
                <a:lnTo>
                  <a:pt x="10098497" y="327251"/>
                </a:lnTo>
                <a:lnTo>
                  <a:pt x="10183044" y="241292"/>
                </a:lnTo>
                <a:lnTo>
                  <a:pt x="10183823" y="186408"/>
                </a:lnTo>
                <a:cubicBezTo>
                  <a:pt x="10201306" y="144500"/>
                  <a:pt x="10262307" y="153322"/>
                  <a:pt x="10309915" y="153322"/>
                </a:cubicBezTo>
                <a:cubicBezTo>
                  <a:pt x="10349586" y="137636"/>
                  <a:pt x="10397197" y="129792"/>
                  <a:pt x="10436869" y="114107"/>
                </a:cubicBezTo>
                <a:cubicBezTo>
                  <a:pt x="10448775" y="129792"/>
                  <a:pt x="10462661" y="139594"/>
                  <a:pt x="10477538" y="145479"/>
                </a:cubicBezTo>
                <a:lnTo>
                  <a:pt x="10521763" y="152919"/>
                </a:lnTo>
                <a:lnTo>
                  <a:pt x="10521695" y="152861"/>
                </a:lnTo>
                <a:cubicBezTo>
                  <a:pt x="10537715" y="136711"/>
                  <a:pt x="10553735" y="120568"/>
                  <a:pt x="10569755" y="104418"/>
                </a:cubicBezTo>
                <a:lnTo>
                  <a:pt x="10571251" y="104736"/>
                </a:lnTo>
                <a:lnTo>
                  <a:pt x="10573202" y="38065"/>
                </a:lnTo>
                <a:cubicBezTo>
                  <a:pt x="10575167" y="17033"/>
                  <a:pt x="10583021" y="1010"/>
                  <a:pt x="10610514" y="101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493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59888" y="68347"/>
            <a:ext cx="5508881" cy="6708537"/>
          </a:xfrm>
          <a:custGeom>
            <a:avLst/>
            <a:gdLst>
              <a:gd name="connsiteX0" fmla="*/ 7569128 w 15089618"/>
              <a:gd name="connsiteY0" fmla="*/ 11439348 h 13779941"/>
              <a:gd name="connsiteX1" fmla="*/ 7577942 w 15089618"/>
              <a:gd name="connsiteY1" fmla="*/ 11442553 h 13779941"/>
              <a:gd name="connsiteX2" fmla="*/ 7574070 w 15089618"/>
              <a:gd name="connsiteY2" fmla="*/ 11442231 h 13779941"/>
              <a:gd name="connsiteX3" fmla="*/ 7545408 w 15089618"/>
              <a:gd name="connsiteY3" fmla="*/ 11425512 h 13779941"/>
              <a:gd name="connsiteX4" fmla="*/ 7569128 w 15089618"/>
              <a:gd name="connsiteY4" fmla="*/ 11439348 h 13779941"/>
              <a:gd name="connsiteX5" fmla="*/ 7557350 w 15089618"/>
              <a:gd name="connsiteY5" fmla="*/ 11435064 h 13779941"/>
              <a:gd name="connsiteX6" fmla="*/ 7545408 w 15089618"/>
              <a:gd name="connsiteY6" fmla="*/ 11425512 h 13779941"/>
              <a:gd name="connsiteX7" fmla="*/ 9002766 w 15089618"/>
              <a:gd name="connsiteY7" fmla="*/ 11379234 h 13779941"/>
              <a:gd name="connsiteX8" fmla="*/ 9016798 w 15089618"/>
              <a:gd name="connsiteY8" fmla="*/ 11387295 h 13779941"/>
              <a:gd name="connsiteX9" fmla="*/ 8997690 w 15089618"/>
              <a:gd name="connsiteY9" fmla="*/ 11387295 h 13779941"/>
              <a:gd name="connsiteX10" fmla="*/ 8978580 w 15089618"/>
              <a:gd name="connsiteY10" fmla="*/ 11387295 h 13779941"/>
              <a:gd name="connsiteX11" fmla="*/ 9002766 w 15089618"/>
              <a:gd name="connsiteY11" fmla="*/ 11379234 h 13779941"/>
              <a:gd name="connsiteX12" fmla="*/ 8557558 w 15089618"/>
              <a:gd name="connsiteY12" fmla="*/ 11177108 h 13779941"/>
              <a:gd name="connsiteX13" fmla="*/ 8561234 w 15089618"/>
              <a:gd name="connsiteY13" fmla="*/ 11199572 h 13779941"/>
              <a:gd name="connsiteX14" fmla="*/ 8629842 w 15089618"/>
              <a:gd name="connsiteY14" fmla="*/ 11203383 h 13779941"/>
              <a:gd name="connsiteX15" fmla="*/ 8787490 w 15089618"/>
              <a:gd name="connsiteY15" fmla="*/ 11196218 h 13779941"/>
              <a:gd name="connsiteX16" fmla="*/ 8863926 w 15089618"/>
              <a:gd name="connsiteY16" fmla="*/ 11215325 h 13779941"/>
              <a:gd name="connsiteX17" fmla="*/ 8787490 w 15089618"/>
              <a:gd name="connsiteY17" fmla="*/ 11196218 h 13779941"/>
              <a:gd name="connsiteX18" fmla="*/ 8730164 w 15089618"/>
              <a:gd name="connsiteY18" fmla="*/ 11196218 h 13779941"/>
              <a:gd name="connsiteX19" fmla="*/ 8596402 w 15089618"/>
              <a:gd name="connsiteY19" fmla="*/ 11177108 h 13779941"/>
              <a:gd name="connsiteX20" fmla="*/ 8577292 w 15089618"/>
              <a:gd name="connsiteY20" fmla="*/ 11177108 h 13779941"/>
              <a:gd name="connsiteX21" fmla="*/ 8562960 w 15089618"/>
              <a:gd name="connsiteY21" fmla="*/ 11177108 h 13779941"/>
              <a:gd name="connsiteX22" fmla="*/ 7924582 w 15089618"/>
              <a:gd name="connsiteY22" fmla="*/ 11175306 h 13779941"/>
              <a:gd name="connsiteX23" fmla="*/ 7924168 w 15089618"/>
              <a:gd name="connsiteY23" fmla="*/ 11176828 h 13779941"/>
              <a:gd name="connsiteX24" fmla="*/ 7932362 w 15089618"/>
              <a:gd name="connsiteY24" fmla="*/ 11186662 h 13779941"/>
              <a:gd name="connsiteX25" fmla="*/ 7984914 w 15089618"/>
              <a:gd name="connsiteY25" fmla="*/ 11215325 h 13779941"/>
              <a:gd name="connsiteX26" fmla="*/ 7984914 w 15089618"/>
              <a:gd name="connsiteY26" fmla="*/ 11196218 h 13779941"/>
              <a:gd name="connsiteX27" fmla="*/ 8004022 w 15089618"/>
              <a:gd name="connsiteY27" fmla="*/ 11196218 h 13779941"/>
              <a:gd name="connsiteX28" fmla="*/ 8023132 w 15089618"/>
              <a:gd name="connsiteY28" fmla="*/ 11196218 h 13779941"/>
              <a:gd name="connsiteX29" fmla="*/ 8049884 w 15089618"/>
              <a:gd name="connsiteY29" fmla="*/ 11209593 h 13779941"/>
              <a:gd name="connsiteX30" fmla="*/ 8051794 w 15089618"/>
              <a:gd name="connsiteY30" fmla="*/ 11212936 h 13779941"/>
              <a:gd name="connsiteX31" fmla="*/ 8061350 w 15089618"/>
              <a:gd name="connsiteY31" fmla="*/ 11215325 h 13779941"/>
              <a:gd name="connsiteX32" fmla="*/ 8049884 w 15089618"/>
              <a:gd name="connsiteY32" fmla="*/ 11209593 h 13779941"/>
              <a:gd name="connsiteX33" fmla="*/ 8042242 w 15089618"/>
              <a:gd name="connsiteY33" fmla="*/ 11196218 h 13779941"/>
              <a:gd name="connsiteX34" fmla="*/ 8032686 w 15089618"/>
              <a:gd name="connsiteY34" fmla="*/ 11196218 h 13779941"/>
              <a:gd name="connsiteX35" fmla="*/ 8023132 w 15089618"/>
              <a:gd name="connsiteY35" fmla="*/ 11196218 h 13779941"/>
              <a:gd name="connsiteX36" fmla="*/ 7984914 w 15089618"/>
              <a:gd name="connsiteY36" fmla="*/ 11177108 h 13779941"/>
              <a:gd name="connsiteX37" fmla="*/ 7927586 w 15089618"/>
              <a:gd name="connsiteY37" fmla="*/ 11177108 h 13779941"/>
              <a:gd name="connsiteX38" fmla="*/ 8545128 w 15089618"/>
              <a:gd name="connsiteY38" fmla="*/ 11122090 h 13779941"/>
              <a:gd name="connsiteX39" fmla="*/ 8551626 w 15089618"/>
              <a:gd name="connsiteY39" fmla="*/ 11140874 h 13779941"/>
              <a:gd name="connsiteX40" fmla="*/ 8555750 w 15089618"/>
              <a:gd name="connsiteY40" fmla="*/ 11166069 h 13779941"/>
              <a:gd name="connsiteX41" fmla="*/ 8653728 w 15089618"/>
              <a:gd name="connsiteY41" fmla="*/ 11177108 h 13779941"/>
              <a:gd name="connsiteX42" fmla="*/ 8672838 w 15089618"/>
              <a:gd name="connsiteY42" fmla="*/ 11177108 h 13779941"/>
              <a:gd name="connsiteX43" fmla="*/ 8691946 w 15089618"/>
              <a:gd name="connsiteY43" fmla="*/ 11177108 h 13779941"/>
              <a:gd name="connsiteX44" fmla="*/ 8730164 w 15089618"/>
              <a:gd name="connsiteY44" fmla="*/ 11158000 h 13779941"/>
              <a:gd name="connsiteX45" fmla="*/ 8749274 w 15089618"/>
              <a:gd name="connsiteY45" fmla="*/ 11158000 h 13779941"/>
              <a:gd name="connsiteX46" fmla="*/ 8787490 w 15089618"/>
              <a:gd name="connsiteY46" fmla="*/ 11158000 h 13779941"/>
              <a:gd name="connsiteX47" fmla="*/ 8749274 w 15089618"/>
              <a:gd name="connsiteY47" fmla="*/ 11158000 h 13779941"/>
              <a:gd name="connsiteX48" fmla="*/ 8672838 w 15089618"/>
              <a:gd name="connsiteY48" fmla="*/ 11138893 h 13779941"/>
              <a:gd name="connsiteX49" fmla="*/ 8634618 w 15089618"/>
              <a:gd name="connsiteY49" fmla="*/ 11138893 h 13779941"/>
              <a:gd name="connsiteX50" fmla="*/ 8615510 w 15089618"/>
              <a:gd name="connsiteY50" fmla="*/ 11138893 h 13779941"/>
              <a:gd name="connsiteX51" fmla="*/ 8610734 w 15089618"/>
              <a:gd name="connsiteY51" fmla="*/ 11138893 h 13779941"/>
              <a:gd name="connsiteX52" fmla="*/ 8596402 w 15089618"/>
              <a:gd name="connsiteY52" fmla="*/ 11138893 h 13779941"/>
              <a:gd name="connsiteX53" fmla="*/ 8546240 w 15089618"/>
              <a:gd name="connsiteY53" fmla="*/ 11122173 h 13779941"/>
              <a:gd name="connsiteX54" fmla="*/ 10602844 w 15089618"/>
              <a:gd name="connsiteY54" fmla="*/ 11119785 h 13779941"/>
              <a:gd name="connsiteX55" fmla="*/ 10430862 w 15089618"/>
              <a:gd name="connsiteY55" fmla="*/ 11177108 h 13779941"/>
              <a:gd name="connsiteX56" fmla="*/ 10373536 w 15089618"/>
              <a:gd name="connsiteY56" fmla="*/ 11196218 h 13779941"/>
              <a:gd name="connsiteX57" fmla="*/ 10354426 w 15089618"/>
              <a:gd name="connsiteY57" fmla="*/ 11215325 h 13779941"/>
              <a:gd name="connsiteX58" fmla="*/ 10316210 w 15089618"/>
              <a:gd name="connsiteY58" fmla="*/ 11215325 h 13779941"/>
              <a:gd name="connsiteX59" fmla="*/ 10316210 w 15089618"/>
              <a:gd name="connsiteY59" fmla="*/ 11234433 h 13779941"/>
              <a:gd name="connsiteX60" fmla="*/ 10258882 w 15089618"/>
              <a:gd name="connsiteY60" fmla="*/ 11234433 h 13779941"/>
              <a:gd name="connsiteX61" fmla="*/ 10239774 w 15089618"/>
              <a:gd name="connsiteY61" fmla="*/ 11253541 h 13779941"/>
              <a:gd name="connsiteX62" fmla="*/ 10220664 w 15089618"/>
              <a:gd name="connsiteY62" fmla="*/ 11253541 h 13779941"/>
              <a:gd name="connsiteX63" fmla="*/ 10201556 w 15089618"/>
              <a:gd name="connsiteY63" fmla="*/ 11272649 h 13779941"/>
              <a:gd name="connsiteX64" fmla="*/ 10106010 w 15089618"/>
              <a:gd name="connsiteY64" fmla="*/ 11291756 h 13779941"/>
              <a:gd name="connsiteX65" fmla="*/ 9972248 w 15089618"/>
              <a:gd name="connsiteY65" fmla="*/ 11329972 h 13779941"/>
              <a:gd name="connsiteX66" fmla="*/ 9914920 w 15089618"/>
              <a:gd name="connsiteY66" fmla="*/ 11349080 h 13779941"/>
              <a:gd name="connsiteX67" fmla="*/ 9934030 w 15089618"/>
              <a:gd name="connsiteY67" fmla="*/ 11329972 h 13779941"/>
              <a:gd name="connsiteX68" fmla="*/ 9914920 w 15089618"/>
              <a:gd name="connsiteY68" fmla="*/ 11310864 h 13779941"/>
              <a:gd name="connsiteX69" fmla="*/ 9953138 w 15089618"/>
              <a:gd name="connsiteY69" fmla="*/ 11310864 h 13779941"/>
              <a:gd name="connsiteX70" fmla="*/ 9953138 w 15089618"/>
              <a:gd name="connsiteY70" fmla="*/ 11291756 h 13779941"/>
              <a:gd name="connsiteX71" fmla="*/ 9914920 w 15089618"/>
              <a:gd name="connsiteY71" fmla="*/ 11310864 h 13779941"/>
              <a:gd name="connsiteX72" fmla="*/ 9876702 w 15089618"/>
              <a:gd name="connsiteY72" fmla="*/ 11310864 h 13779941"/>
              <a:gd name="connsiteX73" fmla="*/ 9762050 w 15089618"/>
              <a:gd name="connsiteY73" fmla="*/ 11349080 h 13779941"/>
              <a:gd name="connsiteX74" fmla="*/ 9475414 w 15089618"/>
              <a:gd name="connsiteY74" fmla="*/ 11387295 h 13779941"/>
              <a:gd name="connsiteX75" fmla="*/ 9398978 w 15089618"/>
              <a:gd name="connsiteY75" fmla="*/ 11406403 h 13779941"/>
              <a:gd name="connsiteX76" fmla="*/ 9360760 w 15089618"/>
              <a:gd name="connsiteY76" fmla="*/ 11406403 h 13779941"/>
              <a:gd name="connsiteX77" fmla="*/ 9344040 w 15089618"/>
              <a:gd name="connsiteY77" fmla="*/ 11406403 h 13779941"/>
              <a:gd name="connsiteX78" fmla="*/ 9303434 w 15089618"/>
              <a:gd name="connsiteY78" fmla="*/ 11406403 h 13779941"/>
              <a:gd name="connsiteX79" fmla="*/ 9284324 w 15089618"/>
              <a:gd name="connsiteY79" fmla="*/ 11406403 h 13779941"/>
              <a:gd name="connsiteX80" fmla="*/ 9360760 w 15089618"/>
              <a:gd name="connsiteY80" fmla="*/ 11406403 h 13779941"/>
              <a:gd name="connsiteX81" fmla="*/ 9265216 w 15089618"/>
              <a:gd name="connsiteY81" fmla="*/ 11425512 h 13779941"/>
              <a:gd name="connsiteX82" fmla="*/ 9246106 w 15089618"/>
              <a:gd name="connsiteY82" fmla="*/ 11425512 h 13779941"/>
              <a:gd name="connsiteX83" fmla="*/ 9246106 w 15089618"/>
              <a:gd name="connsiteY83" fmla="*/ 11406403 h 13779941"/>
              <a:gd name="connsiteX84" fmla="*/ 9207888 w 15089618"/>
              <a:gd name="connsiteY84" fmla="*/ 11387295 h 13779941"/>
              <a:gd name="connsiteX85" fmla="*/ 9169670 w 15089618"/>
              <a:gd name="connsiteY85" fmla="*/ 11387295 h 13779941"/>
              <a:gd name="connsiteX86" fmla="*/ 9112344 w 15089618"/>
              <a:gd name="connsiteY86" fmla="*/ 11387295 h 13779941"/>
              <a:gd name="connsiteX87" fmla="*/ 9035908 w 15089618"/>
              <a:gd name="connsiteY87" fmla="*/ 11387295 h 13779941"/>
              <a:gd name="connsiteX88" fmla="*/ 9055016 w 15089618"/>
              <a:gd name="connsiteY88" fmla="*/ 11368187 h 13779941"/>
              <a:gd name="connsiteX89" fmla="*/ 9035908 w 15089618"/>
              <a:gd name="connsiteY89" fmla="*/ 11368187 h 13779941"/>
              <a:gd name="connsiteX90" fmla="*/ 8997690 w 15089618"/>
              <a:gd name="connsiteY90" fmla="*/ 11368187 h 13779941"/>
              <a:gd name="connsiteX91" fmla="*/ 8787490 w 15089618"/>
              <a:gd name="connsiteY91" fmla="*/ 11349080 h 13779941"/>
              <a:gd name="connsiteX92" fmla="*/ 8749274 w 15089618"/>
              <a:gd name="connsiteY92" fmla="*/ 11349080 h 13779941"/>
              <a:gd name="connsiteX93" fmla="*/ 8730164 w 15089618"/>
              <a:gd name="connsiteY93" fmla="*/ 11349080 h 13779941"/>
              <a:gd name="connsiteX94" fmla="*/ 8634618 w 15089618"/>
              <a:gd name="connsiteY94" fmla="*/ 11349080 h 13779941"/>
              <a:gd name="connsiteX95" fmla="*/ 8585508 w 15089618"/>
              <a:gd name="connsiteY95" fmla="*/ 11334134 h 13779941"/>
              <a:gd name="connsiteX96" fmla="*/ 8589750 w 15089618"/>
              <a:gd name="connsiteY96" fmla="*/ 11365276 h 13779941"/>
              <a:gd name="connsiteX97" fmla="*/ 8665570 w 15089618"/>
              <a:gd name="connsiteY97" fmla="*/ 11459165 h 13779941"/>
              <a:gd name="connsiteX98" fmla="*/ 8603966 w 15089618"/>
              <a:gd name="connsiteY98" fmla="*/ 11598182 h 13779941"/>
              <a:gd name="connsiteX99" fmla="*/ 8580834 w 15089618"/>
              <a:gd name="connsiteY99" fmla="*/ 11616590 h 13779941"/>
              <a:gd name="connsiteX100" fmla="*/ 8596402 w 15089618"/>
              <a:gd name="connsiteY100" fmla="*/ 11616590 h 13779941"/>
              <a:gd name="connsiteX101" fmla="*/ 8598790 w 15089618"/>
              <a:gd name="connsiteY101" fmla="*/ 11616590 h 13779941"/>
              <a:gd name="connsiteX102" fmla="*/ 8601178 w 15089618"/>
              <a:gd name="connsiteY102" fmla="*/ 11616590 h 13779941"/>
              <a:gd name="connsiteX103" fmla="*/ 8615510 w 15089618"/>
              <a:gd name="connsiteY103" fmla="*/ 11616590 h 13779941"/>
              <a:gd name="connsiteX104" fmla="*/ 8653728 w 15089618"/>
              <a:gd name="connsiteY104" fmla="*/ 11616590 h 13779941"/>
              <a:gd name="connsiteX105" fmla="*/ 8749274 w 15089618"/>
              <a:gd name="connsiteY105" fmla="*/ 11616590 h 13779941"/>
              <a:gd name="connsiteX106" fmla="*/ 8787490 w 15089618"/>
              <a:gd name="connsiteY106" fmla="*/ 11616590 h 13779941"/>
              <a:gd name="connsiteX107" fmla="*/ 8806600 w 15089618"/>
              <a:gd name="connsiteY107" fmla="*/ 11616590 h 13779941"/>
              <a:gd name="connsiteX108" fmla="*/ 8902146 w 15089618"/>
              <a:gd name="connsiteY108" fmla="*/ 11597482 h 13779941"/>
              <a:gd name="connsiteX109" fmla="*/ 8959472 w 15089618"/>
              <a:gd name="connsiteY109" fmla="*/ 11616590 h 13779941"/>
              <a:gd name="connsiteX110" fmla="*/ 8978580 w 15089618"/>
              <a:gd name="connsiteY110" fmla="*/ 11616590 h 13779941"/>
              <a:gd name="connsiteX111" fmla="*/ 9055016 w 15089618"/>
              <a:gd name="connsiteY111" fmla="*/ 11597482 h 13779941"/>
              <a:gd name="connsiteX112" fmla="*/ 9131452 w 15089618"/>
              <a:gd name="connsiteY112" fmla="*/ 11597482 h 13779941"/>
              <a:gd name="connsiteX113" fmla="*/ 9150562 w 15089618"/>
              <a:gd name="connsiteY113" fmla="*/ 11597482 h 13779941"/>
              <a:gd name="connsiteX114" fmla="*/ 9169670 w 15089618"/>
              <a:gd name="connsiteY114" fmla="*/ 11597482 h 13779941"/>
              <a:gd name="connsiteX115" fmla="*/ 9169670 w 15089618"/>
              <a:gd name="connsiteY115" fmla="*/ 11578374 h 13779941"/>
              <a:gd name="connsiteX116" fmla="*/ 9207888 w 15089618"/>
              <a:gd name="connsiteY116" fmla="*/ 11578374 h 13779941"/>
              <a:gd name="connsiteX117" fmla="*/ 9303434 w 15089618"/>
              <a:gd name="connsiteY117" fmla="*/ 11578374 h 13779941"/>
              <a:gd name="connsiteX118" fmla="*/ 9418086 w 15089618"/>
              <a:gd name="connsiteY118" fmla="*/ 11578374 h 13779941"/>
              <a:gd name="connsiteX119" fmla="*/ 9418086 w 15089618"/>
              <a:gd name="connsiteY119" fmla="*/ 11559266 h 13779941"/>
              <a:gd name="connsiteX120" fmla="*/ 9398978 w 15089618"/>
              <a:gd name="connsiteY120" fmla="*/ 11559266 h 13779941"/>
              <a:gd name="connsiteX121" fmla="*/ 9322542 w 15089618"/>
              <a:gd name="connsiteY121" fmla="*/ 11559266 h 13779941"/>
              <a:gd name="connsiteX122" fmla="*/ 9246106 w 15089618"/>
              <a:gd name="connsiteY122" fmla="*/ 11559266 h 13779941"/>
              <a:gd name="connsiteX123" fmla="*/ 9226998 w 15089618"/>
              <a:gd name="connsiteY123" fmla="*/ 11559266 h 13779941"/>
              <a:gd name="connsiteX124" fmla="*/ 9112344 w 15089618"/>
              <a:gd name="connsiteY124" fmla="*/ 11578374 h 13779941"/>
              <a:gd name="connsiteX125" fmla="*/ 9055016 w 15089618"/>
              <a:gd name="connsiteY125" fmla="*/ 11578374 h 13779941"/>
              <a:gd name="connsiteX126" fmla="*/ 9016798 w 15089618"/>
              <a:gd name="connsiteY126" fmla="*/ 11578374 h 13779941"/>
              <a:gd name="connsiteX127" fmla="*/ 8959472 w 15089618"/>
              <a:gd name="connsiteY127" fmla="*/ 11578374 h 13779941"/>
              <a:gd name="connsiteX128" fmla="*/ 8863926 w 15089618"/>
              <a:gd name="connsiteY128" fmla="*/ 11578374 h 13779941"/>
              <a:gd name="connsiteX129" fmla="*/ 8711054 w 15089618"/>
              <a:gd name="connsiteY129" fmla="*/ 11578374 h 13779941"/>
              <a:gd name="connsiteX130" fmla="*/ 8653728 w 15089618"/>
              <a:gd name="connsiteY130" fmla="*/ 11559266 h 13779941"/>
              <a:gd name="connsiteX131" fmla="*/ 8672838 w 15089618"/>
              <a:gd name="connsiteY131" fmla="*/ 11559266 h 13779941"/>
              <a:gd name="connsiteX132" fmla="*/ 8711054 w 15089618"/>
              <a:gd name="connsiteY132" fmla="*/ 11559266 h 13779941"/>
              <a:gd name="connsiteX133" fmla="*/ 8806600 w 15089618"/>
              <a:gd name="connsiteY133" fmla="*/ 11559266 h 13779941"/>
              <a:gd name="connsiteX134" fmla="*/ 8921254 w 15089618"/>
              <a:gd name="connsiteY134" fmla="*/ 11559266 h 13779941"/>
              <a:gd name="connsiteX135" fmla="*/ 8997690 w 15089618"/>
              <a:gd name="connsiteY135" fmla="*/ 11559266 h 13779941"/>
              <a:gd name="connsiteX136" fmla="*/ 9035908 w 15089618"/>
              <a:gd name="connsiteY136" fmla="*/ 11540159 h 13779941"/>
              <a:gd name="connsiteX137" fmla="*/ 9074126 w 15089618"/>
              <a:gd name="connsiteY137" fmla="*/ 11540159 h 13779941"/>
              <a:gd name="connsiteX138" fmla="*/ 9093234 w 15089618"/>
              <a:gd name="connsiteY138" fmla="*/ 11540159 h 13779941"/>
              <a:gd name="connsiteX139" fmla="*/ 9169670 w 15089618"/>
              <a:gd name="connsiteY139" fmla="*/ 11540159 h 13779941"/>
              <a:gd name="connsiteX140" fmla="*/ 9188780 w 15089618"/>
              <a:gd name="connsiteY140" fmla="*/ 11540159 h 13779941"/>
              <a:gd name="connsiteX141" fmla="*/ 9207888 w 15089618"/>
              <a:gd name="connsiteY141" fmla="*/ 11540159 h 13779941"/>
              <a:gd name="connsiteX142" fmla="*/ 9284324 w 15089618"/>
              <a:gd name="connsiteY142" fmla="*/ 11521051 h 13779941"/>
              <a:gd name="connsiteX143" fmla="*/ 9303434 w 15089618"/>
              <a:gd name="connsiteY143" fmla="*/ 11521051 h 13779941"/>
              <a:gd name="connsiteX144" fmla="*/ 9379870 w 15089618"/>
              <a:gd name="connsiteY144" fmla="*/ 11521051 h 13779941"/>
              <a:gd name="connsiteX145" fmla="*/ 9475414 w 15089618"/>
              <a:gd name="connsiteY145" fmla="*/ 11501943 h 13779941"/>
              <a:gd name="connsiteX146" fmla="*/ 9494522 w 15089618"/>
              <a:gd name="connsiteY146" fmla="*/ 11501943 h 13779941"/>
              <a:gd name="connsiteX147" fmla="*/ 9551850 w 15089618"/>
              <a:gd name="connsiteY147" fmla="*/ 11482835 h 13779941"/>
              <a:gd name="connsiteX148" fmla="*/ 9570960 w 15089618"/>
              <a:gd name="connsiteY148" fmla="*/ 11482835 h 13779941"/>
              <a:gd name="connsiteX149" fmla="*/ 9590068 w 15089618"/>
              <a:gd name="connsiteY149" fmla="*/ 11482835 h 13779941"/>
              <a:gd name="connsiteX150" fmla="*/ 9609178 w 15089618"/>
              <a:gd name="connsiteY150" fmla="*/ 11482835 h 13779941"/>
              <a:gd name="connsiteX151" fmla="*/ 9685614 w 15089618"/>
              <a:gd name="connsiteY151" fmla="*/ 11463728 h 13779941"/>
              <a:gd name="connsiteX152" fmla="*/ 9723830 w 15089618"/>
              <a:gd name="connsiteY152" fmla="*/ 11463728 h 13779941"/>
              <a:gd name="connsiteX153" fmla="*/ 9723830 w 15089618"/>
              <a:gd name="connsiteY153" fmla="*/ 11444620 h 13779941"/>
              <a:gd name="connsiteX154" fmla="*/ 9742940 w 15089618"/>
              <a:gd name="connsiteY154" fmla="*/ 11444620 h 13779941"/>
              <a:gd name="connsiteX155" fmla="*/ 9762050 w 15089618"/>
              <a:gd name="connsiteY155" fmla="*/ 11444620 h 13779941"/>
              <a:gd name="connsiteX156" fmla="*/ 9781158 w 15089618"/>
              <a:gd name="connsiteY156" fmla="*/ 11444620 h 13779941"/>
              <a:gd name="connsiteX157" fmla="*/ 9895812 w 15089618"/>
              <a:gd name="connsiteY157" fmla="*/ 11406403 h 13779941"/>
              <a:gd name="connsiteX158" fmla="*/ 9914920 w 15089618"/>
              <a:gd name="connsiteY158" fmla="*/ 11406403 h 13779941"/>
              <a:gd name="connsiteX159" fmla="*/ 9953138 w 15089618"/>
              <a:gd name="connsiteY159" fmla="*/ 11387295 h 13779941"/>
              <a:gd name="connsiteX160" fmla="*/ 9972248 w 15089618"/>
              <a:gd name="connsiteY160" fmla="*/ 11387295 h 13779941"/>
              <a:gd name="connsiteX161" fmla="*/ 9991356 w 15089618"/>
              <a:gd name="connsiteY161" fmla="*/ 11368187 h 13779941"/>
              <a:gd name="connsiteX162" fmla="*/ 10010466 w 15089618"/>
              <a:gd name="connsiteY162" fmla="*/ 11368187 h 13779941"/>
              <a:gd name="connsiteX163" fmla="*/ 10182446 w 15089618"/>
              <a:gd name="connsiteY163" fmla="*/ 11310864 h 13779941"/>
              <a:gd name="connsiteX164" fmla="*/ 10220664 w 15089618"/>
              <a:gd name="connsiteY164" fmla="*/ 11310864 h 13779941"/>
              <a:gd name="connsiteX165" fmla="*/ 10239774 w 15089618"/>
              <a:gd name="connsiteY165" fmla="*/ 11291756 h 13779941"/>
              <a:gd name="connsiteX166" fmla="*/ 10297100 w 15089618"/>
              <a:gd name="connsiteY166" fmla="*/ 11272649 h 13779941"/>
              <a:gd name="connsiteX167" fmla="*/ 10335318 w 15089618"/>
              <a:gd name="connsiteY167" fmla="*/ 11253541 h 13779941"/>
              <a:gd name="connsiteX168" fmla="*/ 10354426 w 15089618"/>
              <a:gd name="connsiteY168" fmla="*/ 11253541 h 13779941"/>
              <a:gd name="connsiteX169" fmla="*/ 10392646 w 15089618"/>
              <a:gd name="connsiteY169" fmla="*/ 11215325 h 13779941"/>
              <a:gd name="connsiteX170" fmla="*/ 10411754 w 15089618"/>
              <a:gd name="connsiteY170" fmla="*/ 11196218 h 13779941"/>
              <a:gd name="connsiteX171" fmla="*/ 10469082 w 15089618"/>
              <a:gd name="connsiteY171" fmla="*/ 11177108 h 13779941"/>
              <a:gd name="connsiteX172" fmla="*/ 10583734 w 15089618"/>
              <a:gd name="connsiteY172" fmla="*/ 11138893 h 13779941"/>
              <a:gd name="connsiteX173" fmla="*/ 10602844 w 15089618"/>
              <a:gd name="connsiteY173" fmla="*/ 11119785 h 13779941"/>
              <a:gd name="connsiteX174" fmla="*/ 7895466 w 15089618"/>
              <a:gd name="connsiteY174" fmla="*/ 10992126 h 13779941"/>
              <a:gd name="connsiteX175" fmla="*/ 7916298 w 15089618"/>
              <a:gd name="connsiteY175" fmla="*/ 11033121 h 13779941"/>
              <a:gd name="connsiteX176" fmla="*/ 7929646 w 15089618"/>
              <a:gd name="connsiteY176" fmla="*/ 11099387 h 13779941"/>
              <a:gd name="connsiteX177" fmla="*/ 7929284 w 15089618"/>
              <a:gd name="connsiteY177" fmla="*/ 11107063 h 13779941"/>
              <a:gd name="connsiteX178" fmla="*/ 7949084 w 15089618"/>
              <a:gd name="connsiteY178" fmla="*/ 11110231 h 13779941"/>
              <a:gd name="connsiteX179" fmla="*/ 8023132 w 15089618"/>
              <a:gd name="connsiteY179" fmla="*/ 11119785 h 13779941"/>
              <a:gd name="connsiteX180" fmla="*/ 8061350 w 15089618"/>
              <a:gd name="connsiteY180" fmla="*/ 11138893 h 13779941"/>
              <a:gd name="connsiteX181" fmla="*/ 8233330 w 15089618"/>
              <a:gd name="connsiteY181" fmla="*/ 11177108 h 13779941"/>
              <a:gd name="connsiteX182" fmla="*/ 8271550 w 15089618"/>
              <a:gd name="connsiteY182" fmla="*/ 11177108 h 13779941"/>
              <a:gd name="connsiteX183" fmla="*/ 8290658 w 15089618"/>
              <a:gd name="connsiteY183" fmla="*/ 11177108 h 13779941"/>
              <a:gd name="connsiteX184" fmla="*/ 8355150 w 15089618"/>
              <a:gd name="connsiteY184" fmla="*/ 11193829 h 13779941"/>
              <a:gd name="connsiteX185" fmla="*/ 8400280 w 15089618"/>
              <a:gd name="connsiteY185" fmla="*/ 11195978 h 13779941"/>
              <a:gd name="connsiteX186" fmla="*/ 8394436 w 15089618"/>
              <a:gd name="connsiteY186" fmla="*/ 11152130 h 13779941"/>
              <a:gd name="connsiteX187" fmla="*/ 8381724 w 15089618"/>
              <a:gd name="connsiteY187" fmla="*/ 11149641 h 13779941"/>
              <a:gd name="connsiteX188" fmla="*/ 8271550 w 15089618"/>
              <a:gd name="connsiteY188" fmla="*/ 11138893 h 13779941"/>
              <a:gd name="connsiteX189" fmla="*/ 8233330 w 15089618"/>
              <a:gd name="connsiteY189" fmla="*/ 11138893 h 13779941"/>
              <a:gd name="connsiteX190" fmla="*/ 8252440 w 15089618"/>
              <a:gd name="connsiteY190" fmla="*/ 11119785 h 13779941"/>
              <a:gd name="connsiteX191" fmla="*/ 8290658 w 15089618"/>
              <a:gd name="connsiteY191" fmla="*/ 11138893 h 13779941"/>
              <a:gd name="connsiteX192" fmla="*/ 8328876 w 15089618"/>
              <a:gd name="connsiteY192" fmla="*/ 11138893 h 13779941"/>
              <a:gd name="connsiteX193" fmla="*/ 8393736 w 15089618"/>
              <a:gd name="connsiteY193" fmla="*/ 11146875 h 13779941"/>
              <a:gd name="connsiteX194" fmla="*/ 8392098 w 15089618"/>
              <a:gd name="connsiteY194" fmla="*/ 11134591 h 13779941"/>
              <a:gd name="connsiteX195" fmla="*/ 8384638 w 15089618"/>
              <a:gd name="connsiteY195" fmla="*/ 11098872 h 13779941"/>
              <a:gd name="connsiteX196" fmla="*/ 8336936 w 15089618"/>
              <a:gd name="connsiteY196" fmla="*/ 11094706 h 13779941"/>
              <a:gd name="connsiteX197" fmla="*/ 8156894 w 15089618"/>
              <a:gd name="connsiteY197" fmla="*/ 11062462 h 13779941"/>
              <a:gd name="connsiteX198" fmla="*/ 8118678 w 15089618"/>
              <a:gd name="connsiteY198" fmla="*/ 11043354 h 13779941"/>
              <a:gd name="connsiteX199" fmla="*/ 8080458 w 15089618"/>
              <a:gd name="connsiteY199" fmla="*/ 11043354 h 13779941"/>
              <a:gd name="connsiteX200" fmla="*/ 8061350 w 15089618"/>
              <a:gd name="connsiteY200" fmla="*/ 11043354 h 13779941"/>
              <a:gd name="connsiteX201" fmla="*/ 8023132 w 15089618"/>
              <a:gd name="connsiteY201" fmla="*/ 11024246 h 13779941"/>
              <a:gd name="connsiteX202" fmla="*/ 8004022 w 15089618"/>
              <a:gd name="connsiteY202" fmla="*/ 11024246 h 13779941"/>
              <a:gd name="connsiteX203" fmla="*/ 7984914 w 15089618"/>
              <a:gd name="connsiteY203" fmla="*/ 11024246 h 13779941"/>
              <a:gd name="connsiteX204" fmla="*/ 7908478 w 15089618"/>
              <a:gd name="connsiteY204" fmla="*/ 11005139 h 13779941"/>
              <a:gd name="connsiteX205" fmla="*/ 6988864 w 15089618"/>
              <a:gd name="connsiteY205" fmla="*/ 10515247 h 13779941"/>
              <a:gd name="connsiteX206" fmla="*/ 6961230 w 15089618"/>
              <a:gd name="connsiteY206" fmla="*/ 10540247 h 13779941"/>
              <a:gd name="connsiteX207" fmla="*/ 6864768 w 15089618"/>
              <a:gd name="connsiteY207" fmla="*/ 10621245 h 13779941"/>
              <a:gd name="connsiteX208" fmla="*/ 6829268 w 15089618"/>
              <a:gd name="connsiteY208" fmla="*/ 10634679 h 13779941"/>
              <a:gd name="connsiteX209" fmla="*/ 6867038 w 15089618"/>
              <a:gd name="connsiteY209" fmla="*/ 10658808 h 13779941"/>
              <a:gd name="connsiteX210" fmla="*/ 6953028 w 15089618"/>
              <a:gd name="connsiteY210" fmla="*/ 10699413 h 13779941"/>
              <a:gd name="connsiteX211" fmla="*/ 7010356 w 15089618"/>
              <a:gd name="connsiteY211" fmla="*/ 10737628 h 13779941"/>
              <a:gd name="connsiteX212" fmla="*/ 7067682 w 15089618"/>
              <a:gd name="connsiteY212" fmla="*/ 10775844 h 13779941"/>
              <a:gd name="connsiteX213" fmla="*/ 7125008 w 15089618"/>
              <a:gd name="connsiteY213" fmla="*/ 10794952 h 13779941"/>
              <a:gd name="connsiteX214" fmla="*/ 7163228 w 15089618"/>
              <a:gd name="connsiteY214" fmla="*/ 10814060 h 13779941"/>
              <a:gd name="connsiteX215" fmla="*/ 7220554 w 15089618"/>
              <a:gd name="connsiteY215" fmla="*/ 10852275 h 13779941"/>
              <a:gd name="connsiteX216" fmla="*/ 7236678 w 15089618"/>
              <a:gd name="connsiteY216" fmla="*/ 10852275 h 13779941"/>
              <a:gd name="connsiteX217" fmla="*/ 7255386 w 15089618"/>
              <a:gd name="connsiteY217" fmla="*/ 10852275 h 13779941"/>
              <a:gd name="connsiteX218" fmla="*/ 7238490 w 15089618"/>
              <a:gd name="connsiteY218" fmla="*/ 10805920 h 13779941"/>
              <a:gd name="connsiteX219" fmla="*/ 7187414 w 15089618"/>
              <a:gd name="connsiteY219" fmla="*/ 10675481 h 13779941"/>
              <a:gd name="connsiteX220" fmla="*/ 7174558 w 15089618"/>
              <a:gd name="connsiteY220" fmla="*/ 10638861 h 13779941"/>
              <a:gd name="connsiteX221" fmla="*/ 7144118 w 15089618"/>
              <a:gd name="connsiteY221" fmla="*/ 10622980 h 13779941"/>
              <a:gd name="connsiteX222" fmla="*/ 7125008 w 15089618"/>
              <a:gd name="connsiteY222" fmla="*/ 10603873 h 13779941"/>
              <a:gd name="connsiteX223" fmla="*/ 7067682 w 15089618"/>
              <a:gd name="connsiteY223" fmla="*/ 10565657 h 13779941"/>
              <a:gd name="connsiteX224" fmla="*/ 7000802 w 15089618"/>
              <a:gd name="connsiteY224" fmla="*/ 10525053 h 13779941"/>
              <a:gd name="connsiteX225" fmla="*/ 9124130 w 15089618"/>
              <a:gd name="connsiteY225" fmla="*/ 10126176 h 13779941"/>
              <a:gd name="connsiteX226" fmla="*/ 9123028 w 15089618"/>
              <a:gd name="connsiteY226" fmla="*/ 10128295 h 13779941"/>
              <a:gd name="connsiteX227" fmla="*/ 9108346 w 15089618"/>
              <a:gd name="connsiteY227" fmla="*/ 10164391 h 13779941"/>
              <a:gd name="connsiteX228" fmla="*/ 9109956 w 15089618"/>
              <a:gd name="connsiteY228" fmla="*/ 10164391 h 13779941"/>
              <a:gd name="connsiteX229" fmla="*/ 9112344 w 15089618"/>
              <a:gd name="connsiteY229" fmla="*/ 10164391 h 13779941"/>
              <a:gd name="connsiteX230" fmla="*/ 9150562 w 15089618"/>
              <a:gd name="connsiteY230" fmla="*/ 10145284 h 13779941"/>
              <a:gd name="connsiteX231" fmla="*/ 9169670 w 15089618"/>
              <a:gd name="connsiteY231" fmla="*/ 10126176 h 13779941"/>
              <a:gd name="connsiteX232" fmla="*/ 9131452 w 15089618"/>
              <a:gd name="connsiteY232" fmla="*/ 10126176 h 13779941"/>
              <a:gd name="connsiteX233" fmla="*/ 9965536 w 15089618"/>
              <a:gd name="connsiteY233" fmla="*/ 9579601 h 13779941"/>
              <a:gd name="connsiteX234" fmla="*/ 9934410 w 15089618"/>
              <a:gd name="connsiteY234" fmla="*/ 9661259 h 13779941"/>
              <a:gd name="connsiteX235" fmla="*/ 9925020 w 15089618"/>
              <a:gd name="connsiteY235" fmla="*/ 9749167 h 13779941"/>
              <a:gd name="connsiteX236" fmla="*/ 9934030 w 15089618"/>
              <a:gd name="connsiteY236" fmla="*/ 9744018 h 13779941"/>
              <a:gd name="connsiteX237" fmla="*/ 9972248 w 15089618"/>
              <a:gd name="connsiteY237" fmla="*/ 9705802 h 13779941"/>
              <a:gd name="connsiteX238" fmla="*/ 9991356 w 15089618"/>
              <a:gd name="connsiteY238" fmla="*/ 9705802 h 13779941"/>
              <a:gd name="connsiteX239" fmla="*/ 10029574 w 15089618"/>
              <a:gd name="connsiteY239" fmla="*/ 9667587 h 13779941"/>
              <a:gd name="connsiteX240" fmla="*/ 10048684 w 15089618"/>
              <a:gd name="connsiteY240" fmla="*/ 9667587 h 13779941"/>
              <a:gd name="connsiteX241" fmla="*/ 10067792 w 15089618"/>
              <a:gd name="connsiteY241" fmla="*/ 9648479 h 13779941"/>
              <a:gd name="connsiteX242" fmla="*/ 10086902 w 15089618"/>
              <a:gd name="connsiteY242" fmla="*/ 9629371 h 13779941"/>
              <a:gd name="connsiteX243" fmla="*/ 10106010 w 15089618"/>
              <a:gd name="connsiteY243" fmla="*/ 9610264 h 13779941"/>
              <a:gd name="connsiteX244" fmla="*/ 10125120 w 15089618"/>
              <a:gd name="connsiteY244" fmla="*/ 9591156 h 13779941"/>
              <a:gd name="connsiteX245" fmla="*/ 10144228 w 15089618"/>
              <a:gd name="connsiteY245" fmla="*/ 9591156 h 13779941"/>
              <a:gd name="connsiteX246" fmla="*/ 10149006 w 15089618"/>
              <a:gd name="connsiteY246" fmla="*/ 9586379 h 13779941"/>
              <a:gd name="connsiteX247" fmla="*/ 10153066 w 15089618"/>
              <a:gd name="connsiteY247" fmla="*/ 9582319 h 13779941"/>
              <a:gd name="connsiteX248" fmla="*/ 10136620 w 15089618"/>
              <a:gd name="connsiteY248" fmla="*/ 9579601 h 13779941"/>
              <a:gd name="connsiteX249" fmla="*/ 9965536 w 15089618"/>
              <a:gd name="connsiteY249" fmla="*/ 9579601 h 13779941"/>
              <a:gd name="connsiteX250" fmla="*/ 9760754 w 15089618"/>
              <a:gd name="connsiteY250" fmla="*/ 9544337 h 13779941"/>
              <a:gd name="connsiteX251" fmla="*/ 9491982 w 15089618"/>
              <a:gd name="connsiteY251" fmla="*/ 9687189 h 13779941"/>
              <a:gd name="connsiteX252" fmla="*/ 9484306 w 15089618"/>
              <a:gd name="connsiteY252" fmla="*/ 9686125 h 13779941"/>
              <a:gd name="connsiteX253" fmla="*/ 9473068 w 15089618"/>
              <a:gd name="connsiteY253" fmla="*/ 9695880 h 13779941"/>
              <a:gd name="connsiteX254" fmla="*/ 9423110 w 15089618"/>
              <a:gd name="connsiteY254" fmla="*/ 9732142 h 13779941"/>
              <a:gd name="connsiteX255" fmla="*/ 9190840 w 15089618"/>
              <a:gd name="connsiteY255" fmla="*/ 9997944 h 13779941"/>
              <a:gd name="connsiteX256" fmla="*/ 9175452 w 15089618"/>
              <a:gd name="connsiteY256" fmla="*/ 10027523 h 13779941"/>
              <a:gd name="connsiteX257" fmla="*/ 9200722 w 15089618"/>
              <a:gd name="connsiteY257" fmla="*/ 10013917 h 13779941"/>
              <a:gd name="connsiteX258" fmla="*/ 9246106 w 15089618"/>
              <a:gd name="connsiteY258" fmla="*/ 10011529 h 13779941"/>
              <a:gd name="connsiteX259" fmla="*/ 9265216 w 15089618"/>
              <a:gd name="connsiteY259" fmla="*/ 10011529 h 13779941"/>
              <a:gd name="connsiteX260" fmla="*/ 9284324 w 15089618"/>
              <a:gd name="connsiteY260" fmla="*/ 9992422 h 13779941"/>
              <a:gd name="connsiteX261" fmla="*/ 9303434 w 15089618"/>
              <a:gd name="connsiteY261" fmla="*/ 9992422 h 13779941"/>
              <a:gd name="connsiteX262" fmla="*/ 9398978 w 15089618"/>
              <a:gd name="connsiteY262" fmla="*/ 9973312 h 13779941"/>
              <a:gd name="connsiteX263" fmla="*/ 9437196 w 15089618"/>
              <a:gd name="connsiteY263" fmla="*/ 9973312 h 13779941"/>
              <a:gd name="connsiteX264" fmla="*/ 9475414 w 15089618"/>
              <a:gd name="connsiteY264" fmla="*/ 9954204 h 13779941"/>
              <a:gd name="connsiteX265" fmla="*/ 9494522 w 15089618"/>
              <a:gd name="connsiteY265" fmla="*/ 9954204 h 13779941"/>
              <a:gd name="connsiteX266" fmla="*/ 9590068 w 15089618"/>
              <a:gd name="connsiteY266" fmla="*/ 9915989 h 13779941"/>
              <a:gd name="connsiteX267" fmla="*/ 9609178 w 15089618"/>
              <a:gd name="connsiteY267" fmla="*/ 9915989 h 13779941"/>
              <a:gd name="connsiteX268" fmla="*/ 9628286 w 15089618"/>
              <a:gd name="connsiteY268" fmla="*/ 9896881 h 13779941"/>
              <a:gd name="connsiteX269" fmla="*/ 9704722 w 15089618"/>
              <a:gd name="connsiteY269" fmla="*/ 9877774 h 13779941"/>
              <a:gd name="connsiteX270" fmla="*/ 9723830 w 15089618"/>
              <a:gd name="connsiteY270" fmla="*/ 9858666 h 13779941"/>
              <a:gd name="connsiteX271" fmla="*/ 9773992 w 15089618"/>
              <a:gd name="connsiteY271" fmla="*/ 9830004 h 13779941"/>
              <a:gd name="connsiteX272" fmla="*/ 9808020 w 15089618"/>
              <a:gd name="connsiteY272" fmla="*/ 9814882 h 13779941"/>
              <a:gd name="connsiteX273" fmla="*/ 9816002 w 15089618"/>
              <a:gd name="connsiteY273" fmla="*/ 9771348 h 13779941"/>
              <a:gd name="connsiteX274" fmla="*/ 9828154 w 15089618"/>
              <a:gd name="connsiteY274" fmla="*/ 9579601 h 13779941"/>
              <a:gd name="connsiteX275" fmla="*/ 9760754 w 15089618"/>
              <a:gd name="connsiteY275" fmla="*/ 9544337 h 13779941"/>
              <a:gd name="connsiteX276" fmla="*/ 13048794 w 15089618"/>
              <a:gd name="connsiteY276" fmla="*/ 9304538 h 13779941"/>
              <a:gd name="connsiteX277" fmla="*/ 13048794 w 15089618"/>
              <a:gd name="connsiteY277" fmla="*/ 9342754 h 13779941"/>
              <a:gd name="connsiteX278" fmla="*/ 13048794 w 15089618"/>
              <a:gd name="connsiteY278" fmla="*/ 9304538 h 13779941"/>
              <a:gd name="connsiteX279" fmla="*/ 13356450 w 15089618"/>
              <a:gd name="connsiteY279" fmla="*/ 9220463 h 13779941"/>
              <a:gd name="connsiteX280" fmla="*/ 13354538 w 15089618"/>
              <a:gd name="connsiteY280" fmla="*/ 9228105 h 13779941"/>
              <a:gd name="connsiteX281" fmla="*/ 13354538 w 15089618"/>
              <a:gd name="connsiteY281" fmla="*/ 9247213 h 13779941"/>
              <a:gd name="connsiteX282" fmla="*/ 13335428 w 15089618"/>
              <a:gd name="connsiteY282" fmla="*/ 9247213 h 13779941"/>
              <a:gd name="connsiteX283" fmla="*/ 13358784 w 15089618"/>
              <a:gd name="connsiteY283" fmla="*/ 9217490 h 13779941"/>
              <a:gd name="connsiteX284" fmla="*/ 13356450 w 15089618"/>
              <a:gd name="connsiteY284" fmla="*/ 9220463 h 13779941"/>
              <a:gd name="connsiteX285" fmla="*/ 13356926 w 15089618"/>
              <a:gd name="connsiteY285" fmla="*/ 9218552 h 13779941"/>
              <a:gd name="connsiteX286" fmla="*/ 13370364 w 15089618"/>
              <a:gd name="connsiteY286" fmla="*/ 9204221 h 13779941"/>
              <a:gd name="connsiteX287" fmla="*/ 13373648 w 15089618"/>
              <a:gd name="connsiteY287" fmla="*/ 9208998 h 13779941"/>
              <a:gd name="connsiteX288" fmla="*/ 13358784 w 15089618"/>
              <a:gd name="connsiteY288" fmla="*/ 9217490 h 13779941"/>
              <a:gd name="connsiteX289" fmla="*/ 13361704 w 15089618"/>
              <a:gd name="connsiteY289" fmla="*/ 9213774 h 13779941"/>
              <a:gd name="connsiteX290" fmla="*/ 13370364 w 15089618"/>
              <a:gd name="connsiteY290" fmla="*/ 9204221 h 13779941"/>
              <a:gd name="connsiteX291" fmla="*/ 13406132 w 15089618"/>
              <a:gd name="connsiteY291" fmla="*/ 7103797 h 13779941"/>
              <a:gd name="connsiteX292" fmla="*/ 13411864 w 15089618"/>
              <a:gd name="connsiteY292" fmla="*/ 7145348 h 13779941"/>
              <a:gd name="connsiteX293" fmla="*/ 13411864 w 15089618"/>
              <a:gd name="connsiteY293" fmla="*/ 7107974 h 13779941"/>
              <a:gd name="connsiteX294" fmla="*/ 13411864 w 15089618"/>
              <a:gd name="connsiteY294" fmla="*/ 7070301 h 13779941"/>
              <a:gd name="connsiteX295" fmla="*/ 13402852 w 15089618"/>
              <a:gd name="connsiteY295" fmla="*/ 7080005 h 13779941"/>
              <a:gd name="connsiteX296" fmla="*/ 13403082 w 15089618"/>
              <a:gd name="connsiteY296" fmla="*/ 7081683 h 13779941"/>
              <a:gd name="connsiteX297" fmla="*/ 13411864 w 15089618"/>
              <a:gd name="connsiteY297" fmla="*/ 7085043 h 13779941"/>
              <a:gd name="connsiteX298" fmla="*/ 13371954 w 15089618"/>
              <a:gd name="connsiteY298" fmla="*/ 6454562 h 13779941"/>
              <a:gd name="connsiteX299" fmla="*/ 13373648 w 15089618"/>
              <a:gd name="connsiteY299" fmla="*/ 6457465 h 13779941"/>
              <a:gd name="connsiteX300" fmla="*/ 13373648 w 15089618"/>
              <a:gd name="connsiteY300" fmla="*/ 6476573 h 13779941"/>
              <a:gd name="connsiteX301" fmla="*/ 13354538 w 15089618"/>
              <a:gd name="connsiteY301" fmla="*/ 6400142 h 13779941"/>
              <a:gd name="connsiteX302" fmla="*/ 13371258 w 15089618"/>
              <a:gd name="connsiteY302" fmla="*/ 6445522 h 13779941"/>
              <a:gd name="connsiteX303" fmla="*/ 13371954 w 15089618"/>
              <a:gd name="connsiteY303" fmla="*/ 6454562 h 13779941"/>
              <a:gd name="connsiteX304" fmla="*/ 13356926 w 15089618"/>
              <a:gd name="connsiteY304" fmla="*/ 6428803 h 13779941"/>
              <a:gd name="connsiteX305" fmla="*/ 13354538 w 15089618"/>
              <a:gd name="connsiteY305" fmla="*/ 6400142 h 13779941"/>
              <a:gd name="connsiteX306" fmla="*/ 13297212 w 15089618"/>
              <a:gd name="connsiteY306" fmla="*/ 6228170 h 13779941"/>
              <a:gd name="connsiteX307" fmla="*/ 13316320 w 15089618"/>
              <a:gd name="connsiteY307" fmla="*/ 6304601 h 13779941"/>
              <a:gd name="connsiteX308" fmla="*/ 13297212 w 15089618"/>
              <a:gd name="connsiteY308" fmla="*/ 6228170 h 13779941"/>
              <a:gd name="connsiteX309" fmla="*/ 13087012 w 15089618"/>
              <a:gd name="connsiteY309" fmla="*/ 5998876 h 13779941"/>
              <a:gd name="connsiteX310" fmla="*/ 13125230 w 15089618"/>
              <a:gd name="connsiteY310" fmla="*/ 6056199 h 13779941"/>
              <a:gd name="connsiteX311" fmla="*/ 13144340 w 15089618"/>
              <a:gd name="connsiteY311" fmla="*/ 6113522 h 13779941"/>
              <a:gd name="connsiteX312" fmla="*/ 13144340 w 15089618"/>
              <a:gd name="connsiteY312" fmla="*/ 6151739 h 13779941"/>
              <a:gd name="connsiteX313" fmla="*/ 13125230 w 15089618"/>
              <a:gd name="connsiteY313" fmla="*/ 6113522 h 13779941"/>
              <a:gd name="connsiteX314" fmla="*/ 13106120 w 15089618"/>
              <a:gd name="connsiteY314" fmla="*/ 6075307 h 13779941"/>
              <a:gd name="connsiteX315" fmla="*/ 13087012 w 15089618"/>
              <a:gd name="connsiteY315" fmla="*/ 5998876 h 13779941"/>
              <a:gd name="connsiteX316" fmla="*/ 13106120 w 15089618"/>
              <a:gd name="connsiteY316" fmla="*/ 5979768 h 13779941"/>
              <a:gd name="connsiteX317" fmla="*/ 13106120 w 15089618"/>
              <a:gd name="connsiteY317" fmla="*/ 6017983 h 13779941"/>
              <a:gd name="connsiteX318" fmla="*/ 13106120 w 15089618"/>
              <a:gd name="connsiteY318" fmla="*/ 5979768 h 13779941"/>
              <a:gd name="connsiteX319" fmla="*/ 13017884 w 15089618"/>
              <a:gd name="connsiteY319" fmla="*/ 5853319 h 13779941"/>
              <a:gd name="connsiteX320" fmla="*/ 13029684 w 15089618"/>
              <a:gd name="connsiteY320" fmla="*/ 5865120 h 13779941"/>
              <a:gd name="connsiteX321" fmla="*/ 13048794 w 15089618"/>
              <a:gd name="connsiteY321" fmla="*/ 5884227 h 13779941"/>
              <a:gd name="connsiteX322" fmla="*/ 13067904 w 15089618"/>
              <a:gd name="connsiteY322" fmla="*/ 5922445 h 13779941"/>
              <a:gd name="connsiteX323" fmla="*/ 13087012 w 15089618"/>
              <a:gd name="connsiteY323" fmla="*/ 5998876 h 13779941"/>
              <a:gd name="connsiteX324" fmla="*/ 13048794 w 15089618"/>
              <a:gd name="connsiteY324" fmla="*/ 5922445 h 13779941"/>
              <a:gd name="connsiteX325" fmla="*/ 13020130 w 15089618"/>
              <a:gd name="connsiteY325" fmla="*/ 5857955 h 13779941"/>
              <a:gd name="connsiteX326" fmla="*/ 13003698 w 15089618"/>
              <a:gd name="connsiteY326" fmla="*/ 5825375 h 13779941"/>
              <a:gd name="connsiteX327" fmla="*/ 13005798 w 15089618"/>
              <a:gd name="connsiteY327" fmla="*/ 5828398 h 13779941"/>
              <a:gd name="connsiteX328" fmla="*/ 13017884 w 15089618"/>
              <a:gd name="connsiteY328" fmla="*/ 5853319 h 13779941"/>
              <a:gd name="connsiteX329" fmla="*/ 13010576 w 15089618"/>
              <a:gd name="connsiteY329" fmla="*/ 5846012 h 13779941"/>
              <a:gd name="connsiteX330" fmla="*/ 3699070 w 15089618"/>
              <a:gd name="connsiteY330" fmla="*/ 1496 h 13779941"/>
              <a:gd name="connsiteX331" fmla="*/ 3738859 w 15089618"/>
              <a:gd name="connsiteY331" fmla="*/ 89721 h 13779941"/>
              <a:gd name="connsiteX332" fmla="*/ 3893564 w 15089618"/>
              <a:gd name="connsiteY332" fmla="*/ 258418 h 13779941"/>
              <a:gd name="connsiteX333" fmla="*/ 3880961 w 15089618"/>
              <a:gd name="connsiteY333" fmla="*/ 291353 h 13779941"/>
              <a:gd name="connsiteX334" fmla="*/ 3977800 w 15089618"/>
              <a:gd name="connsiteY334" fmla="*/ 328411 h 13779941"/>
              <a:gd name="connsiteX335" fmla="*/ 4381001 w 15089618"/>
              <a:gd name="connsiteY335" fmla="*/ 993693 h 13779941"/>
              <a:gd name="connsiteX336" fmla="*/ 4599441 w 15089618"/>
              <a:gd name="connsiteY336" fmla="*/ 1188040 h 13779941"/>
              <a:gd name="connsiteX337" fmla="*/ 4660150 w 15089618"/>
              <a:gd name="connsiteY337" fmla="*/ 1319509 h 13779941"/>
              <a:gd name="connsiteX338" fmla="*/ 4750278 w 15089618"/>
              <a:gd name="connsiteY338" fmla="*/ 1464757 h 13779941"/>
              <a:gd name="connsiteX339" fmla="*/ 4833725 w 15089618"/>
              <a:gd name="connsiteY339" fmla="*/ 1533188 h 13779941"/>
              <a:gd name="connsiteX340" fmla="*/ 5166454 w 15089618"/>
              <a:gd name="connsiteY340" fmla="*/ 2099763 h 13779941"/>
              <a:gd name="connsiteX341" fmla="*/ 5301870 w 15089618"/>
              <a:gd name="connsiteY341" fmla="*/ 2224581 h 13779941"/>
              <a:gd name="connsiteX342" fmla="*/ 5495944 w 15089618"/>
              <a:gd name="connsiteY342" fmla="*/ 2482602 h 13779941"/>
              <a:gd name="connsiteX343" fmla="*/ 5555024 w 15089618"/>
              <a:gd name="connsiteY343" fmla="*/ 2614707 h 13779941"/>
              <a:gd name="connsiteX344" fmla="*/ 5761700 w 15089618"/>
              <a:gd name="connsiteY344" fmla="*/ 2839794 h 13779941"/>
              <a:gd name="connsiteX345" fmla="*/ 6199422 w 15089618"/>
              <a:gd name="connsiteY345" fmla="*/ 3226292 h 13779941"/>
              <a:gd name="connsiteX346" fmla="*/ 6426178 w 15089618"/>
              <a:gd name="connsiteY346" fmla="*/ 3496819 h 13779941"/>
              <a:gd name="connsiteX347" fmla="*/ 6476010 w 15089618"/>
              <a:gd name="connsiteY347" fmla="*/ 3510185 h 13779941"/>
              <a:gd name="connsiteX348" fmla="*/ 6478662 w 15089618"/>
              <a:gd name="connsiteY348" fmla="*/ 3510559 h 13779941"/>
              <a:gd name="connsiteX349" fmla="*/ 6486704 w 15089618"/>
              <a:gd name="connsiteY349" fmla="*/ 3451471 h 13779941"/>
              <a:gd name="connsiteX350" fmla="*/ 6512788 w 15089618"/>
              <a:gd name="connsiteY350" fmla="*/ 3186257 h 13779941"/>
              <a:gd name="connsiteX351" fmla="*/ 6648876 w 15089618"/>
              <a:gd name="connsiteY351" fmla="*/ 2707843 h 13779941"/>
              <a:gd name="connsiteX352" fmla="*/ 6751264 w 15089618"/>
              <a:gd name="connsiteY352" fmla="*/ 2058987 h 13779941"/>
              <a:gd name="connsiteX353" fmla="*/ 6834746 w 15089618"/>
              <a:gd name="connsiteY353" fmla="*/ 2027293 h 13779941"/>
              <a:gd name="connsiteX354" fmla="*/ 7059730 w 15089618"/>
              <a:gd name="connsiteY354" fmla="*/ 2469224 h 13779941"/>
              <a:gd name="connsiteX355" fmla="*/ 6853654 w 15089618"/>
              <a:gd name="connsiteY355" fmla="*/ 3118080 h 13779941"/>
              <a:gd name="connsiteX356" fmla="*/ 6887352 w 15089618"/>
              <a:gd name="connsiteY356" fmla="*/ 3596493 h 13779941"/>
              <a:gd name="connsiteX357" fmla="*/ 6893290 w 15089618"/>
              <a:gd name="connsiteY357" fmla="*/ 3610626 h 13779941"/>
              <a:gd name="connsiteX358" fmla="*/ 6988050 w 15089618"/>
              <a:gd name="connsiteY358" fmla="*/ 3613740 h 13779941"/>
              <a:gd name="connsiteX359" fmla="*/ 7081358 w 15089618"/>
              <a:gd name="connsiteY359" fmla="*/ 3601542 h 13779941"/>
              <a:gd name="connsiteX360" fmla="*/ 7646408 w 15089618"/>
              <a:gd name="connsiteY360" fmla="*/ 3561020 h 13779941"/>
              <a:gd name="connsiteX361" fmla="*/ 7750286 w 15089618"/>
              <a:gd name="connsiteY361" fmla="*/ 3564270 h 13779941"/>
              <a:gd name="connsiteX362" fmla="*/ 7767200 w 15089618"/>
              <a:gd name="connsiteY362" fmla="*/ 3564951 h 13779941"/>
              <a:gd name="connsiteX363" fmla="*/ 7816620 w 15089618"/>
              <a:gd name="connsiteY363" fmla="*/ 3480178 h 13779941"/>
              <a:gd name="connsiteX364" fmla="*/ 8153620 w 15089618"/>
              <a:gd name="connsiteY364" fmla="*/ 2912374 h 13779941"/>
              <a:gd name="connsiteX365" fmla="*/ 8939042 w 15089618"/>
              <a:gd name="connsiteY365" fmla="*/ 2947639 h 13779941"/>
              <a:gd name="connsiteX366" fmla="*/ 8993390 w 15089618"/>
              <a:gd name="connsiteY366" fmla="*/ 2931149 h 13779941"/>
              <a:gd name="connsiteX367" fmla="*/ 9021608 w 15089618"/>
              <a:gd name="connsiteY367" fmla="*/ 2917709 h 13779941"/>
              <a:gd name="connsiteX368" fmla="*/ 9059780 w 15089618"/>
              <a:gd name="connsiteY368" fmla="*/ 2893145 h 13779941"/>
              <a:gd name="connsiteX369" fmla="*/ 9247510 w 15089618"/>
              <a:gd name="connsiteY369" fmla="*/ 2570314 h 13779941"/>
              <a:gd name="connsiteX370" fmla="*/ 9555978 w 15089618"/>
              <a:gd name="connsiteY370" fmla="*/ 2195341 h 13779941"/>
              <a:gd name="connsiteX371" fmla="*/ 9318738 w 15089618"/>
              <a:gd name="connsiteY371" fmla="*/ 2789723 h 13779941"/>
              <a:gd name="connsiteX372" fmla="*/ 9317402 w 15089618"/>
              <a:gd name="connsiteY372" fmla="*/ 2808713 h 13779941"/>
              <a:gd name="connsiteX373" fmla="*/ 9325814 w 15089618"/>
              <a:gd name="connsiteY373" fmla="*/ 2803526 h 13779941"/>
              <a:gd name="connsiteX374" fmla="*/ 9547690 w 15089618"/>
              <a:gd name="connsiteY374" fmla="*/ 2422097 h 13779941"/>
              <a:gd name="connsiteX375" fmla="*/ 9845774 w 15089618"/>
              <a:gd name="connsiteY375" fmla="*/ 2023918 h 13779941"/>
              <a:gd name="connsiteX376" fmla="*/ 10173300 w 15089618"/>
              <a:gd name="connsiteY376" fmla="*/ 1454512 h 13779941"/>
              <a:gd name="connsiteX377" fmla="*/ 10262594 w 15089618"/>
              <a:gd name="connsiteY377" fmla="*/ 1454746 h 13779941"/>
              <a:gd name="connsiteX378" fmla="*/ 10314774 w 15089618"/>
              <a:gd name="connsiteY378" fmla="*/ 1947899 h 13779941"/>
              <a:gd name="connsiteX379" fmla="*/ 9890408 w 15089618"/>
              <a:gd name="connsiteY379" fmla="*/ 2480248 h 13779941"/>
              <a:gd name="connsiteX380" fmla="*/ 9750898 w 15089618"/>
              <a:gd name="connsiteY380" fmla="*/ 2939107 h 13779941"/>
              <a:gd name="connsiteX381" fmla="*/ 9838372 w 15089618"/>
              <a:gd name="connsiteY381" fmla="*/ 3192833 h 13779941"/>
              <a:gd name="connsiteX382" fmla="*/ 10493972 w 15089618"/>
              <a:gd name="connsiteY382" fmla="*/ 3296459 h 13779941"/>
              <a:gd name="connsiteX383" fmla="*/ 11178034 w 15089618"/>
              <a:gd name="connsiteY383" fmla="*/ 2752734 h 13779941"/>
              <a:gd name="connsiteX384" fmla="*/ 11387754 w 15089618"/>
              <a:gd name="connsiteY384" fmla="*/ 2762252 h 13779941"/>
              <a:gd name="connsiteX385" fmla="*/ 11392374 w 15089618"/>
              <a:gd name="connsiteY385" fmla="*/ 2763050 h 13779941"/>
              <a:gd name="connsiteX386" fmla="*/ 11474494 w 15089618"/>
              <a:gd name="connsiteY386" fmla="*/ 2673608 h 13779941"/>
              <a:gd name="connsiteX387" fmla="*/ 11710056 w 15089618"/>
              <a:gd name="connsiteY387" fmla="*/ 2433960 h 13779941"/>
              <a:gd name="connsiteX388" fmla="*/ 11710056 w 15089618"/>
              <a:gd name="connsiteY388" fmla="*/ 2365784 h 13779941"/>
              <a:gd name="connsiteX389" fmla="*/ 11846142 w 15089618"/>
              <a:gd name="connsiteY389" fmla="*/ 2229428 h 13779941"/>
              <a:gd name="connsiteX390" fmla="*/ 12017224 w 15089618"/>
              <a:gd name="connsiteY390" fmla="*/ 2229428 h 13779941"/>
              <a:gd name="connsiteX391" fmla="*/ 12119618 w 15089618"/>
              <a:gd name="connsiteY391" fmla="*/ 2331696 h 13779941"/>
              <a:gd name="connsiteX392" fmla="*/ 12017224 w 15089618"/>
              <a:gd name="connsiteY392" fmla="*/ 2605578 h 13779941"/>
              <a:gd name="connsiteX393" fmla="*/ 11983530 w 15089618"/>
              <a:gd name="connsiteY393" fmla="*/ 2673754 h 13779941"/>
              <a:gd name="connsiteX394" fmla="*/ 11846142 w 15089618"/>
              <a:gd name="connsiteY394" fmla="*/ 2741931 h 13779941"/>
              <a:gd name="connsiteX395" fmla="*/ 11663072 w 15089618"/>
              <a:gd name="connsiteY395" fmla="*/ 2832002 h 13779941"/>
              <a:gd name="connsiteX396" fmla="*/ 11658338 w 15089618"/>
              <a:gd name="connsiteY396" fmla="*/ 2834920 h 13779941"/>
              <a:gd name="connsiteX397" fmla="*/ 11701210 w 15089618"/>
              <a:gd name="connsiteY397" fmla="*/ 2853419 h 13779941"/>
              <a:gd name="connsiteX398" fmla="*/ 11898976 w 15089618"/>
              <a:gd name="connsiteY398" fmla="*/ 3066377 h 13779941"/>
              <a:gd name="connsiteX399" fmla="*/ 12321926 w 15089618"/>
              <a:gd name="connsiteY399" fmla="*/ 2824220 h 13779941"/>
              <a:gd name="connsiteX400" fmla="*/ 12744034 w 15089618"/>
              <a:gd name="connsiteY400" fmla="*/ 2584257 h 13779941"/>
              <a:gd name="connsiteX401" fmla="*/ 12286986 w 15089618"/>
              <a:gd name="connsiteY401" fmla="*/ 3104101 h 13779941"/>
              <a:gd name="connsiteX402" fmla="*/ 12150522 w 15089618"/>
              <a:gd name="connsiteY402" fmla="*/ 3272133 h 13779941"/>
              <a:gd name="connsiteX403" fmla="*/ 12018346 w 15089618"/>
              <a:gd name="connsiteY403" fmla="*/ 3331049 h 13779941"/>
              <a:gd name="connsiteX404" fmla="*/ 11906440 w 15089618"/>
              <a:gd name="connsiteY404" fmla="*/ 3909970 h 13779941"/>
              <a:gd name="connsiteX405" fmla="*/ 11814050 w 15089618"/>
              <a:gd name="connsiteY405" fmla="*/ 4057110 h 13779941"/>
              <a:gd name="connsiteX406" fmla="*/ 11793566 w 15089618"/>
              <a:gd name="connsiteY406" fmla="*/ 4229978 h 13779941"/>
              <a:gd name="connsiteX407" fmla="*/ 11797972 w 15089618"/>
              <a:gd name="connsiteY407" fmla="*/ 4249247 h 13779941"/>
              <a:gd name="connsiteX408" fmla="*/ 11823430 w 15089618"/>
              <a:gd name="connsiteY408" fmla="*/ 4269613 h 13779941"/>
              <a:gd name="connsiteX409" fmla="*/ 11940472 w 15089618"/>
              <a:gd name="connsiteY409" fmla="*/ 4374706 h 13779941"/>
              <a:gd name="connsiteX410" fmla="*/ 11978692 w 15089618"/>
              <a:gd name="connsiteY410" fmla="*/ 4412921 h 13779941"/>
              <a:gd name="connsiteX411" fmla="*/ 11978692 w 15089618"/>
              <a:gd name="connsiteY411" fmla="*/ 4432029 h 13779941"/>
              <a:gd name="connsiteX412" fmla="*/ 11997800 w 15089618"/>
              <a:gd name="connsiteY412" fmla="*/ 4432029 h 13779941"/>
              <a:gd name="connsiteX413" fmla="*/ 12036018 w 15089618"/>
              <a:gd name="connsiteY413" fmla="*/ 4470245 h 13779941"/>
              <a:gd name="connsiteX414" fmla="*/ 12093344 w 15089618"/>
              <a:gd name="connsiteY414" fmla="*/ 4527570 h 13779941"/>
              <a:gd name="connsiteX415" fmla="*/ 12169780 w 15089618"/>
              <a:gd name="connsiteY415" fmla="*/ 4604000 h 13779941"/>
              <a:gd name="connsiteX416" fmla="*/ 12227108 w 15089618"/>
              <a:gd name="connsiteY416" fmla="*/ 4661324 h 13779941"/>
              <a:gd name="connsiteX417" fmla="*/ 12322652 w 15089618"/>
              <a:gd name="connsiteY417" fmla="*/ 4775972 h 13779941"/>
              <a:gd name="connsiteX418" fmla="*/ 12362350 w 15089618"/>
              <a:gd name="connsiteY418" fmla="*/ 4833861 h 13779941"/>
              <a:gd name="connsiteX419" fmla="*/ 12371646 w 15089618"/>
              <a:gd name="connsiteY419" fmla="*/ 4832467 h 13779941"/>
              <a:gd name="connsiteX420" fmla="*/ 12440350 w 15089618"/>
              <a:gd name="connsiteY420" fmla="*/ 4810281 h 13779941"/>
              <a:gd name="connsiteX421" fmla="*/ 12585128 w 15089618"/>
              <a:gd name="connsiteY421" fmla="*/ 4718430 h 13779941"/>
              <a:gd name="connsiteX422" fmla="*/ 12533946 w 15089618"/>
              <a:gd name="connsiteY422" fmla="*/ 4663604 h 13779941"/>
              <a:gd name="connsiteX423" fmla="*/ 13056390 w 15089618"/>
              <a:gd name="connsiteY423" fmla="*/ 4350024 h 13779941"/>
              <a:gd name="connsiteX424" fmla="*/ 13289270 w 15089618"/>
              <a:gd name="connsiteY424" fmla="*/ 4220146 h 13779941"/>
              <a:gd name="connsiteX425" fmla="*/ 13357294 w 15089618"/>
              <a:gd name="connsiteY425" fmla="*/ 4136680 h 13779941"/>
              <a:gd name="connsiteX426" fmla="*/ 13565810 w 15089618"/>
              <a:gd name="connsiteY426" fmla="*/ 4070475 h 13779941"/>
              <a:gd name="connsiteX427" fmla="*/ 13699614 w 15089618"/>
              <a:gd name="connsiteY427" fmla="*/ 4010924 h 13779941"/>
              <a:gd name="connsiteX428" fmla="*/ 13774742 w 15089618"/>
              <a:gd name="connsiteY428" fmla="*/ 4003174 h 13779941"/>
              <a:gd name="connsiteX429" fmla="*/ 13831790 w 15089618"/>
              <a:gd name="connsiteY429" fmla="*/ 3952008 h 13779941"/>
              <a:gd name="connsiteX430" fmla="*/ 13863266 w 15089618"/>
              <a:gd name="connsiteY430" fmla="*/ 3964051 h 13779941"/>
              <a:gd name="connsiteX431" fmla="*/ 14007624 w 15089618"/>
              <a:gd name="connsiteY431" fmla="*/ 3873297 h 13779941"/>
              <a:gd name="connsiteX432" fmla="*/ 14083172 w 15089618"/>
              <a:gd name="connsiteY432" fmla="*/ 3864450 h 13779941"/>
              <a:gd name="connsiteX433" fmla="*/ 14670558 w 15089618"/>
              <a:gd name="connsiteY433" fmla="*/ 3576980 h 13779941"/>
              <a:gd name="connsiteX434" fmla="*/ 14694926 w 15089618"/>
              <a:gd name="connsiteY434" fmla="*/ 3513306 h 13779941"/>
              <a:gd name="connsiteX435" fmla="*/ 14870756 w 15089618"/>
              <a:gd name="connsiteY435" fmla="*/ 3434594 h 13779941"/>
              <a:gd name="connsiteX436" fmla="*/ 15030538 w 15089618"/>
              <a:gd name="connsiteY436" fmla="*/ 3495739 h 13779941"/>
              <a:gd name="connsiteX437" fmla="*/ 15089618 w 15089618"/>
              <a:gd name="connsiteY437" fmla="*/ 3627846 h 13779941"/>
              <a:gd name="connsiteX438" fmla="*/ 14896106 w 15089618"/>
              <a:gd name="connsiteY438" fmla="*/ 3847044 h 13779941"/>
              <a:gd name="connsiteX439" fmla="*/ 14840268 w 15089618"/>
              <a:gd name="connsiteY439" fmla="*/ 3898674 h 13779941"/>
              <a:gd name="connsiteX440" fmla="*/ 14687590 w 15089618"/>
              <a:gd name="connsiteY440" fmla="*/ 3913247 h 13779941"/>
              <a:gd name="connsiteX441" fmla="*/ 14295718 w 15089618"/>
              <a:gd name="connsiteY441" fmla="*/ 3983543 h 13779941"/>
              <a:gd name="connsiteX442" fmla="*/ 14193802 w 15089618"/>
              <a:gd name="connsiteY442" fmla="*/ 4054039 h 13779941"/>
              <a:gd name="connsiteX443" fmla="*/ 14129646 w 15089618"/>
              <a:gd name="connsiteY443" fmla="*/ 4029488 h 13779941"/>
              <a:gd name="connsiteX444" fmla="*/ 14093096 w 15089618"/>
              <a:gd name="connsiteY444" fmla="*/ 4124999 h 13779941"/>
              <a:gd name="connsiteX445" fmla="*/ 13299618 w 15089618"/>
              <a:gd name="connsiteY445" fmla="*/ 4479599 h 13779941"/>
              <a:gd name="connsiteX446" fmla="*/ 13218202 w 15089618"/>
              <a:gd name="connsiteY446" fmla="*/ 4594439 h 13779941"/>
              <a:gd name="connsiteX447" fmla="*/ 13049056 w 15089618"/>
              <a:gd name="connsiteY447" fmla="*/ 4749967 h 13779941"/>
              <a:gd name="connsiteX448" fmla="*/ 12817386 w 15089618"/>
              <a:gd name="connsiteY448" fmla="*/ 4880306 h 13779941"/>
              <a:gd name="connsiteX449" fmla="*/ 12607238 w 15089618"/>
              <a:gd name="connsiteY449" fmla="*/ 4947146 h 13779941"/>
              <a:gd name="connsiteX450" fmla="*/ 12547314 w 15089618"/>
              <a:gd name="connsiteY450" fmla="*/ 4997213 h 13779941"/>
              <a:gd name="connsiteX451" fmla="*/ 12518780 w 15089618"/>
              <a:gd name="connsiteY451" fmla="*/ 5018100 h 13779941"/>
              <a:gd name="connsiteX452" fmla="*/ 12532852 w 15089618"/>
              <a:gd name="connsiteY452" fmla="*/ 5033928 h 13779941"/>
              <a:gd name="connsiteX453" fmla="*/ 12609288 w 15089618"/>
              <a:gd name="connsiteY453" fmla="*/ 5119913 h 13779941"/>
              <a:gd name="connsiteX454" fmla="*/ 12628396 w 15089618"/>
              <a:gd name="connsiteY454" fmla="*/ 5158128 h 13779941"/>
              <a:gd name="connsiteX455" fmla="*/ 12704832 w 15089618"/>
              <a:gd name="connsiteY455" fmla="*/ 5253669 h 13779941"/>
              <a:gd name="connsiteX456" fmla="*/ 12723942 w 15089618"/>
              <a:gd name="connsiteY456" fmla="*/ 5291884 h 13779941"/>
              <a:gd name="connsiteX457" fmla="*/ 12743050 w 15089618"/>
              <a:gd name="connsiteY457" fmla="*/ 5330100 h 13779941"/>
              <a:gd name="connsiteX458" fmla="*/ 12838596 w 15089618"/>
              <a:gd name="connsiteY458" fmla="*/ 5444748 h 13779941"/>
              <a:gd name="connsiteX459" fmla="*/ 12838596 w 15089618"/>
              <a:gd name="connsiteY459" fmla="*/ 5463856 h 13779941"/>
              <a:gd name="connsiteX460" fmla="*/ 12876814 w 15089618"/>
              <a:gd name="connsiteY460" fmla="*/ 5521179 h 13779941"/>
              <a:gd name="connsiteX461" fmla="*/ 12934140 w 15089618"/>
              <a:gd name="connsiteY461" fmla="*/ 5597610 h 13779941"/>
              <a:gd name="connsiteX462" fmla="*/ 12953248 w 15089618"/>
              <a:gd name="connsiteY462" fmla="*/ 5654935 h 13779941"/>
              <a:gd name="connsiteX463" fmla="*/ 12972358 w 15089618"/>
              <a:gd name="connsiteY463" fmla="*/ 5654935 h 13779941"/>
              <a:gd name="connsiteX464" fmla="*/ 12972358 w 15089618"/>
              <a:gd name="connsiteY464" fmla="*/ 5693150 h 13779941"/>
              <a:gd name="connsiteX465" fmla="*/ 13029684 w 15089618"/>
              <a:gd name="connsiteY465" fmla="*/ 5788689 h 13779941"/>
              <a:gd name="connsiteX466" fmla="*/ 13067904 w 15089618"/>
              <a:gd name="connsiteY466" fmla="*/ 5884227 h 13779941"/>
              <a:gd name="connsiteX467" fmla="*/ 13087012 w 15089618"/>
              <a:gd name="connsiteY467" fmla="*/ 5884227 h 13779941"/>
              <a:gd name="connsiteX468" fmla="*/ 13087012 w 15089618"/>
              <a:gd name="connsiteY468" fmla="*/ 5922445 h 13779941"/>
              <a:gd name="connsiteX469" fmla="*/ 13106120 w 15089618"/>
              <a:gd name="connsiteY469" fmla="*/ 5979768 h 13779941"/>
              <a:gd name="connsiteX470" fmla="*/ 13048794 w 15089618"/>
              <a:gd name="connsiteY470" fmla="*/ 5884227 h 13779941"/>
              <a:gd name="connsiteX471" fmla="*/ 13048794 w 15089618"/>
              <a:gd name="connsiteY471" fmla="*/ 5865120 h 13779941"/>
              <a:gd name="connsiteX472" fmla="*/ 13029684 w 15089618"/>
              <a:gd name="connsiteY472" fmla="*/ 5826905 h 13779941"/>
              <a:gd name="connsiteX473" fmla="*/ 12991468 w 15089618"/>
              <a:gd name="connsiteY473" fmla="*/ 5769581 h 13779941"/>
              <a:gd name="connsiteX474" fmla="*/ 12991468 w 15089618"/>
              <a:gd name="connsiteY474" fmla="*/ 5750474 h 13779941"/>
              <a:gd name="connsiteX475" fmla="*/ 12991468 w 15089618"/>
              <a:gd name="connsiteY475" fmla="*/ 5788689 h 13779941"/>
              <a:gd name="connsiteX476" fmla="*/ 12999528 w 15089618"/>
              <a:gd name="connsiteY476" fmla="*/ 5812872 h 13779941"/>
              <a:gd name="connsiteX477" fmla="*/ 13003698 w 15089618"/>
              <a:gd name="connsiteY477" fmla="*/ 5825375 h 13779941"/>
              <a:gd name="connsiteX478" fmla="*/ 12991468 w 15089618"/>
              <a:gd name="connsiteY478" fmla="*/ 5807797 h 13779941"/>
              <a:gd name="connsiteX479" fmla="*/ 12934140 w 15089618"/>
              <a:gd name="connsiteY479" fmla="*/ 5693150 h 13779941"/>
              <a:gd name="connsiteX480" fmla="*/ 12915032 w 15089618"/>
              <a:gd name="connsiteY480" fmla="*/ 5674043 h 13779941"/>
              <a:gd name="connsiteX481" fmla="*/ 12876814 w 15089618"/>
              <a:gd name="connsiteY481" fmla="*/ 5597610 h 13779941"/>
              <a:gd name="connsiteX482" fmla="*/ 12876814 w 15089618"/>
              <a:gd name="connsiteY482" fmla="*/ 5578502 h 13779941"/>
              <a:gd name="connsiteX483" fmla="*/ 12867258 w 15089618"/>
              <a:gd name="connsiteY483" fmla="*/ 5588056 h 13779941"/>
              <a:gd name="connsiteX484" fmla="*/ 12862916 w 15089618"/>
              <a:gd name="connsiteY484" fmla="*/ 5592399 h 13779941"/>
              <a:gd name="connsiteX485" fmla="*/ 12857704 w 15089618"/>
              <a:gd name="connsiteY485" fmla="*/ 5578502 h 13779941"/>
              <a:gd name="connsiteX486" fmla="*/ 12857704 w 15089618"/>
              <a:gd name="connsiteY486" fmla="*/ 5597610 h 13779941"/>
              <a:gd name="connsiteX487" fmla="*/ 12862916 w 15089618"/>
              <a:gd name="connsiteY487" fmla="*/ 5592399 h 13779941"/>
              <a:gd name="connsiteX488" fmla="*/ 12886368 w 15089618"/>
              <a:gd name="connsiteY488" fmla="*/ 5654933 h 13779941"/>
              <a:gd name="connsiteX489" fmla="*/ 12915032 w 15089618"/>
              <a:gd name="connsiteY489" fmla="*/ 5731366 h 13779941"/>
              <a:gd name="connsiteX490" fmla="*/ 12934140 w 15089618"/>
              <a:gd name="connsiteY490" fmla="*/ 5769581 h 13779941"/>
              <a:gd name="connsiteX491" fmla="*/ 12972358 w 15089618"/>
              <a:gd name="connsiteY491" fmla="*/ 5846012 h 13779941"/>
              <a:gd name="connsiteX492" fmla="*/ 13010576 w 15089618"/>
              <a:gd name="connsiteY492" fmla="*/ 5903337 h 13779941"/>
              <a:gd name="connsiteX493" fmla="*/ 13029684 w 15089618"/>
              <a:gd name="connsiteY493" fmla="*/ 5941552 h 13779941"/>
              <a:gd name="connsiteX494" fmla="*/ 13067904 w 15089618"/>
              <a:gd name="connsiteY494" fmla="*/ 6037092 h 13779941"/>
              <a:gd name="connsiteX495" fmla="*/ 13106120 w 15089618"/>
              <a:gd name="connsiteY495" fmla="*/ 6094414 h 13779941"/>
              <a:gd name="connsiteX496" fmla="*/ 13106120 w 15089618"/>
              <a:gd name="connsiteY496" fmla="*/ 6132631 h 13779941"/>
              <a:gd name="connsiteX497" fmla="*/ 13125230 w 15089618"/>
              <a:gd name="connsiteY497" fmla="*/ 6151739 h 13779941"/>
              <a:gd name="connsiteX498" fmla="*/ 13144340 w 15089618"/>
              <a:gd name="connsiteY498" fmla="*/ 6209062 h 13779941"/>
              <a:gd name="connsiteX499" fmla="*/ 13125230 w 15089618"/>
              <a:gd name="connsiteY499" fmla="*/ 6132631 h 13779941"/>
              <a:gd name="connsiteX500" fmla="*/ 13144340 w 15089618"/>
              <a:gd name="connsiteY500" fmla="*/ 6189955 h 13779941"/>
              <a:gd name="connsiteX501" fmla="*/ 13163448 w 15089618"/>
              <a:gd name="connsiteY501" fmla="*/ 6209062 h 13779941"/>
              <a:gd name="connsiteX502" fmla="*/ 13163448 w 15089618"/>
              <a:gd name="connsiteY502" fmla="*/ 6228170 h 13779941"/>
              <a:gd name="connsiteX503" fmla="*/ 13201666 w 15089618"/>
              <a:gd name="connsiteY503" fmla="*/ 6285493 h 13779941"/>
              <a:gd name="connsiteX504" fmla="*/ 13220776 w 15089618"/>
              <a:gd name="connsiteY504" fmla="*/ 6323709 h 13779941"/>
              <a:gd name="connsiteX505" fmla="*/ 13239886 w 15089618"/>
              <a:gd name="connsiteY505" fmla="*/ 6361924 h 13779941"/>
              <a:gd name="connsiteX506" fmla="*/ 13239886 w 15089618"/>
              <a:gd name="connsiteY506" fmla="*/ 6342817 h 13779941"/>
              <a:gd name="connsiteX507" fmla="*/ 13239886 w 15089618"/>
              <a:gd name="connsiteY507" fmla="*/ 6316544 h 13779941"/>
              <a:gd name="connsiteX508" fmla="*/ 13239886 w 15089618"/>
              <a:gd name="connsiteY508" fmla="*/ 6312364 h 13779941"/>
              <a:gd name="connsiteX509" fmla="*/ 13239886 w 15089618"/>
              <a:gd name="connsiteY509" fmla="*/ 6309378 h 13779941"/>
              <a:gd name="connsiteX510" fmla="*/ 13239886 w 15089618"/>
              <a:gd name="connsiteY510" fmla="*/ 6304601 h 13779941"/>
              <a:gd name="connsiteX511" fmla="*/ 13239886 w 15089618"/>
              <a:gd name="connsiteY511" fmla="*/ 6285493 h 13779941"/>
              <a:gd name="connsiteX512" fmla="*/ 13239886 w 15089618"/>
              <a:gd name="connsiteY512" fmla="*/ 6266386 h 13779941"/>
              <a:gd name="connsiteX513" fmla="*/ 13182556 w 15089618"/>
              <a:gd name="connsiteY513" fmla="*/ 6151739 h 13779941"/>
              <a:gd name="connsiteX514" fmla="*/ 13201666 w 15089618"/>
              <a:gd name="connsiteY514" fmla="*/ 6189955 h 13779941"/>
              <a:gd name="connsiteX515" fmla="*/ 13201666 w 15089618"/>
              <a:gd name="connsiteY515" fmla="*/ 6132631 h 13779941"/>
              <a:gd name="connsiteX516" fmla="*/ 13201666 w 15089618"/>
              <a:gd name="connsiteY516" fmla="*/ 6124570 h 13779941"/>
              <a:gd name="connsiteX517" fmla="*/ 13201666 w 15089618"/>
              <a:gd name="connsiteY517" fmla="*/ 6113522 h 13779941"/>
              <a:gd name="connsiteX518" fmla="*/ 13201666 w 15089618"/>
              <a:gd name="connsiteY518" fmla="*/ 6094414 h 13779941"/>
              <a:gd name="connsiteX519" fmla="*/ 13220776 w 15089618"/>
              <a:gd name="connsiteY519" fmla="*/ 6094414 h 13779941"/>
              <a:gd name="connsiteX520" fmla="*/ 13239886 w 15089618"/>
              <a:gd name="connsiteY520" fmla="*/ 6113522 h 13779941"/>
              <a:gd name="connsiteX521" fmla="*/ 13258992 w 15089618"/>
              <a:gd name="connsiteY521" fmla="*/ 6209062 h 13779941"/>
              <a:gd name="connsiteX522" fmla="*/ 13297212 w 15089618"/>
              <a:gd name="connsiteY522" fmla="*/ 6323709 h 13779941"/>
              <a:gd name="connsiteX523" fmla="*/ 13297212 w 15089618"/>
              <a:gd name="connsiteY523" fmla="*/ 6342817 h 13779941"/>
              <a:gd name="connsiteX524" fmla="*/ 13316320 w 15089618"/>
              <a:gd name="connsiteY524" fmla="*/ 6400142 h 13779941"/>
              <a:gd name="connsiteX525" fmla="*/ 13316320 w 15089618"/>
              <a:gd name="connsiteY525" fmla="*/ 6361924 h 13779941"/>
              <a:gd name="connsiteX526" fmla="*/ 13316320 w 15089618"/>
              <a:gd name="connsiteY526" fmla="*/ 6342817 h 13779941"/>
              <a:gd name="connsiteX527" fmla="*/ 13316320 w 15089618"/>
              <a:gd name="connsiteY527" fmla="*/ 6304601 h 13779941"/>
              <a:gd name="connsiteX528" fmla="*/ 13354538 w 15089618"/>
              <a:gd name="connsiteY528" fmla="*/ 6457465 h 13779941"/>
              <a:gd name="connsiteX529" fmla="*/ 13373648 w 15089618"/>
              <a:gd name="connsiteY529" fmla="*/ 6476573 h 13779941"/>
              <a:gd name="connsiteX530" fmla="*/ 13392756 w 15089618"/>
              <a:gd name="connsiteY530" fmla="*/ 6572112 h 13779941"/>
              <a:gd name="connsiteX531" fmla="*/ 13430974 w 15089618"/>
              <a:gd name="connsiteY531" fmla="*/ 6744083 h 13779941"/>
              <a:gd name="connsiteX532" fmla="*/ 13411864 w 15089618"/>
              <a:gd name="connsiteY532" fmla="*/ 6744083 h 13779941"/>
              <a:gd name="connsiteX533" fmla="*/ 13411864 w 15089618"/>
              <a:gd name="connsiteY533" fmla="*/ 6763190 h 13779941"/>
              <a:gd name="connsiteX534" fmla="*/ 13411864 w 15089618"/>
              <a:gd name="connsiteY534" fmla="*/ 6839621 h 13779941"/>
              <a:gd name="connsiteX535" fmla="*/ 13411864 w 15089618"/>
              <a:gd name="connsiteY535" fmla="*/ 6846788 h 13779941"/>
              <a:gd name="connsiteX536" fmla="*/ 13411864 w 15089618"/>
              <a:gd name="connsiteY536" fmla="*/ 6847684 h 13779941"/>
              <a:gd name="connsiteX537" fmla="*/ 13411864 w 15089618"/>
              <a:gd name="connsiteY537" fmla="*/ 6880226 h 13779941"/>
              <a:gd name="connsiteX538" fmla="*/ 13411864 w 15089618"/>
              <a:gd name="connsiteY538" fmla="*/ 6935162 h 13779941"/>
              <a:gd name="connsiteX539" fmla="*/ 13404698 w 15089618"/>
              <a:gd name="connsiteY539" fmla="*/ 6956658 h 13779941"/>
              <a:gd name="connsiteX540" fmla="*/ 13404170 w 15089618"/>
              <a:gd name="connsiteY540" fmla="*/ 6964584 h 13779941"/>
              <a:gd name="connsiteX541" fmla="*/ 13411864 w 15089618"/>
              <a:gd name="connsiteY541" fmla="*/ 6967415 h 13779941"/>
              <a:gd name="connsiteX542" fmla="*/ 13411864 w 15089618"/>
              <a:gd name="connsiteY542" fmla="*/ 6947104 h 13779941"/>
              <a:gd name="connsiteX543" fmla="*/ 13411864 w 15089618"/>
              <a:gd name="connsiteY543" fmla="*/ 6935162 h 13779941"/>
              <a:gd name="connsiteX544" fmla="*/ 13428586 w 15089618"/>
              <a:gd name="connsiteY544" fmla="*/ 6963823 h 13779941"/>
              <a:gd name="connsiteX545" fmla="*/ 13429424 w 15089618"/>
              <a:gd name="connsiteY545" fmla="*/ 6973876 h 13779941"/>
              <a:gd name="connsiteX546" fmla="*/ 13438598 w 15089618"/>
              <a:gd name="connsiteY546" fmla="*/ 6977251 h 13779941"/>
              <a:gd name="connsiteX547" fmla="*/ 13534358 w 15089618"/>
              <a:gd name="connsiteY547" fmla="*/ 7021163 h 13779941"/>
              <a:gd name="connsiteX548" fmla="*/ 13738588 w 15089618"/>
              <a:gd name="connsiteY548" fmla="*/ 7064073 h 13779941"/>
              <a:gd name="connsiteX549" fmla="*/ 13778378 w 15089618"/>
              <a:gd name="connsiteY549" fmla="*/ 7152300 h 13779941"/>
              <a:gd name="connsiteX550" fmla="*/ 13766614 w 15089618"/>
              <a:gd name="connsiteY550" fmla="*/ 7183037 h 13779941"/>
              <a:gd name="connsiteX551" fmla="*/ 13798084 w 15089618"/>
              <a:gd name="connsiteY551" fmla="*/ 7195080 h 13779941"/>
              <a:gd name="connsiteX552" fmla="*/ 13638302 w 15089618"/>
              <a:gd name="connsiteY552" fmla="*/ 7133935 h 13779941"/>
              <a:gd name="connsiteX553" fmla="*/ 13453732 w 15089618"/>
              <a:gd name="connsiteY553" fmla="*/ 7137565 h 13779941"/>
              <a:gd name="connsiteX554" fmla="*/ 13465916 w 15089618"/>
              <a:gd name="connsiteY554" fmla="*/ 7105728 h 13779941"/>
              <a:gd name="connsiteX555" fmla="*/ 13444388 w 15089618"/>
              <a:gd name="connsiteY555" fmla="*/ 7092179 h 13779941"/>
              <a:gd name="connsiteX556" fmla="*/ 13430974 w 15089618"/>
              <a:gd name="connsiteY556" fmla="*/ 7080310 h 13779941"/>
              <a:gd name="connsiteX557" fmla="*/ 13430974 w 15089618"/>
              <a:gd name="connsiteY557" fmla="*/ 7091309 h 13779941"/>
              <a:gd name="connsiteX558" fmla="*/ 13430974 w 15089618"/>
              <a:gd name="connsiteY558" fmla="*/ 7092356 h 13779941"/>
              <a:gd name="connsiteX559" fmla="*/ 13465916 w 15089618"/>
              <a:gd name="connsiteY559" fmla="*/ 7105728 h 13779941"/>
              <a:gd name="connsiteX560" fmla="*/ 13449038 w 15089618"/>
              <a:gd name="connsiteY560" fmla="*/ 7119800 h 13779941"/>
              <a:gd name="connsiteX561" fmla="*/ 13430974 w 15089618"/>
              <a:gd name="connsiteY561" fmla="*/ 7117967 h 13779941"/>
              <a:gd name="connsiteX562" fmla="*/ 13430974 w 15089618"/>
              <a:gd name="connsiteY562" fmla="*/ 7126241 h 13779941"/>
              <a:gd name="connsiteX563" fmla="*/ 13450084 w 15089618"/>
              <a:gd name="connsiteY563" fmla="*/ 7164456 h 13779941"/>
              <a:gd name="connsiteX564" fmla="*/ 13450084 w 15089618"/>
              <a:gd name="connsiteY564" fmla="*/ 7202672 h 13779941"/>
              <a:gd name="connsiteX565" fmla="*/ 13469192 w 15089618"/>
              <a:gd name="connsiteY565" fmla="*/ 7412858 h 13779941"/>
              <a:gd name="connsiteX566" fmla="*/ 13488300 w 15089618"/>
              <a:gd name="connsiteY566" fmla="*/ 7470182 h 13779941"/>
              <a:gd name="connsiteX567" fmla="*/ 13488300 w 15089618"/>
              <a:gd name="connsiteY567" fmla="*/ 7603938 h 13779941"/>
              <a:gd name="connsiteX568" fmla="*/ 13488300 w 15089618"/>
              <a:gd name="connsiteY568" fmla="*/ 7661261 h 13779941"/>
              <a:gd name="connsiteX569" fmla="*/ 13488300 w 15089618"/>
              <a:gd name="connsiteY569" fmla="*/ 7699476 h 13779941"/>
              <a:gd name="connsiteX570" fmla="*/ 13488300 w 15089618"/>
              <a:gd name="connsiteY570" fmla="*/ 7718584 h 13779941"/>
              <a:gd name="connsiteX571" fmla="*/ 13488300 w 15089618"/>
              <a:gd name="connsiteY571" fmla="*/ 7833232 h 13779941"/>
              <a:gd name="connsiteX572" fmla="*/ 13488300 w 15089618"/>
              <a:gd name="connsiteY572" fmla="*/ 7966986 h 13779941"/>
              <a:gd name="connsiteX573" fmla="*/ 13488300 w 15089618"/>
              <a:gd name="connsiteY573" fmla="*/ 8081634 h 13779941"/>
              <a:gd name="connsiteX574" fmla="*/ 13488300 w 15089618"/>
              <a:gd name="connsiteY574" fmla="*/ 8100742 h 13779941"/>
              <a:gd name="connsiteX575" fmla="*/ 13469192 w 15089618"/>
              <a:gd name="connsiteY575" fmla="*/ 8119850 h 13779941"/>
              <a:gd name="connsiteX576" fmla="*/ 13469192 w 15089618"/>
              <a:gd name="connsiteY576" fmla="*/ 8138957 h 13779941"/>
              <a:gd name="connsiteX577" fmla="*/ 13469192 w 15089618"/>
              <a:gd name="connsiteY577" fmla="*/ 8234496 h 13779941"/>
              <a:gd name="connsiteX578" fmla="*/ 13450084 w 15089618"/>
              <a:gd name="connsiteY578" fmla="*/ 8310927 h 13779941"/>
              <a:gd name="connsiteX579" fmla="*/ 13450084 w 15089618"/>
              <a:gd name="connsiteY579" fmla="*/ 8349144 h 13779941"/>
              <a:gd name="connsiteX580" fmla="*/ 13411864 w 15089618"/>
              <a:gd name="connsiteY580" fmla="*/ 8559329 h 13779941"/>
              <a:gd name="connsiteX581" fmla="*/ 13354538 w 15089618"/>
              <a:gd name="connsiteY581" fmla="*/ 8673978 h 13779941"/>
              <a:gd name="connsiteX582" fmla="*/ 13335428 w 15089618"/>
              <a:gd name="connsiteY582" fmla="*/ 8731301 h 13779941"/>
              <a:gd name="connsiteX583" fmla="*/ 13316320 w 15089618"/>
              <a:gd name="connsiteY583" fmla="*/ 8845949 h 13779941"/>
              <a:gd name="connsiteX584" fmla="*/ 13278102 w 15089618"/>
              <a:gd name="connsiteY584" fmla="*/ 8922380 h 13779941"/>
              <a:gd name="connsiteX585" fmla="*/ 13278102 w 15089618"/>
              <a:gd name="connsiteY585" fmla="*/ 8941488 h 13779941"/>
              <a:gd name="connsiteX586" fmla="*/ 13278102 w 15089618"/>
              <a:gd name="connsiteY586" fmla="*/ 8979703 h 13779941"/>
              <a:gd name="connsiteX587" fmla="*/ 13258992 w 15089618"/>
              <a:gd name="connsiteY587" fmla="*/ 8998811 h 13779941"/>
              <a:gd name="connsiteX588" fmla="*/ 13258992 w 15089618"/>
              <a:gd name="connsiteY588" fmla="*/ 9056136 h 13779941"/>
              <a:gd name="connsiteX589" fmla="*/ 13239886 w 15089618"/>
              <a:gd name="connsiteY589" fmla="*/ 9075243 h 13779941"/>
              <a:gd name="connsiteX590" fmla="*/ 13239886 w 15089618"/>
              <a:gd name="connsiteY590" fmla="*/ 9113459 h 13779941"/>
              <a:gd name="connsiteX591" fmla="*/ 13220776 w 15089618"/>
              <a:gd name="connsiteY591" fmla="*/ 9132566 h 13779941"/>
              <a:gd name="connsiteX592" fmla="*/ 13201666 w 15089618"/>
              <a:gd name="connsiteY592" fmla="*/ 9189890 h 13779941"/>
              <a:gd name="connsiteX593" fmla="*/ 13201666 w 15089618"/>
              <a:gd name="connsiteY593" fmla="*/ 9228105 h 13779941"/>
              <a:gd name="connsiteX594" fmla="*/ 13182556 w 15089618"/>
              <a:gd name="connsiteY594" fmla="*/ 9266321 h 13779941"/>
              <a:gd name="connsiteX595" fmla="*/ 13182556 w 15089618"/>
              <a:gd name="connsiteY595" fmla="*/ 9266321 h 13779941"/>
              <a:gd name="connsiteX596" fmla="*/ 13163448 w 15089618"/>
              <a:gd name="connsiteY596" fmla="*/ 9323646 h 13779941"/>
              <a:gd name="connsiteX597" fmla="*/ 13163448 w 15089618"/>
              <a:gd name="connsiteY597" fmla="*/ 9400076 h 13779941"/>
              <a:gd name="connsiteX598" fmla="*/ 13144340 w 15089618"/>
              <a:gd name="connsiteY598" fmla="*/ 9438292 h 13779941"/>
              <a:gd name="connsiteX599" fmla="*/ 13163448 w 15089618"/>
              <a:gd name="connsiteY599" fmla="*/ 9419184 h 13779941"/>
              <a:gd name="connsiteX600" fmla="*/ 13201666 w 15089618"/>
              <a:gd name="connsiteY600" fmla="*/ 9304538 h 13779941"/>
              <a:gd name="connsiteX601" fmla="*/ 13220776 w 15089618"/>
              <a:gd name="connsiteY601" fmla="*/ 9285430 h 13779941"/>
              <a:gd name="connsiteX602" fmla="*/ 13220776 w 15089618"/>
              <a:gd name="connsiteY602" fmla="*/ 9266321 h 13779941"/>
              <a:gd name="connsiteX603" fmla="*/ 13239886 w 15089618"/>
              <a:gd name="connsiteY603" fmla="*/ 9266321 h 13779941"/>
              <a:gd name="connsiteX604" fmla="*/ 13220776 w 15089618"/>
              <a:gd name="connsiteY604" fmla="*/ 9380969 h 13779941"/>
              <a:gd name="connsiteX605" fmla="*/ 13258992 w 15089618"/>
              <a:gd name="connsiteY605" fmla="*/ 9304538 h 13779941"/>
              <a:gd name="connsiteX606" fmla="*/ 13250222 w 15089618"/>
              <a:gd name="connsiteY606" fmla="*/ 9328656 h 13779941"/>
              <a:gd name="connsiteX607" fmla="*/ 13239886 w 15089618"/>
              <a:gd name="connsiteY607" fmla="*/ 9342754 h 13779941"/>
              <a:gd name="connsiteX608" fmla="*/ 13249438 w 15089618"/>
              <a:gd name="connsiteY608" fmla="*/ 9330810 h 13779941"/>
              <a:gd name="connsiteX609" fmla="*/ 13250222 w 15089618"/>
              <a:gd name="connsiteY609" fmla="*/ 9328656 h 13779941"/>
              <a:gd name="connsiteX610" fmla="*/ 13266160 w 15089618"/>
              <a:gd name="connsiteY610" fmla="*/ 9306926 h 13779941"/>
              <a:gd name="connsiteX611" fmla="*/ 13278102 w 15089618"/>
              <a:gd name="connsiteY611" fmla="*/ 9285430 h 13779941"/>
              <a:gd name="connsiteX612" fmla="*/ 13297212 w 15089618"/>
              <a:gd name="connsiteY612" fmla="*/ 9266321 h 13779941"/>
              <a:gd name="connsiteX613" fmla="*/ 13316320 w 15089618"/>
              <a:gd name="connsiteY613" fmla="*/ 9247213 h 13779941"/>
              <a:gd name="connsiteX614" fmla="*/ 13392756 w 15089618"/>
              <a:gd name="connsiteY614" fmla="*/ 9132566 h 13779941"/>
              <a:gd name="connsiteX615" fmla="*/ 13335428 w 15089618"/>
              <a:gd name="connsiteY615" fmla="*/ 9228105 h 13779941"/>
              <a:gd name="connsiteX616" fmla="*/ 13319306 w 15089618"/>
              <a:gd name="connsiteY616" fmla="*/ 9263037 h 13779941"/>
              <a:gd name="connsiteX617" fmla="*/ 13319078 w 15089618"/>
              <a:gd name="connsiteY617" fmla="*/ 9264745 h 13779941"/>
              <a:gd name="connsiteX618" fmla="*/ 13316320 w 15089618"/>
              <a:gd name="connsiteY618" fmla="*/ 9266321 h 13779941"/>
              <a:gd name="connsiteX619" fmla="*/ 13316320 w 15089618"/>
              <a:gd name="connsiteY619" fmla="*/ 9285430 h 13779941"/>
              <a:gd name="connsiteX620" fmla="*/ 13319078 w 15089618"/>
              <a:gd name="connsiteY620" fmla="*/ 9264745 h 13779941"/>
              <a:gd name="connsiteX621" fmla="*/ 13333042 w 15089618"/>
              <a:gd name="connsiteY621" fmla="*/ 9256767 h 13779941"/>
              <a:gd name="connsiteX622" fmla="*/ 13335428 w 15089618"/>
              <a:gd name="connsiteY622" fmla="*/ 9247213 h 13779941"/>
              <a:gd name="connsiteX623" fmla="*/ 13335428 w 15089618"/>
              <a:gd name="connsiteY623" fmla="*/ 9266321 h 13779941"/>
              <a:gd name="connsiteX624" fmla="*/ 13335428 w 15089618"/>
              <a:gd name="connsiteY624" fmla="*/ 9285430 h 13779941"/>
              <a:gd name="connsiteX625" fmla="*/ 13316320 w 15089618"/>
              <a:gd name="connsiteY625" fmla="*/ 9304538 h 13779941"/>
              <a:gd name="connsiteX626" fmla="*/ 13297212 w 15089618"/>
              <a:gd name="connsiteY626" fmla="*/ 9304538 h 13779941"/>
              <a:gd name="connsiteX627" fmla="*/ 13278102 w 15089618"/>
              <a:gd name="connsiteY627" fmla="*/ 9342754 h 13779941"/>
              <a:gd name="connsiteX628" fmla="*/ 13258992 w 15089618"/>
              <a:gd name="connsiteY628" fmla="*/ 9361861 h 13779941"/>
              <a:gd name="connsiteX629" fmla="*/ 13182556 w 15089618"/>
              <a:gd name="connsiteY629" fmla="*/ 9476508 h 13779941"/>
              <a:gd name="connsiteX630" fmla="*/ 13144340 w 15089618"/>
              <a:gd name="connsiteY630" fmla="*/ 9533831 h 13779941"/>
              <a:gd name="connsiteX631" fmla="*/ 13087012 w 15089618"/>
              <a:gd name="connsiteY631" fmla="*/ 9572048 h 13779941"/>
              <a:gd name="connsiteX632" fmla="*/ 13010576 w 15089618"/>
              <a:gd name="connsiteY632" fmla="*/ 9705802 h 13779941"/>
              <a:gd name="connsiteX633" fmla="*/ 12991468 w 15089618"/>
              <a:gd name="connsiteY633" fmla="*/ 9744018 h 13779941"/>
              <a:gd name="connsiteX634" fmla="*/ 12991468 w 15089618"/>
              <a:gd name="connsiteY634" fmla="*/ 9724910 h 13779941"/>
              <a:gd name="connsiteX635" fmla="*/ 13010576 w 15089618"/>
              <a:gd name="connsiteY635" fmla="*/ 9610264 h 13779941"/>
              <a:gd name="connsiteX636" fmla="*/ 13048794 w 15089618"/>
              <a:gd name="connsiteY636" fmla="*/ 9533831 h 13779941"/>
              <a:gd name="connsiteX637" fmla="*/ 13067904 w 15089618"/>
              <a:gd name="connsiteY637" fmla="*/ 9476508 h 13779941"/>
              <a:gd name="connsiteX638" fmla="*/ 13144340 w 15089618"/>
              <a:gd name="connsiteY638" fmla="*/ 9304538 h 13779941"/>
              <a:gd name="connsiteX639" fmla="*/ 13163448 w 15089618"/>
              <a:gd name="connsiteY639" fmla="*/ 9266321 h 13779941"/>
              <a:gd name="connsiteX640" fmla="*/ 13201666 w 15089618"/>
              <a:gd name="connsiteY640" fmla="*/ 9170782 h 13779941"/>
              <a:gd name="connsiteX641" fmla="*/ 13220776 w 15089618"/>
              <a:gd name="connsiteY641" fmla="*/ 9037028 h 13779941"/>
              <a:gd name="connsiteX642" fmla="*/ 13239886 w 15089618"/>
              <a:gd name="connsiteY642" fmla="*/ 9037028 h 13779941"/>
              <a:gd name="connsiteX643" fmla="*/ 13239886 w 15089618"/>
              <a:gd name="connsiteY643" fmla="*/ 8960595 h 13779941"/>
              <a:gd name="connsiteX644" fmla="*/ 13258992 w 15089618"/>
              <a:gd name="connsiteY644" fmla="*/ 8903272 h 13779941"/>
              <a:gd name="connsiteX645" fmla="*/ 13258992 w 15089618"/>
              <a:gd name="connsiteY645" fmla="*/ 8884164 h 13779941"/>
              <a:gd name="connsiteX646" fmla="*/ 13278102 w 15089618"/>
              <a:gd name="connsiteY646" fmla="*/ 8826841 h 13779941"/>
              <a:gd name="connsiteX647" fmla="*/ 13258992 w 15089618"/>
              <a:gd name="connsiteY647" fmla="*/ 8807733 h 13779941"/>
              <a:gd name="connsiteX648" fmla="*/ 13239886 w 15089618"/>
              <a:gd name="connsiteY648" fmla="*/ 8922380 h 13779941"/>
              <a:gd name="connsiteX649" fmla="*/ 13220776 w 15089618"/>
              <a:gd name="connsiteY649" fmla="*/ 8979703 h 13779941"/>
              <a:gd name="connsiteX650" fmla="*/ 13220776 w 15089618"/>
              <a:gd name="connsiteY650" fmla="*/ 8998811 h 13779941"/>
              <a:gd name="connsiteX651" fmla="*/ 13220776 w 15089618"/>
              <a:gd name="connsiteY651" fmla="*/ 9017918 h 13779941"/>
              <a:gd name="connsiteX652" fmla="*/ 13201666 w 15089618"/>
              <a:gd name="connsiteY652" fmla="*/ 9056136 h 13779941"/>
              <a:gd name="connsiteX653" fmla="*/ 13182556 w 15089618"/>
              <a:gd name="connsiteY653" fmla="*/ 9094351 h 13779941"/>
              <a:gd name="connsiteX654" fmla="*/ 13182556 w 15089618"/>
              <a:gd name="connsiteY654" fmla="*/ 9082408 h 13779941"/>
              <a:gd name="connsiteX655" fmla="*/ 13182556 w 15089618"/>
              <a:gd name="connsiteY655" fmla="*/ 9064196 h 13779941"/>
              <a:gd name="connsiteX656" fmla="*/ 13182556 w 15089618"/>
              <a:gd name="connsiteY656" fmla="*/ 9063300 h 13779941"/>
              <a:gd name="connsiteX657" fmla="*/ 13182556 w 15089618"/>
              <a:gd name="connsiteY657" fmla="*/ 9056136 h 13779941"/>
              <a:gd name="connsiteX658" fmla="*/ 13144340 w 15089618"/>
              <a:gd name="connsiteY658" fmla="*/ 9113459 h 13779941"/>
              <a:gd name="connsiteX659" fmla="*/ 13163448 w 15089618"/>
              <a:gd name="connsiteY659" fmla="*/ 9113459 h 13779941"/>
              <a:gd name="connsiteX660" fmla="*/ 13163448 w 15089618"/>
              <a:gd name="connsiteY660" fmla="*/ 9132566 h 13779941"/>
              <a:gd name="connsiteX661" fmla="*/ 13144340 w 15089618"/>
              <a:gd name="connsiteY661" fmla="*/ 9151674 h 13779941"/>
              <a:gd name="connsiteX662" fmla="*/ 13125230 w 15089618"/>
              <a:gd name="connsiteY662" fmla="*/ 9189890 h 13779941"/>
              <a:gd name="connsiteX663" fmla="*/ 13106120 w 15089618"/>
              <a:gd name="connsiteY663" fmla="*/ 9228105 h 13779941"/>
              <a:gd name="connsiteX664" fmla="*/ 13106120 w 15089618"/>
              <a:gd name="connsiteY664" fmla="*/ 9189890 h 13779941"/>
              <a:gd name="connsiteX665" fmla="*/ 13125230 w 15089618"/>
              <a:gd name="connsiteY665" fmla="*/ 9151674 h 13779941"/>
              <a:gd name="connsiteX666" fmla="*/ 13106120 w 15089618"/>
              <a:gd name="connsiteY666" fmla="*/ 9170782 h 13779941"/>
              <a:gd name="connsiteX667" fmla="*/ 13087012 w 15089618"/>
              <a:gd name="connsiteY667" fmla="*/ 9228105 h 13779941"/>
              <a:gd name="connsiteX668" fmla="*/ 13087012 w 15089618"/>
              <a:gd name="connsiteY668" fmla="*/ 9247213 h 13779941"/>
              <a:gd name="connsiteX669" fmla="*/ 13048794 w 15089618"/>
              <a:gd name="connsiteY669" fmla="*/ 9304538 h 13779941"/>
              <a:gd name="connsiteX670" fmla="*/ 13029684 w 15089618"/>
              <a:gd name="connsiteY670" fmla="*/ 9323646 h 13779941"/>
              <a:gd name="connsiteX671" fmla="*/ 13010576 w 15089618"/>
              <a:gd name="connsiteY671" fmla="*/ 9342754 h 13779941"/>
              <a:gd name="connsiteX672" fmla="*/ 12991468 w 15089618"/>
              <a:gd name="connsiteY672" fmla="*/ 9419184 h 13779941"/>
              <a:gd name="connsiteX673" fmla="*/ 12953248 w 15089618"/>
              <a:gd name="connsiteY673" fmla="*/ 9476508 h 13779941"/>
              <a:gd name="connsiteX674" fmla="*/ 12972358 w 15089618"/>
              <a:gd name="connsiteY674" fmla="*/ 9457400 h 13779941"/>
              <a:gd name="connsiteX675" fmla="*/ 12991468 w 15089618"/>
              <a:gd name="connsiteY675" fmla="*/ 9457400 h 13779941"/>
              <a:gd name="connsiteX676" fmla="*/ 12991468 w 15089618"/>
              <a:gd name="connsiteY676" fmla="*/ 9438292 h 13779941"/>
              <a:gd name="connsiteX677" fmla="*/ 13010576 w 15089618"/>
              <a:gd name="connsiteY677" fmla="*/ 9476508 h 13779941"/>
              <a:gd name="connsiteX678" fmla="*/ 12915032 w 15089618"/>
              <a:gd name="connsiteY678" fmla="*/ 9648479 h 13779941"/>
              <a:gd name="connsiteX679" fmla="*/ 12895922 w 15089618"/>
              <a:gd name="connsiteY679" fmla="*/ 9705802 h 13779941"/>
              <a:gd name="connsiteX680" fmla="*/ 12857704 w 15089618"/>
              <a:gd name="connsiteY680" fmla="*/ 9763127 h 13779941"/>
              <a:gd name="connsiteX681" fmla="*/ 12838596 w 15089618"/>
              <a:gd name="connsiteY681" fmla="*/ 9820450 h 13779941"/>
              <a:gd name="connsiteX682" fmla="*/ 12819486 w 15089618"/>
              <a:gd name="connsiteY682" fmla="*/ 9839558 h 13779941"/>
              <a:gd name="connsiteX683" fmla="*/ 12781268 w 15089618"/>
              <a:gd name="connsiteY683" fmla="*/ 9915989 h 13779941"/>
              <a:gd name="connsiteX684" fmla="*/ 12743050 w 15089618"/>
              <a:gd name="connsiteY684" fmla="*/ 9973312 h 13779941"/>
              <a:gd name="connsiteX685" fmla="*/ 12685724 w 15089618"/>
              <a:gd name="connsiteY685" fmla="*/ 10011529 h 13779941"/>
              <a:gd name="connsiteX686" fmla="*/ 12781268 w 15089618"/>
              <a:gd name="connsiteY686" fmla="*/ 9858666 h 13779941"/>
              <a:gd name="connsiteX687" fmla="*/ 12819486 w 15089618"/>
              <a:gd name="connsiteY687" fmla="*/ 9782235 h 13779941"/>
              <a:gd name="connsiteX688" fmla="*/ 12781268 w 15089618"/>
              <a:gd name="connsiteY688" fmla="*/ 9820450 h 13779941"/>
              <a:gd name="connsiteX689" fmla="*/ 12781268 w 15089618"/>
              <a:gd name="connsiteY689" fmla="*/ 9839558 h 13779941"/>
              <a:gd name="connsiteX690" fmla="*/ 12666614 w 15089618"/>
              <a:gd name="connsiteY690" fmla="*/ 10030637 h 13779941"/>
              <a:gd name="connsiteX691" fmla="*/ 12628396 w 15089618"/>
              <a:gd name="connsiteY691" fmla="*/ 10087960 h 13779941"/>
              <a:gd name="connsiteX692" fmla="*/ 12590180 w 15089618"/>
              <a:gd name="connsiteY692" fmla="*/ 10164391 h 13779941"/>
              <a:gd name="connsiteX693" fmla="*/ 12551960 w 15089618"/>
              <a:gd name="connsiteY693" fmla="*/ 10202607 h 13779941"/>
              <a:gd name="connsiteX694" fmla="*/ 12494634 w 15089618"/>
              <a:gd name="connsiteY694" fmla="*/ 10279039 h 13779941"/>
              <a:gd name="connsiteX695" fmla="*/ 12475524 w 15089618"/>
              <a:gd name="connsiteY695" fmla="*/ 10298147 h 13779941"/>
              <a:gd name="connsiteX696" fmla="*/ 12322652 w 15089618"/>
              <a:gd name="connsiteY696" fmla="*/ 10470118 h 13779941"/>
              <a:gd name="connsiteX697" fmla="*/ 12284436 w 15089618"/>
              <a:gd name="connsiteY697" fmla="*/ 10527442 h 13779941"/>
              <a:gd name="connsiteX698" fmla="*/ 12246216 w 15089618"/>
              <a:gd name="connsiteY698" fmla="*/ 10565657 h 13779941"/>
              <a:gd name="connsiteX699" fmla="*/ 12227108 w 15089618"/>
              <a:gd name="connsiteY699" fmla="*/ 10584765 h 13779941"/>
              <a:gd name="connsiteX700" fmla="*/ 12208000 w 15089618"/>
              <a:gd name="connsiteY700" fmla="*/ 10622980 h 13779941"/>
              <a:gd name="connsiteX701" fmla="*/ 12188890 w 15089618"/>
              <a:gd name="connsiteY701" fmla="*/ 10642088 h 13779941"/>
              <a:gd name="connsiteX702" fmla="*/ 12074236 w 15089618"/>
              <a:gd name="connsiteY702" fmla="*/ 10775844 h 13779941"/>
              <a:gd name="connsiteX703" fmla="*/ 12055128 w 15089618"/>
              <a:gd name="connsiteY703" fmla="*/ 10794952 h 13779941"/>
              <a:gd name="connsiteX704" fmla="*/ 12036018 w 15089618"/>
              <a:gd name="connsiteY704" fmla="*/ 10794952 h 13779941"/>
              <a:gd name="connsiteX705" fmla="*/ 12016910 w 15089618"/>
              <a:gd name="connsiteY705" fmla="*/ 10833167 h 13779941"/>
              <a:gd name="connsiteX706" fmla="*/ 11997800 w 15089618"/>
              <a:gd name="connsiteY706" fmla="*/ 10852275 h 13779941"/>
              <a:gd name="connsiteX707" fmla="*/ 11978692 w 15089618"/>
              <a:gd name="connsiteY707" fmla="*/ 10871383 h 13779941"/>
              <a:gd name="connsiteX708" fmla="*/ 11921364 w 15089618"/>
              <a:gd name="connsiteY708" fmla="*/ 10928706 h 13779941"/>
              <a:gd name="connsiteX709" fmla="*/ 11883146 w 15089618"/>
              <a:gd name="connsiteY709" fmla="*/ 10947815 h 13779941"/>
              <a:gd name="connsiteX710" fmla="*/ 11864038 w 15089618"/>
              <a:gd name="connsiteY710" fmla="*/ 10966923 h 13779941"/>
              <a:gd name="connsiteX711" fmla="*/ 11825820 w 15089618"/>
              <a:gd name="connsiteY711" fmla="*/ 10986031 h 13779941"/>
              <a:gd name="connsiteX712" fmla="*/ 11749384 w 15089618"/>
              <a:gd name="connsiteY712" fmla="*/ 11024246 h 13779941"/>
              <a:gd name="connsiteX713" fmla="*/ 11653840 w 15089618"/>
              <a:gd name="connsiteY713" fmla="*/ 11081570 h 13779941"/>
              <a:gd name="connsiteX714" fmla="*/ 11558294 w 15089618"/>
              <a:gd name="connsiteY714" fmla="*/ 11177108 h 13779941"/>
              <a:gd name="connsiteX715" fmla="*/ 11500968 w 15089618"/>
              <a:gd name="connsiteY715" fmla="*/ 11215325 h 13779941"/>
              <a:gd name="connsiteX716" fmla="*/ 11424532 w 15089618"/>
              <a:gd name="connsiteY716" fmla="*/ 11272649 h 13779941"/>
              <a:gd name="connsiteX717" fmla="*/ 11405422 w 15089618"/>
              <a:gd name="connsiteY717" fmla="*/ 11291756 h 13779941"/>
              <a:gd name="connsiteX718" fmla="*/ 11348096 w 15089618"/>
              <a:gd name="connsiteY718" fmla="*/ 11310864 h 13779941"/>
              <a:gd name="connsiteX719" fmla="*/ 11328986 w 15089618"/>
              <a:gd name="connsiteY719" fmla="*/ 11349080 h 13779941"/>
              <a:gd name="connsiteX720" fmla="*/ 11290766 w 15089618"/>
              <a:gd name="connsiteY720" fmla="*/ 11349080 h 13779941"/>
              <a:gd name="connsiteX721" fmla="*/ 11118786 w 15089618"/>
              <a:gd name="connsiteY721" fmla="*/ 11482835 h 13779941"/>
              <a:gd name="connsiteX722" fmla="*/ 11061460 w 15089618"/>
              <a:gd name="connsiteY722" fmla="*/ 11521051 h 13779941"/>
              <a:gd name="connsiteX723" fmla="*/ 11023242 w 15089618"/>
              <a:gd name="connsiteY723" fmla="*/ 11521051 h 13779941"/>
              <a:gd name="connsiteX724" fmla="*/ 10965914 w 15089618"/>
              <a:gd name="connsiteY724" fmla="*/ 11540159 h 13779941"/>
              <a:gd name="connsiteX725" fmla="*/ 10832152 w 15089618"/>
              <a:gd name="connsiteY725" fmla="*/ 11616590 h 13779941"/>
              <a:gd name="connsiteX726" fmla="*/ 10793934 w 15089618"/>
              <a:gd name="connsiteY726" fmla="*/ 11635697 h 13779941"/>
              <a:gd name="connsiteX727" fmla="*/ 10736606 w 15089618"/>
              <a:gd name="connsiteY727" fmla="*/ 11673914 h 13779941"/>
              <a:gd name="connsiteX728" fmla="*/ 10660170 w 15089618"/>
              <a:gd name="connsiteY728" fmla="*/ 11712130 h 13779941"/>
              <a:gd name="connsiteX729" fmla="*/ 10469082 w 15089618"/>
              <a:gd name="connsiteY729" fmla="*/ 11788561 h 13779941"/>
              <a:gd name="connsiteX730" fmla="*/ 10354426 w 15089618"/>
              <a:gd name="connsiteY730" fmla="*/ 11826776 h 13779941"/>
              <a:gd name="connsiteX731" fmla="*/ 10220664 w 15089618"/>
              <a:gd name="connsiteY731" fmla="*/ 11864992 h 13779941"/>
              <a:gd name="connsiteX732" fmla="*/ 10201556 w 15089618"/>
              <a:gd name="connsiteY732" fmla="*/ 11884100 h 13779941"/>
              <a:gd name="connsiteX733" fmla="*/ 10163338 w 15089618"/>
              <a:gd name="connsiteY733" fmla="*/ 11884100 h 13779941"/>
              <a:gd name="connsiteX734" fmla="*/ 9876702 w 15089618"/>
              <a:gd name="connsiteY734" fmla="*/ 11960532 h 13779941"/>
              <a:gd name="connsiteX735" fmla="*/ 9819376 w 15089618"/>
              <a:gd name="connsiteY735" fmla="*/ 11960532 h 13779941"/>
              <a:gd name="connsiteX736" fmla="*/ 9723830 w 15089618"/>
              <a:gd name="connsiteY736" fmla="*/ 11979640 h 13779941"/>
              <a:gd name="connsiteX737" fmla="*/ 9723830 w 15089618"/>
              <a:gd name="connsiteY737" fmla="*/ 11960532 h 13779941"/>
              <a:gd name="connsiteX738" fmla="*/ 9742940 w 15089618"/>
              <a:gd name="connsiteY738" fmla="*/ 11960532 h 13779941"/>
              <a:gd name="connsiteX739" fmla="*/ 9781158 w 15089618"/>
              <a:gd name="connsiteY739" fmla="*/ 11941425 h 13779941"/>
              <a:gd name="connsiteX740" fmla="*/ 9800266 w 15089618"/>
              <a:gd name="connsiteY740" fmla="*/ 11941425 h 13779941"/>
              <a:gd name="connsiteX741" fmla="*/ 9953138 w 15089618"/>
              <a:gd name="connsiteY741" fmla="*/ 11884100 h 13779941"/>
              <a:gd name="connsiteX742" fmla="*/ 10048684 w 15089618"/>
              <a:gd name="connsiteY742" fmla="*/ 11864992 h 13779941"/>
              <a:gd name="connsiteX743" fmla="*/ 10086902 w 15089618"/>
              <a:gd name="connsiteY743" fmla="*/ 11845884 h 13779941"/>
              <a:gd name="connsiteX744" fmla="*/ 10258882 w 15089618"/>
              <a:gd name="connsiteY744" fmla="*/ 11807669 h 13779941"/>
              <a:gd name="connsiteX745" fmla="*/ 10297100 w 15089618"/>
              <a:gd name="connsiteY745" fmla="*/ 11788561 h 13779941"/>
              <a:gd name="connsiteX746" fmla="*/ 10316210 w 15089618"/>
              <a:gd name="connsiteY746" fmla="*/ 11788561 h 13779941"/>
              <a:gd name="connsiteX747" fmla="*/ 10373536 w 15089618"/>
              <a:gd name="connsiteY747" fmla="*/ 11750345 h 13779941"/>
              <a:gd name="connsiteX748" fmla="*/ 10411754 w 15089618"/>
              <a:gd name="connsiteY748" fmla="*/ 11731238 h 13779941"/>
              <a:gd name="connsiteX749" fmla="*/ 10430862 w 15089618"/>
              <a:gd name="connsiteY749" fmla="*/ 11731238 h 13779941"/>
              <a:gd name="connsiteX750" fmla="*/ 10545518 w 15089618"/>
              <a:gd name="connsiteY750" fmla="*/ 11673914 h 13779941"/>
              <a:gd name="connsiteX751" fmla="*/ 10660170 w 15089618"/>
              <a:gd name="connsiteY751" fmla="*/ 11635697 h 13779941"/>
              <a:gd name="connsiteX752" fmla="*/ 10679280 w 15089618"/>
              <a:gd name="connsiteY752" fmla="*/ 11635697 h 13779941"/>
              <a:gd name="connsiteX753" fmla="*/ 10793934 w 15089618"/>
              <a:gd name="connsiteY753" fmla="*/ 11578374 h 13779941"/>
              <a:gd name="connsiteX754" fmla="*/ 10832152 w 15089618"/>
              <a:gd name="connsiteY754" fmla="*/ 11540159 h 13779941"/>
              <a:gd name="connsiteX755" fmla="*/ 10889478 w 15089618"/>
              <a:gd name="connsiteY755" fmla="*/ 11521051 h 13779941"/>
              <a:gd name="connsiteX756" fmla="*/ 10985024 w 15089618"/>
              <a:gd name="connsiteY756" fmla="*/ 11482835 h 13779941"/>
              <a:gd name="connsiteX757" fmla="*/ 11061460 w 15089618"/>
              <a:gd name="connsiteY757" fmla="*/ 11444620 h 13779941"/>
              <a:gd name="connsiteX758" fmla="*/ 11099678 w 15089618"/>
              <a:gd name="connsiteY758" fmla="*/ 11425512 h 13779941"/>
              <a:gd name="connsiteX759" fmla="*/ 11157004 w 15089618"/>
              <a:gd name="connsiteY759" fmla="*/ 11387295 h 13779941"/>
              <a:gd name="connsiteX760" fmla="*/ 11176114 w 15089618"/>
              <a:gd name="connsiteY760" fmla="*/ 11368187 h 13779941"/>
              <a:gd name="connsiteX761" fmla="*/ 11214332 w 15089618"/>
              <a:gd name="connsiteY761" fmla="*/ 11349080 h 13779941"/>
              <a:gd name="connsiteX762" fmla="*/ 11233440 w 15089618"/>
              <a:gd name="connsiteY762" fmla="*/ 11329972 h 13779941"/>
              <a:gd name="connsiteX763" fmla="*/ 11252550 w 15089618"/>
              <a:gd name="connsiteY763" fmla="*/ 11329972 h 13779941"/>
              <a:gd name="connsiteX764" fmla="*/ 11328986 w 15089618"/>
              <a:gd name="connsiteY764" fmla="*/ 11253541 h 13779941"/>
              <a:gd name="connsiteX765" fmla="*/ 11481858 w 15089618"/>
              <a:gd name="connsiteY765" fmla="*/ 11158000 h 13779941"/>
              <a:gd name="connsiteX766" fmla="*/ 11424532 w 15089618"/>
              <a:gd name="connsiteY766" fmla="*/ 11177108 h 13779941"/>
              <a:gd name="connsiteX767" fmla="*/ 11328986 w 15089618"/>
              <a:gd name="connsiteY767" fmla="*/ 11253541 h 13779941"/>
              <a:gd name="connsiteX768" fmla="*/ 11233440 w 15089618"/>
              <a:gd name="connsiteY768" fmla="*/ 11291756 h 13779941"/>
              <a:gd name="connsiteX769" fmla="*/ 11061460 w 15089618"/>
              <a:gd name="connsiteY769" fmla="*/ 11406403 h 13779941"/>
              <a:gd name="connsiteX770" fmla="*/ 11004132 w 15089618"/>
              <a:gd name="connsiteY770" fmla="*/ 11444620 h 13779941"/>
              <a:gd name="connsiteX771" fmla="*/ 10889478 w 15089618"/>
              <a:gd name="connsiteY771" fmla="*/ 11501943 h 13779941"/>
              <a:gd name="connsiteX772" fmla="*/ 10870370 w 15089618"/>
              <a:gd name="connsiteY772" fmla="*/ 11501943 h 13779941"/>
              <a:gd name="connsiteX773" fmla="*/ 10851262 w 15089618"/>
              <a:gd name="connsiteY773" fmla="*/ 11521051 h 13779941"/>
              <a:gd name="connsiteX774" fmla="*/ 10813042 w 15089618"/>
              <a:gd name="connsiteY774" fmla="*/ 11540159 h 13779941"/>
              <a:gd name="connsiteX775" fmla="*/ 10793934 w 15089618"/>
              <a:gd name="connsiteY775" fmla="*/ 11559266 h 13779941"/>
              <a:gd name="connsiteX776" fmla="*/ 10793934 w 15089618"/>
              <a:gd name="connsiteY776" fmla="*/ 11540159 h 13779941"/>
              <a:gd name="connsiteX777" fmla="*/ 10813042 w 15089618"/>
              <a:gd name="connsiteY777" fmla="*/ 11521051 h 13779941"/>
              <a:gd name="connsiteX778" fmla="*/ 10851262 w 15089618"/>
              <a:gd name="connsiteY778" fmla="*/ 11482835 h 13779941"/>
              <a:gd name="connsiteX779" fmla="*/ 10908588 w 15089618"/>
              <a:gd name="connsiteY779" fmla="*/ 11463728 h 13779941"/>
              <a:gd name="connsiteX780" fmla="*/ 10908588 w 15089618"/>
              <a:gd name="connsiteY780" fmla="*/ 11463728 h 13779941"/>
              <a:gd name="connsiteX781" fmla="*/ 10908588 w 15089618"/>
              <a:gd name="connsiteY781" fmla="*/ 11463727 h 13779941"/>
              <a:gd name="connsiteX782" fmla="*/ 10965914 w 15089618"/>
              <a:gd name="connsiteY782" fmla="*/ 11444620 h 13779941"/>
              <a:gd name="connsiteX783" fmla="*/ 11042350 w 15089618"/>
              <a:gd name="connsiteY783" fmla="*/ 11406403 h 13779941"/>
              <a:gd name="connsiteX784" fmla="*/ 11042350 w 15089618"/>
              <a:gd name="connsiteY784" fmla="*/ 11387295 h 13779941"/>
              <a:gd name="connsiteX785" fmla="*/ 10965914 w 15089618"/>
              <a:gd name="connsiteY785" fmla="*/ 11425512 h 13779941"/>
              <a:gd name="connsiteX786" fmla="*/ 10937252 w 15089618"/>
              <a:gd name="connsiteY786" fmla="*/ 11444620 h 13779941"/>
              <a:gd name="connsiteX787" fmla="*/ 10908588 w 15089618"/>
              <a:gd name="connsiteY787" fmla="*/ 11463727 h 13779941"/>
              <a:gd name="connsiteX788" fmla="*/ 10908588 w 15089618"/>
              <a:gd name="connsiteY788" fmla="*/ 11463728 h 13779941"/>
              <a:gd name="connsiteX789" fmla="*/ 10899032 w 15089618"/>
              <a:gd name="connsiteY789" fmla="*/ 11463728 h 13779941"/>
              <a:gd name="connsiteX790" fmla="*/ 10889478 w 15089618"/>
              <a:gd name="connsiteY790" fmla="*/ 11463728 h 13779941"/>
              <a:gd name="connsiteX791" fmla="*/ 10832152 w 15089618"/>
              <a:gd name="connsiteY791" fmla="*/ 11482835 h 13779941"/>
              <a:gd name="connsiteX792" fmla="*/ 10965914 w 15089618"/>
              <a:gd name="connsiteY792" fmla="*/ 11406403 h 13779941"/>
              <a:gd name="connsiteX793" fmla="*/ 11061460 w 15089618"/>
              <a:gd name="connsiteY793" fmla="*/ 11349080 h 13779941"/>
              <a:gd name="connsiteX794" fmla="*/ 11195222 w 15089618"/>
              <a:gd name="connsiteY794" fmla="*/ 11253541 h 13779941"/>
              <a:gd name="connsiteX795" fmla="*/ 11290766 w 15089618"/>
              <a:gd name="connsiteY795" fmla="*/ 11196218 h 13779941"/>
              <a:gd name="connsiteX796" fmla="*/ 11309876 w 15089618"/>
              <a:gd name="connsiteY796" fmla="*/ 11177108 h 13779941"/>
              <a:gd name="connsiteX797" fmla="*/ 11328986 w 15089618"/>
              <a:gd name="connsiteY797" fmla="*/ 11177108 h 13779941"/>
              <a:gd name="connsiteX798" fmla="*/ 11386312 w 15089618"/>
              <a:gd name="connsiteY798" fmla="*/ 11119785 h 13779941"/>
              <a:gd name="connsiteX799" fmla="*/ 11424532 w 15089618"/>
              <a:gd name="connsiteY799" fmla="*/ 11100677 h 13779941"/>
              <a:gd name="connsiteX800" fmla="*/ 11462748 w 15089618"/>
              <a:gd name="connsiteY800" fmla="*/ 11062462 h 13779941"/>
              <a:gd name="connsiteX801" fmla="*/ 11520074 w 15089618"/>
              <a:gd name="connsiteY801" fmla="*/ 11024246 h 13779941"/>
              <a:gd name="connsiteX802" fmla="*/ 11520074 w 15089618"/>
              <a:gd name="connsiteY802" fmla="*/ 10986031 h 13779941"/>
              <a:gd name="connsiteX803" fmla="*/ 11546350 w 15089618"/>
              <a:gd name="connsiteY803" fmla="*/ 10974088 h 13779941"/>
              <a:gd name="connsiteX804" fmla="*/ 11553850 w 15089618"/>
              <a:gd name="connsiteY804" fmla="*/ 10957591 h 13779941"/>
              <a:gd name="connsiteX805" fmla="*/ 11565458 w 15089618"/>
              <a:gd name="connsiteY805" fmla="*/ 10950203 h 13779941"/>
              <a:gd name="connsiteX806" fmla="*/ 11577402 w 15089618"/>
              <a:gd name="connsiteY806" fmla="*/ 10947815 h 13779941"/>
              <a:gd name="connsiteX807" fmla="*/ 11558294 w 15089618"/>
              <a:gd name="connsiteY807" fmla="*/ 10947815 h 13779941"/>
              <a:gd name="connsiteX808" fmla="*/ 11553850 w 15089618"/>
              <a:gd name="connsiteY808" fmla="*/ 10957591 h 13779941"/>
              <a:gd name="connsiteX809" fmla="*/ 11539184 w 15089618"/>
              <a:gd name="connsiteY809" fmla="*/ 10966923 h 13779941"/>
              <a:gd name="connsiteX810" fmla="*/ 11500968 w 15089618"/>
              <a:gd name="connsiteY810" fmla="*/ 10986031 h 13779941"/>
              <a:gd name="connsiteX811" fmla="*/ 11481858 w 15089618"/>
              <a:gd name="connsiteY811" fmla="*/ 11005139 h 13779941"/>
              <a:gd name="connsiteX812" fmla="*/ 11405422 w 15089618"/>
              <a:gd name="connsiteY812" fmla="*/ 11062462 h 13779941"/>
              <a:gd name="connsiteX813" fmla="*/ 11367202 w 15089618"/>
              <a:gd name="connsiteY813" fmla="*/ 11100677 h 13779941"/>
              <a:gd name="connsiteX814" fmla="*/ 11328986 w 15089618"/>
              <a:gd name="connsiteY814" fmla="*/ 11119785 h 13779941"/>
              <a:gd name="connsiteX815" fmla="*/ 11367202 w 15089618"/>
              <a:gd name="connsiteY815" fmla="*/ 11081570 h 13779941"/>
              <a:gd name="connsiteX816" fmla="*/ 11405422 w 15089618"/>
              <a:gd name="connsiteY816" fmla="*/ 11043354 h 13779941"/>
              <a:gd name="connsiteX817" fmla="*/ 11386312 w 15089618"/>
              <a:gd name="connsiteY817" fmla="*/ 11062462 h 13779941"/>
              <a:gd name="connsiteX818" fmla="*/ 11367202 w 15089618"/>
              <a:gd name="connsiteY818" fmla="*/ 11062462 h 13779941"/>
              <a:gd name="connsiteX819" fmla="*/ 11328986 w 15089618"/>
              <a:gd name="connsiteY819" fmla="*/ 11100677 h 13779941"/>
              <a:gd name="connsiteX820" fmla="*/ 11252550 w 15089618"/>
              <a:gd name="connsiteY820" fmla="*/ 11138893 h 13779941"/>
              <a:gd name="connsiteX821" fmla="*/ 11233440 w 15089618"/>
              <a:gd name="connsiteY821" fmla="*/ 11158000 h 13779941"/>
              <a:gd name="connsiteX822" fmla="*/ 11195222 w 15089618"/>
              <a:gd name="connsiteY822" fmla="*/ 11196218 h 13779941"/>
              <a:gd name="connsiteX823" fmla="*/ 11118786 w 15089618"/>
              <a:gd name="connsiteY823" fmla="*/ 11234433 h 13779941"/>
              <a:gd name="connsiteX824" fmla="*/ 11080568 w 15089618"/>
              <a:gd name="connsiteY824" fmla="*/ 11253541 h 13779941"/>
              <a:gd name="connsiteX825" fmla="*/ 11004132 w 15089618"/>
              <a:gd name="connsiteY825" fmla="*/ 11272649 h 13779941"/>
              <a:gd name="connsiteX826" fmla="*/ 10946806 w 15089618"/>
              <a:gd name="connsiteY826" fmla="*/ 11291756 h 13779941"/>
              <a:gd name="connsiteX827" fmla="*/ 10908588 w 15089618"/>
              <a:gd name="connsiteY827" fmla="*/ 11310864 h 13779941"/>
              <a:gd name="connsiteX828" fmla="*/ 10870370 w 15089618"/>
              <a:gd name="connsiteY828" fmla="*/ 11349080 h 13779941"/>
              <a:gd name="connsiteX829" fmla="*/ 10832152 w 15089618"/>
              <a:gd name="connsiteY829" fmla="*/ 11368187 h 13779941"/>
              <a:gd name="connsiteX830" fmla="*/ 10774826 w 15089618"/>
              <a:gd name="connsiteY830" fmla="*/ 11387295 h 13779941"/>
              <a:gd name="connsiteX831" fmla="*/ 10698390 w 15089618"/>
              <a:gd name="connsiteY831" fmla="*/ 11425512 h 13779941"/>
              <a:gd name="connsiteX832" fmla="*/ 10641062 w 15089618"/>
              <a:gd name="connsiteY832" fmla="*/ 11463728 h 13779941"/>
              <a:gd name="connsiteX833" fmla="*/ 10583734 w 15089618"/>
              <a:gd name="connsiteY833" fmla="*/ 11482835 h 13779941"/>
              <a:gd name="connsiteX834" fmla="*/ 10507298 w 15089618"/>
              <a:gd name="connsiteY834" fmla="*/ 11521051 h 13779941"/>
              <a:gd name="connsiteX835" fmla="*/ 10507298 w 15089618"/>
              <a:gd name="connsiteY835" fmla="*/ 11501943 h 13779941"/>
              <a:gd name="connsiteX836" fmla="*/ 10526408 w 15089618"/>
              <a:gd name="connsiteY836" fmla="*/ 11501943 h 13779941"/>
              <a:gd name="connsiteX837" fmla="*/ 10526408 w 15089618"/>
              <a:gd name="connsiteY837" fmla="*/ 11482835 h 13779941"/>
              <a:gd name="connsiteX838" fmla="*/ 10564626 w 15089618"/>
              <a:gd name="connsiteY838" fmla="*/ 11463728 h 13779941"/>
              <a:gd name="connsiteX839" fmla="*/ 10545518 w 15089618"/>
              <a:gd name="connsiteY839" fmla="*/ 11463728 h 13779941"/>
              <a:gd name="connsiteX840" fmla="*/ 10392646 w 15089618"/>
              <a:gd name="connsiteY840" fmla="*/ 11521051 h 13779941"/>
              <a:gd name="connsiteX841" fmla="*/ 10297100 w 15089618"/>
              <a:gd name="connsiteY841" fmla="*/ 11540159 h 13779941"/>
              <a:gd name="connsiteX842" fmla="*/ 10220664 w 15089618"/>
              <a:gd name="connsiteY842" fmla="*/ 11578374 h 13779941"/>
              <a:gd name="connsiteX843" fmla="*/ 10067792 w 15089618"/>
              <a:gd name="connsiteY843" fmla="*/ 11635697 h 13779941"/>
              <a:gd name="connsiteX844" fmla="*/ 9991356 w 15089618"/>
              <a:gd name="connsiteY844" fmla="*/ 11654805 h 13779941"/>
              <a:gd name="connsiteX845" fmla="*/ 9953138 w 15089618"/>
              <a:gd name="connsiteY845" fmla="*/ 11654805 h 13779941"/>
              <a:gd name="connsiteX846" fmla="*/ 9914920 w 15089618"/>
              <a:gd name="connsiteY846" fmla="*/ 11635697 h 13779941"/>
              <a:gd name="connsiteX847" fmla="*/ 9895812 w 15089618"/>
              <a:gd name="connsiteY847" fmla="*/ 11635697 h 13779941"/>
              <a:gd name="connsiteX848" fmla="*/ 9895812 w 15089618"/>
              <a:gd name="connsiteY848" fmla="*/ 11597482 h 13779941"/>
              <a:gd name="connsiteX849" fmla="*/ 9972248 w 15089618"/>
              <a:gd name="connsiteY849" fmla="*/ 11578374 h 13779941"/>
              <a:gd name="connsiteX850" fmla="*/ 10067792 w 15089618"/>
              <a:gd name="connsiteY850" fmla="*/ 11540159 h 13779941"/>
              <a:gd name="connsiteX851" fmla="*/ 10106010 w 15089618"/>
              <a:gd name="connsiteY851" fmla="*/ 11521051 h 13779941"/>
              <a:gd name="connsiteX852" fmla="*/ 10144228 w 15089618"/>
              <a:gd name="connsiteY852" fmla="*/ 11521051 h 13779941"/>
              <a:gd name="connsiteX853" fmla="*/ 10182446 w 15089618"/>
              <a:gd name="connsiteY853" fmla="*/ 11501943 h 13779941"/>
              <a:gd name="connsiteX854" fmla="*/ 10125120 w 15089618"/>
              <a:gd name="connsiteY854" fmla="*/ 11501943 h 13779941"/>
              <a:gd name="connsiteX855" fmla="*/ 10258882 w 15089618"/>
              <a:gd name="connsiteY855" fmla="*/ 11463728 h 13779941"/>
              <a:gd name="connsiteX856" fmla="*/ 10277992 w 15089618"/>
              <a:gd name="connsiteY856" fmla="*/ 11444620 h 13779941"/>
              <a:gd name="connsiteX857" fmla="*/ 10297100 w 15089618"/>
              <a:gd name="connsiteY857" fmla="*/ 11444620 h 13779941"/>
              <a:gd name="connsiteX858" fmla="*/ 10316210 w 15089618"/>
              <a:gd name="connsiteY858" fmla="*/ 11444620 h 13779941"/>
              <a:gd name="connsiteX859" fmla="*/ 10335318 w 15089618"/>
              <a:gd name="connsiteY859" fmla="*/ 11425512 h 13779941"/>
              <a:gd name="connsiteX860" fmla="*/ 10392646 w 15089618"/>
              <a:gd name="connsiteY860" fmla="*/ 11406403 h 13779941"/>
              <a:gd name="connsiteX861" fmla="*/ 10316210 w 15089618"/>
              <a:gd name="connsiteY861" fmla="*/ 11425512 h 13779941"/>
              <a:gd name="connsiteX862" fmla="*/ 10220664 w 15089618"/>
              <a:gd name="connsiteY862" fmla="*/ 11444620 h 13779941"/>
              <a:gd name="connsiteX863" fmla="*/ 10144228 w 15089618"/>
              <a:gd name="connsiteY863" fmla="*/ 11463728 h 13779941"/>
              <a:gd name="connsiteX864" fmla="*/ 10125120 w 15089618"/>
              <a:gd name="connsiteY864" fmla="*/ 11463728 h 13779941"/>
              <a:gd name="connsiteX865" fmla="*/ 10048684 w 15089618"/>
              <a:gd name="connsiteY865" fmla="*/ 11501943 h 13779941"/>
              <a:gd name="connsiteX866" fmla="*/ 9972248 w 15089618"/>
              <a:gd name="connsiteY866" fmla="*/ 11521051 h 13779941"/>
              <a:gd name="connsiteX867" fmla="*/ 9895812 w 15089618"/>
              <a:gd name="connsiteY867" fmla="*/ 11540159 h 13779941"/>
              <a:gd name="connsiteX868" fmla="*/ 9876702 w 15089618"/>
              <a:gd name="connsiteY868" fmla="*/ 11540159 h 13779941"/>
              <a:gd name="connsiteX869" fmla="*/ 9819376 w 15089618"/>
              <a:gd name="connsiteY869" fmla="*/ 11559266 h 13779941"/>
              <a:gd name="connsiteX870" fmla="*/ 9800266 w 15089618"/>
              <a:gd name="connsiteY870" fmla="*/ 11559266 h 13779941"/>
              <a:gd name="connsiteX871" fmla="*/ 9781158 w 15089618"/>
              <a:gd name="connsiteY871" fmla="*/ 11559266 h 13779941"/>
              <a:gd name="connsiteX872" fmla="*/ 9762050 w 15089618"/>
              <a:gd name="connsiteY872" fmla="*/ 11578374 h 13779941"/>
              <a:gd name="connsiteX873" fmla="*/ 9609178 w 15089618"/>
              <a:gd name="connsiteY873" fmla="*/ 11597482 h 13779941"/>
              <a:gd name="connsiteX874" fmla="*/ 9532742 w 15089618"/>
              <a:gd name="connsiteY874" fmla="*/ 11597482 h 13779941"/>
              <a:gd name="connsiteX875" fmla="*/ 9532742 w 15089618"/>
              <a:gd name="connsiteY875" fmla="*/ 11616590 h 13779941"/>
              <a:gd name="connsiteX876" fmla="*/ 9513632 w 15089618"/>
              <a:gd name="connsiteY876" fmla="*/ 11616590 h 13779941"/>
              <a:gd name="connsiteX877" fmla="*/ 9475414 w 15089618"/>
              <a:gd name="connsiteY877" fmla="*/ 11616590 h 13779941"/>
              <a:gd name="connsiteX878" fmla="*/ 9418086 w 15089618"/>
              <a:gd name="connsiteY878" fmla="*/ 11616590 h 13779941"/>
              <a:gd name="connsiteX879" fmla="*/ 9379870 w 15089618"/>
              <a:gd name="connsiteY879" fmla="*/ 11635697 h 13779941"/>
              <a:gd name="connsiteX880" fmla="*/ 9226998 w 15089618"/>
              <a:gd name="connsiteY880" fmla="*/ 11635697 h 13779941"/>
              <a:gd name="connsiteX881" fmla="*/ 9226998 w 15089618"/>
              <a:gd name="connsiteY881" fmla="*/ 11654805 h 13779941"/>
              <a:gd name="connsiteX882" fmla="*/ 9169670 w 15089618"/>
              <a:gd name="connsiteY882" fmla="*/ 11654805 h 13779941"/>
              <a:gd name="connsiteX883" fmla="*/ 9150562 w 15089618"/>
              <a:gd name="connsiteY883" fmla="*/ 11654805 h 13779941"/>
              <a:gd name="connsiteX884" fmla="*/ 9188780 w 15089618"/>
              <a:gd name="connsiteY884" fmla="*/ 11635697 h 13779941"/>
              <a:gd name="connsiteX885" fmla="*/ 9172060 w 15089618"/>
              <a:gd name="connsiteY885" fmla="*/ 11635697 h 13779941"/>
              <a:gd name="connsiteX886" fmla="*/ 9150562 w 15089618"/>
              <a:gd name="connsiteY886" fmla="*/ 11635697 h 13779941"/>
              <a:gd name="connsiteX887" fmla="*/ 9131452 w 15089618"/>
              <a:gd name="connsiteY887" fmla="*/ 11635697 h 13779941"/>
              <a:gd name="connsiteX888" fmla="*/ 9112344 w 15089618"/>
              <a:gd name="connsiteY888" fmla="*/ 11635697 h 13779941"/>
              <a:gd name="connsiteX889" fmla="*/ 9100400 w 15089618"/>
              <a:gd name="connsiteY889" fmla="*/ 11635697 h 13779941"/>
              <a:gd name="connsiteX890" fmla="*/ 9074126 w 15089618"/>
              <a:gd name="connsiteY890" fmla="*/ 11635697 h 13779941"/>
              <a:gd name="connsiteX891" fmla="*/ 8978580 w 15089618"/>
              <a:gd name="connsiteY891" fmla="*/ 11654805 h 13779941"/>
              <a:gd name="connsiteX892" fmla="*/ 8969026 w 15089618"/>
              <a:gd name="connsiteY892" fmla="*/ 11654805 h 13779941"/>
              <a:gd name="connsiteX893" fmla="*/ 8967234 w 15089618"/>
              <a:gd name="connsiteY893" fmla="*/ 11654805 h 13779941"/>
              <a:gd name="connsiteX894" fmla="*/ 8964250 w 15089618"/>
              <a:gd name="connsiteY894" fmla="*/ 11654805 h 13779941"/>
              <a:gd name="connsiteX895" fmla="*/ 8959472 w 15089618"/>
              <a:gd name="connsiteY895" fmla="*/ 11654805 h 13779941"/>
              <a:gd name="connsiteX896" fmla="*/ 8940362 w 15089618"/>
              <a:gd name="connsiteY896" fmla="*/ 11654805 h 13779941"/>
              <a:gd name="connsiteX897" fmla="*/ 8921254 w 15089618"/>
              <a:gd name="connsiteY897" fmla="*/ 11654805 h 13779941"/>
              <a:gd name="connsiteX898" fmla="*/ 8921254 w 15089618"/>
              <a:gd name="connsiteY898" fmla="*/ 11635697 h 13779941"/>
              <a:gd name="connsiteX899" fmla="*/ 8883036 w 15089618"/>
              <a:gd name="connsiteY899" fmla="*/ 11635697 h 13779941"/>
              <a:gd name="connsiteX900" fmla="*/ 8875870 w 15089618"/>
              <a:gd name="connsiteY900" fmla="*/ 11635697 h 13779941"/>
              <a:gd name="connsiteX901" fmla="*/ 8856760 w 15089618"/>
              <a:gd name="connsiteY901" fmla="*/ 11635697 h 13779941"/>
              <a:gd name="connsiteX902" fmla="*/ 8844818 w 15089618"/>
              <a:gd name="connsiteY902" fmla="*/ 11635697 h 13779941"/>
              <a:gd name="connsiteX903" fmla="*/ 8842728 w 15089618"/>
              <a:gd name="connsiteY903" fmla="*/ 11635697 h 13779941"/>
              <a:gd name="connsiteX904" fmla="*/ 8806600 w 15089618"/>
              <a:gd name="connsiteY904" fmla="*/ 11635697 h 13779941"/>
              <a:gd name="connsiteX905" fmla="*/ 8768382 w 15089618"/>
              <a:gd name="connsiteY905" fmla="*/ 11635697 h 13779941"/>
              <a:gd name="connsiteX906" fmla="*/ 8730164 w 15089618"/>
              <a:gd name="connsiteY906" fmla="*/ 11635697 h 13779941"/>
              <a:gd name="connsiteX907" fmla="*/ 8691946 w 15089618"/>
              <a:gd name="connsiteY907" fmla="*/ 11635697 h 13779941"/>
              <a:gd name="connsiteX908" fmla="*/ 8672838 w 15089618"/>
              <a:gd name="connsiteY908" fmla="*/ 11654805 h 13779941"/>
              <a:gd name="connsiteX909" fmla="*/ 8634618 w 15089618"/>
              <a:gd name="connsiteY909" fmla="*/ 11635697 h 13779941"/>
              <a:gd name="connsiteX910" fmla="*/ 8615510 w 15089618"/>
              <a:gd name="connsiteY910" fmla="*/ 11635697 h 13779941"/>
              <a:gd name="connsiteX911" fmla="*/ 8596402 w 15089618"/>
              <a:gd name="connsiteY911" fmla="*/ 11635697 h 13779941"/>
              <a:gd name="connsiteX912" fmla="*/ 8577292 w 15089618"/>
              <a:gd name="connsiteY912" fmla="*/ 11635697 h 13779941"/>
              <a:gd name="connsiteX913" fmla="*/ 8558184 w 15089618"/>
              <a:gd name="connsiteY913" fmla="*/ 11635697 h 13779941"/>
              <a:gd name="connsiteX914" fmla="*/ 8500856 w 15089618"/>
              <a:gd name="connsiteY914" fmla="*/ 11616590 h 13779941"/>
              <a:gd name="connsiteX915" fmla="*/ 8481746 w 15089618"/>
              <a:gd name="connsiteY915" fmla="*/ 11616590 h 13779941"/>
              <a:gd name="connsiteX916" fmla="*/ 8500856 w 15089618"/>
              <a:gd name="connsiteY916" fmla="*/ 11635697 h 13779941"/>
              <a:gd name="connsiteX917" fmla="*/ 8424420 w 15089618"/>
              <a:gd name="connsiteY917" fmla="*/ 11616590 h 13779941"/>
              <a:gd name="connsiteX918" fmla="*/ 8419644 w 15089618"/>
              <a:gd name="connsiteY918" fmla="*/ 11616590 h 13779941"/>
              <a:gd name="connsiteX919" fmla="*/ 8386202 w 15089618"/>
              <a:gd name="connsiteY919" fmla="*/ 11616590 h 13779941"/>
              <a:gd name="connsiteX920" fmla="*/ 8195114 w 15089618"/>
              <a:gd name="connsiteY920" fmla="*/ 11597482 h 13779941"/>
              <a:gd name="connsiteX921" fmla="*/ 8042242 w 15089618"/>
              <a:gd name="connsiteY921" fmla="*/ 11559266 h 13779941"/>
              <a:gd name="connsiteX922" fmla="*/ 8176004 w 15089618"/>
              <a:gd name="connsiteY922" fmla="*/ 11578374 h 13779941"/>
              <a:gd name="connsiteX923" fmla="*/ 8195114 w 15089618"/>
              <a:gd name="connsiteY923" fmla="*/ 11578374 h 13779941"/>
              <a:gd name="connsiteX924" fmla="*/ 8233330 w 15089618"/>
              <a:gd name="connsiteY924" fmla="*/ 11578374 h 13779941"/>
              <a:gd name="connsiteX925" fmla="*/ 8309766 w 15089618"/>
              <a:gd name="connsiteY925" fmla="*/ 11597482 h 13779941"/>
              <a:gd name="connsiteX926" fmla="*/ 8347984 w 15089618"/>
              <a:gd name="connsiteY926" fmla="*/ 11597482 h 13779941"/>
              <a:gd name="connsiteX927" fmla="*/ 8481746 w 15089618"/>
              <a:gd name="connsiteY927" fmla="*/ 11597482 h 13779941"/>
              <a:gd name="connsiteX928" fmla="*/ 8519966 w 15089618"/>
              <a:gd name="connsiteY928" fmla="*/ 11616590 h 13779941"/>
              <a:gd name="connsiteX929" fmla="*/ 8547288 w 15089618"/>
              <a:gd name="connsiteY929" fmla="*/ 11616590 h 13779941"/>
              <a:gd name="connsiteX930" fmla="*/ 8538454 w 15089618"/>
              <a:gd name="connsiteY930" fmla="*/ 11609899 h 13779941"/>
              <a:gd name="connsiteX931" fmla="*/ 8462086 w 15089618"/>
              <a:gd name="connsiteY931" fmla="*/ 11595518 h 13779941"/>
              <a:gd name="connsiteX932" fmla="*/ 8423690 w 15089618"/>
              <a:gd name="connsiteY932" fmla="*/ 11371611 h 13779941"/>
              <a:gd name="connsiteX933" fmla="*/ 8415594 w 15089618"/>
              <a:gd name="connsiteY933" fmla="*/ 11310864 h 13779941"/>
              <a:gd name="connsiteX934" fmla="*/ 8414866 w 15089618"/>
              <a:gd name="connsiteY934" fmla="*/ 11310864 h 13779941"/>
              <a:gd name="connsiteX935" fmla="*/ 8412476 w 15089618"/>
              <a:gd name="connsiteY935" fmla="*/ 11310864 h 13779941"/>
              <a:gd name="connsiteX936" fmla="*/ 8405312 w 15089618"/>
              <a:gd name="connsiteY936" fmla="*/ 11310864 h 13779941"/>
              <a:gd name="connsiteX937" fmla="*/ 8290658 w 15089618"/>
              <a:gd name="connsiteY937" fmla="*/ 11291756 h 13779941"/>
              <a:gd name="connsiteX938" fmla="*/ 8214222 w 15089618"/>
              <a:gd name="connsiteY938" fmla="*/ 11291756 h 13779941"/>
              <a:gd name="connsiteX939" fmla="*/ 8176004 w 15089618"/>
              <a:gd name="connsiteY939" fmla="*/ 11272649 h 13779941"/>
              <a:gd name="connsiteX940" fmla="*/ 8137786 w 15089618"/>
              <a:gd name="connsiteY940" fmla="*/ 11272649 h 13779941"/>
              <a:gd name="connsiteX941" fmla="*/ 8061350 w 15089618"/>
              <a:gd name="connsiteY941" fmla="*/ 11234433 h 13779941"/>
              <a:gd name="connsiteX942" fmla="*/ 8023132 w 15089618"/>
              <a:gd name="connsiteY942" fmla="*/ 11234433 h 13779941"/>
              <a:gd name="connsiteX943" fmla="*/ 7984914 w 15089618"/>
              <a:gd name="connsiteY943" fmla="*/ 11234433 h 13779941"/>
              <a:gd name="connsiteX944" fmla="*/ 7927586 w 15089618"/>
              <a:gd name="connsiteY944" fmla="*/ 11215325 h 13779941"/>
              <a:gd name="connsiteX945" fmla="*/ 7965806 w 15089618"/>
              <a:gd name="connsiteY945" fmla="*/ 11215325 h 13779941"/>
              <a:gd name="connsiteX946" fmla="*/ 7918020 w 15089618"/>
              <a:gd name="connsiteY946" fmla="*/ 11199398 h 13779941"/>
              <a:gd name="connsiteX947" fmla="*/ 7915108 w 15089618"/>
              <a:gd name="connsiteY947" fmla="*/ 11210089 h 13779941"/>
              <a:gd name="connsiteX948" fmla="*/ 7927586 w 15089618"/>
              <a:gd name="connsiteY948" fmla="*/ 11215325 h 13779941"/>
              <a:gd name="connsiteX949" fmla="*/ 7918032 w 15089618"/>
              <a:gd name="connsiteY949" fmla="*/ 11215325 h 13779941"/>
              <a:gd name="connsiteX950" fmla="*/ 7913682 w 15089618"/>
              <a:gd name="connsiteY950" fmla="*/ 11215325 h 13779941"/>
              <a:gd name="connsiteX951" fmla="*/ 7907318 w 15089618"/>
              <a:gd name="connsiteY951" fmla="*/ 11238693 h 13779941"/>
              <a:gd name="connsiteX952" fmla="*/ 7881958 w 15089618"/>
              <a:gd name="connsiteY952" fmla="*/ 11285692 h 13779941"/>
              <a:gd name="connsiteX953" fmla="*/ 7883710 w 15089618"/>
              <a:gd name="connsiteY953" fmla="*/ 11292250 h 13779941"/>
              <a:gd name="connsiteX954" fmla="*/ 7953420 w 15089618"/>
              <a:gd name="connsiteY954" fmla="*/ 11529662 h 13779941"/>
              <a:gd name="connsiteX955" fmla="*/ 7984914 w 15089618"/>
              <a:gd name="connsiteY955" fmla="*/ 11540159 h 13779941"/>
              <a:gd name="connsiteX956" fmla="*/ 8042242 w 15089618"/>
              <a:gd name="connsiteY956" fmla="*/ 11559266 h 13779941"/>
              <a:gd name="connsiteX957" fmla="*/ 7958696 w 15089618"/>
              <a:gd name="connsiteY957" fmla="*/ 11549078 h 13779941"/>
              <a:gd name="connsiteX958" fmla="*/ 8016236 w 15089618"/>
              <a:gd name="connsiteY958" fmla="*/ 11765962 h 13779941"/>
              <a:gd name="connsiteX959" fmla="*/ 8118626 w 15089618"/>
              <a:gd name="connsiteY959" fmla="*/ 12108020 h 13779941"/>
              <a:gd name="connsiteX960" fmla="*/ 8051232 w 15089618"/>
              <a:gd name="connsiteY960" fmla="*/ 12313728 h 13779941"/>
              <a:gd name="connsiteX961" fmla="*/ 8187318 w 15089618"/>
              <a:gd name="connsiteY961" fmla="*/ 12792142 h 13779941"/>
              <a:gd name="connsiteX962" fmla="*/ 8187318 w 15089618"/>
              <a:gd name="connsiteY962" fmla="*/ 13167113 h 13779941"/>
              <a:gd name="connsiteX963" fmla="*/ 8289710 w 15089618"/>
              <a:gd name="connsiteY963" fmla="*/ 13304644 h 13779941"/>
              <a:gd name="connsiteX964" fmla="*/ 8221016 w 15089618"/>
              <a:gd name="connsiteY964" fmla="*/ 13748967 h 13779941"/>
              <a:gd name="connsiteX965" fmla="*/ 8051232 w 15089618"/>
              <a:gd name="connsiteY965" fmla="*/ 13167113 h 13779941"/>
              <a:gd name="connsiteX966" fmla="*/ 7982538 w 15089618"/>
              <a:gd name="connsiteY966" fmla="*/ 12792142 h 13779941"/>
              <a:gd name="connsiteX967" fmla="*/ 7913846 w 15089618"/>
              <a:gd name="connsiteY967" fmla="*/ 12587609 h 13779941"/>
              <a:gd name="connsiteX968" fmla="*/ 7913846 w 15089618"/>
              <a:gd name="connsiteY968" fmla="*/ 12313728 h 13779941"/>
              <a:gd name="connsiteX969" fmla="*/ 7811454 w 15089618"/>
              <a:gd name="connsiteY969" fmla="*/ 11903491 h 13779941"/>
              <a:gd name="connsiteX970" fmla="*/ 7742762 w 15089618"/>
              <a:gd name="connsiteY970" fmla="*/ 11903491 h 13779941"/>
              <a:gd name="connsiteX971" fmla="*/ 7811454 w 15089618"/>
              <a:gd name="connsiteY971" fmla="*/ 11869402 h 13779941"/>
              <a:gd name="connsiteX972" fmla="*/ 7742602 w 15089618"/>
              <a:gd name="connsiteY972" fmla="*/ 11595666 h 13779941"/>
              <a:gd name="connsiteX973" fmla="*/ 7708300 w 15089618"/>
              <a:gd name="connsiteY973" fmla="*/ 11539642 h 13779941"/>
              <a:gd name="connsiteX974" fmla="*/ 7703376 w 15089618"/>
              <a:gd name="connsiteY974" fmla="*/ 11554706 h 13779941"/>
              <a:gd name="connsiteX975" fmla="*/ 7678500 w 15089618"/>
              <a:gd name="connsiteY975" fmla="*/ 11992009 h 13779941"/>
              <a:gd name="connsiteX976" fmla="*/ 7544486 w 15089618"/>
              <a:gd name="connsiteY976" fmla="*/ 12342214 h 13779941"/>
              <a:gd name="connsiteX977" fmla="*/ 7590960 w 15089618"/>
              <a:gd name="connsiteY977" fmla="*/ 12507255 h 13779941"/>
              <a:gd name="connsiteX978" fmla="*/ 7368004 w 15089618"/>
              <a:gd name="connsiteY978" fmla="*/ 12897681 h 13779941"/>
              <a:gd name="connsiteX979" fmla="*/ 7417388 w 15089618"/>
              <a:gd name="connsiteY979" fmla="*/ 12293577 h 13779941"/>
              <a:gd name="connsiteX980" fmla="*/ 7487246 w 15089618"/>
              <a:gd name="connsiteY980" fmla="*/ 11918820 h 13779941"/>
              <a:gd name="connsiteX981" fmla="*/ 7496188 w 15089618"/>
              <a:gd name="connsiteY981" fmla="*/ 11703246 h 13779941"/>
              <a:gd name="connsiteX982" fmla="*/ 7594074 w 15089618"/>
              <a:gd name="connsiteY982" fmla="*/ 11447455 h 13779941"/>
              <a:gd name="connsiteX983" fmla="*/ 7594082 w 15089618"/>
              <a:gd name="connsiteY983" fmla="*/ 11447318 h 13779941"/>
              <a:gd name="connsiteX984" fmla="*/ 7583626 w 15089618"/>
              <a:gd name="connsiteY984" fmla="*/ 11444620 h 13779941"/>
              <a:gd name="connsiteX985" fmla="*/ 7577942 w 15089618"/>
              <a:gd name="connsiteY985" fmla="*/ 11442553 h 13779941"/>
              <a:gd name="connsiteX986" fmla="*/ 7594292 w 15089618"/>
              <a:gd name="connsiteY986" fmla="*/ 11443916 h 13779941"/>
              <a:gd name="connsiteX987" fmla="*/ 7599098 w 15089618"/>
              <a:gd name="connsiteY987" fmla="*/ 11365566 h 13779941"/>
              <a:gd name="connsiteX988" fmla="*/ 7571682 w 15089618"/>
              <a:gd name="connsiteY988" fmla="*/ 11322812 h 13779941"/>
              <a:gd name="connsiteX989" fmla="*/ 7469292 w 15089618"/>
              <a:gd name="connsiteY989" fmla="*/ 11322812 h 13779941"/>
              <a:gd name="connsiteX990" fmla="*/ 7434296 w 15089618"/>
              <a:gd name="connsiteY990" fmla="*/ 11048928 h 13779941"/>
              <a:gd name="connsiteX991" fmla="*/ 7388266 w 15089618"/>
              <a:gd name="connsiteY991" fmla="*/ 11012195 h 13779941"/>
              <a:gd name="connsiteX992" fmla="*/ 7350396 w 15089618"/>
              <a:gd name="connsiteY992" fmla="*/ 10964963 h 13779941"/>
              <a:gd name="connsiteX993" fmla="*/ 7349540 w 15089618"/>
              <a:gd name="connsiteY993" fmla="*/ 10964534 h 13779941"/>
              <a:gd name="connsiteX994" fmla="*/ 7316100 w 15089618"/>
              <a:gd name="connsiteY994" fmla="*/ 10947815 h 13779941"/>
              <a:gd name="connsiteX995" fmla="*/ 7220554 w 15089618"/>
              <a:gd name="connsiteY995" fmla="*/ 10890490 h 13779941"/>
              <a:gd name="connsiteX996" fmla="*/ 7201444 w 15089618"/>
              <a:gd name="connsiteY996" fmla="*/ 10890490 h 13779941"/>
              <a:gd name="connsiteX997" fmla="*/ 7182338 w 15089618"/>
              <a:gd name="connsiteY997" fmla="*/ 10890490 h 13779941"/>
              <a:gd name="connsiteX998" fmla="*/ 7144118 w 15089618"/>
              <a:gd name="connsiteY998" fmla="*/ 10871383 h 13779941"/>
              <a:gd name="connsiteX999" fmla="*/ 7105902 w 15089618"/>
              <a:gd name="connsiteY999" fmla="*/ 10833167 h 13779941"/>
              <a:gd name="connsiteX1000" fmla="*/ 7086792 w 15089618"/>
              <a:gd name="connsiteY1000" fmla="*/ 10833167 h 13779941"/>
              <a:gd name="connsiteX1001" fmla="*/ 7029466 w 15089618"/>
              <a:gd name="connsiteY1001" fmla="*/ 10775844 h 13779941"/>
              <a:gd name="connsiteX1002" fmla="*/ 6933920 w 15089618"/>
              <a:gd name="connsiteY1002" fmla="*/ 10718521 h 13779941"/>
              <a:gd name="connsiteX1003" fmla="*/ 6914810 w 15089618"/>
              <a:gd name="connsiteY1003" fmla="*/ 10699413 h 13779941"/>
              <a:gd name="connsiteX1004" fmla="*/ 6838374 w 15089618"/>
              <a:gd name="connsiteY1004" fmla="*/ 10661196 h 13779941"/>
              <a:gd name="connsiteX1005" fmla="*/ 6826432 w 15089618"/>
              <a:gd name="connsiteY1005" fmla="*/ 10651642 h 13779941"/>
              <a:gd name="connsiteX1006" fmla="*/ 6814060 w 15089618"/>
              <a:gd name="connsiteY1006" fmla="*/ 10647143 h 13779941"/>
              <a:gd name="connsiteX1007" fmla="*/ 6787920 w 15089618"/>
              <a:gd name="connsiteY1007" fmla="*/ 10695151 h 13779941"/>
              <a:gd name="connsiteX1008" fmla="*/ 6682572 w 15089618"/>
              <a:gd name="connsiteY1008" fmla="*/ 10877311 h 13779941"/>
              <a:gd name="connsiteX1009" fmla="*/ 6306710 w 15089618"/>
              <a:gd name="connsiteY1009" fmla="*/ 11733049 h 13779941"/>
              <a:gd name="connsiteX1010" fmla="*/ 6169328 w 15089618"/>
              <a:gd name="connsiteY1010" fmla="*/ 11254635 h 13779941"/>
              <a:gd name="connsiteX1011" fmla="*/ 6306710 w 15089618"/>
              <a:gd name="connsiteY1011" fmla="*/ 10775046 h 13779941"/>
              <a:gd name="connsiteX1012" fmla="*/ 6238018 w 15089618"/>
              <a:gd name="connsiteY1012" fmla="*/ 10603429 h 13779941"/>
              <a:gd name="connsiteX1013" fmla="*/ 6169328 w 15089618"/>
              <a:gd name="connsiteY1013" fmla="*/ 10468249 h 13779941"/>
              <a:gd name="connsiteX1014" fmla="*/ 6066937 w 15089618"/>
              <a:gd name="connsiteY1014" fmla="*/ 9989836 h 13779941"/>
              <a:gd name="connsiteX1015" fmla="*/ 5895855 w 15089618"/>
              <a:gd name="connsiteY1015" fmla="*/ 9818219 h 13779941"/>
              <a:gd name="connsiteX1016" fmla="*/ 5691074 w 15089618"/>
              <a:gd name="connsiteY1016" fmla="*/ 9784131 h 13779941"/>
              <a:gd name="connsiteX1017" fmla="*/ 5486292 w 15089618"/>
              <a:gd name="connsiteY1017" fmla="*/ 9750042 h 13779941"/>
              <a:gd name="connsiteX1018" fmla="*/ 5348909 w 15089618"/>
              <a:gd name="connsiteY1018" fmla="*/ 9715953 h 13779941"/>
              <a:gd name="connsiteX1019" fmla="*/ 5144130 w 15089618"/>
              <a:gd name="connsiteY1019" fmla="*/ 9647778 h 13779941"/>
              <a:gd name="connsiteX1020" fmla="*/ 5041738 w 15089618"/>
              <a:gd name="connsiteY1020" fmla="*/ 9579601 h 13779941"/>
              <a:gd name="connsiteX1021" fmla="*/ 4938053 w 15089618"/>
              <a:gd name="connsiteY1021" fmla="*/ 9476158 h 13779941"/>
              <a:gd name="connsiteX1022" fmla="*/ 4835664 w 15089618"/>
              <a:gd name="connsiteY1022" fmla="*/ 9305717 h 13779941"/>
              <a:gd name="connsiteX1023" fmla="*/ 4665878 w 15089618"/>
              <a:gd name="connsiteY1023" fmla="*/ 8963658 h 13779941"/>
              <a:gd name="connsiteX1024" fmla="*/ 4563488 w 15089618"/>
              <a:gd name="connsiteY1024" fmla="*/ 8827303 h 13779941"/>
              <a:gd name="connsiteX1025" fmla="*/ 4424806 w 15089618"/>
              <a:gd name="connsiteY1025" fmla="*/ 8725038 h 13779941"/>
              <a:gd name="connsiteX1026" fmla="*/ 4050240 w 15089618"/>
              <a:gd name="connsiteY1026" fmla="*/ 8759126 h 13779941"/>
              <a:gd name="connsiteX1027" fmla="*/ 3605687 w 15089618"/>
              <a:gd name="connsiteY1027" fmla="*/ 8929570 h 13779941"/>
              <a:gd name="connsiteX1028" fmla="*/ 3468302 w 15089618"/>
              <a:gd name="connsiteY1028" fmla="*/ 9065923 h 13779941"/>
              <a:gd name="connsiteX1029" fmla="*/ 3263522 w 15089618"/>
              <a:gd name="connsiteY1029" fmla="*/ 9202276 h 13779941"/>
              <a:gd name="connsiteX1030" fmla="*/ 3228528 w 15089618"/>
              <a:gd name="connsiteY1030" fmla="*/ 9169364 h 13779941"/>
              <a:gd name="connsiteX1031" fmla="*/ 2955056 w 15089618"/>
              <a:gd name="connsiteY1031" fmla="*/ 9271629 h 13779941"/>
              <a:gd name="connsiteX1032" fmla="*/ 2579192 w 15089618"/>
              <a:gd name="connsiteY1032" fmla="*/ 9442070 h 13779941"/>
              <a:gd name="connsiteX1033" fmla="*/ 2408112 w 15089618"/>
              <a:gd name="connsiteY1033" fmla="*/ 9647778 h 13779941"/>
              <a:gd name="connsiteX1034" fmla="*/ 1998552 w 15089618"/>
              <a:gd name="connsiteY1034" fmla="*/ 9612513 h 13779941"/>
              <a:gd name="connsiteX1035" fmla="*/ 2305720 w 15089618"/>
              <a:gd name="connsiteY1035" fmla="*/ 9305717 h 13779941"/>
              <a:gd name="connsiteX1036" fmla="*/ 2716578 w 15089618"/>
              <a:gd name="connsiteY1036" fmla="*/ 9134100 h 13779941"/>
              <a:gd name="connsiteX1037" fmla="*/ 3092439 w 15089618"/>
              <a:gd name="connsiteY1037" fmla="*/ 8997747 h 13779941"/>
              <a:gd name="connsiteX1038" fmla="*/ 3126138 w 15089618"/>
              <a:gd name="connsiteY1038" fmla="*/ 8997747 h 13779941"/>
              <a:gd name="connsiteX1039" fmla="*/ 3330919 w 15089618"/>
              <a:gd name="connsiteY1039" fmla="*/ 8895480 h 13779941"/>
              <a:gd name="connsiteX1040" fmla="*/ 3605687 w 15089618"/>
              <a:gd name="connsiteY1040" fmla="*/ 8690949 h 13779941"/>
              <a:gd name="connsiteX1041" fmla="*/ 3877862 w 15089618"/>
              <a:gd name="connsiteY1041" fmla="*/ 8417068 h 13779941"/>
              <a:gd name="connsiteX1042" fmla="*/ 3912857 w 15089618"/>
              <a:gd name="connsiteY1042" fmla="*/ 8246625 h 13779941"/>
              <a:gd name="connsiteX1043" fmla="*/ 4083940 w 15089618"/>
              <a:gd name="connsiteY1043" fmla="*/ 8143184 h 13779941"/>
              <a:gd name="connsiteX1044" fmla="*/ 4117636 w 15089618"/>
              <a:gd name="connsiteY1044" fmla="*/ 8110271 h 13779941"/>
              <a:gd name="connsiteX1045" fmla="*/ 4152630 w 15089618"/>
              <a:gd name="connsiteY1045" fmla="*/ 8040919 h 13779941"/>
              <a:gd name="connsiteX1046" fmla="*/ 4182116 w 15089618"/>
              <a:gd name="connsiteY1046" fmla="*/ 8028136 h 13779941"/>
              <a:gd name="connsiteX1047" fmla="*/ 4184214 w 15089618"/>
              <a:gd name="connsiteY1047" fmla="*/ 8027227 h 13779941"/>
              <a:gd name="connsiteX1048" fmla="*/ 4186328 w 15089618"/>
              <a:gd name="connsiteY1048" fmla="*/ 8040919 h 13779941"/>
              <a:gd name="connsiteX1049" fmla="*/ 4185801 w 15089618"/>
              <a:gd name="connsiteY1049" fmla="*/ 8026538 h 13779941"/>
              <a:gd name="connsiteX1050" fmla="*/ 4184214 w 15089618"/>
              <a:gd name="connsiteY1050" fmla="*/ 8027227 h 13779941"/>
              <a:gd name="connsiteX1051" fmla="*/ 4165106 w 15089618"/>
              <a:gd name="connsiteY1051" fmla="*/ 7903538 h 13779941"/>
              <a:gd name="connsiteX1052" fmla="*/ 4117636 w 15089618"/>
              <a:gd name="connsiteY1052" fmla="*/ 7767035 h 13779941"/>
              <a:gd name="connsiteX1053" fmla="*/ 3844164 w 15089618"/>
              <a:gd name="connsiteY1053" fmla="*/ 7799948 h 13779941"/>
              <a:gd name="connsiteX1054" fmla="*/ 3741774 w 15089618"/>
              <a:gd name="connsiteY1054" fmla="*/ 7799948 h 13779941"/>
              <a:gd name="connsiteX1055" fmla="*/ 3365911 w 15089618"/>
              <a:gd name="connsiteY1055" fmla="*/ 7835214 h 13779941"/>
              <a:gd name="connsiteX1056" fmla="*/ 3023749 w 15089618"/>
              <a:gd name="connsiteY1056" fmla="*/ 7868127 h 13779941"/>
              <a:gd name="connsiteX1057" fmla="*/ 2817672 w 15089618"/>
              <a:gd name="connsiteY1057" fmla="*/ 7835214 h 13779941"/>
              <a:gd name="connsiteX1058" fmla="*/ 2783973 w 15089618"/>
              <a:gd name="connsiteY1058" fmla="*/ 7868127 h 13779941"/>
              <a:gd name="connsiteX1059" fmla="*/ 2681584 w 15089618"/>
              <a:gd name="connsiteY1059" fmla="*/ 7868127 h 13779941"/>
              <a:gd name="connsiteX1060" fmla="*/ 2339419 w 15089618"/>
              <a:gd name="connsiteY1060" fmla="*/ 7904566 h 13779941"/>
              <a:gd name="connsiteX1061" fmla="*/ 2168337 w 15089618"/>
              <a:gd name="connsiteY1061" fmla="*/ 7904566 h 13779941"/>
              <a:gd name="connsiteX1062" fmla="*/ 1758777 w 15089618"/>
              <a:gd name="connsiteY1062" fmla="*/ 7972743 h 13779941"/>
              <a:gd name="connsiteX1063" fmla="*/ 1723782 w 15089618"/>
              <a:gd name="connsiteY1063" fmla="*/ 8040919 h 13779941"/>
              <a:gd name="connsiteX1064" fmla="*/ 1553996 w 15089618"/>
              <a:gd name="connsiteY1064" fmla="*/ 8075008 h 13779941"/>
              <a:gd name="connsiteX1065" fmla="*/ 1211833 w 15089618"/>
              <a:gd name="connsiteY1065" fmla="*/ 8110271 h 13779941"/>
              <a:gd name="connsiteX1066" fmla="*/ 1109441 w 15089618"/>
              <a:gd name="connsiteY1066" fmla="*/ 8178448 h 13779941"/>
              <a:gd name="connsiteX1067" fmla="*/ 903367 w 15089618"/>
              <a:gd name="connsiteY1067" fmla="*/ 8040919 h 13779941"/>
              <a:gd name="connsiteX1068" fmla="*/ 1245530 w 15089618"/>
              <a:gd name="connsiteY1068" fmla="*/ 7835214 h 13779941"/>
              <a:gd name="connsiteX1069" fmla="*/ 1656387 w 15089618"/>
              <a:gd name="connsiteY1069" fmla="*/ 7731772 h 13779941"/>
              <a:gd name="connsiteX1070" fmla="*/ 2373118 w 15089618"/>
              <a:gd name="connsiteY1070" fmla="*/ 7698859 h 13779941"/>
              <a:gd name="connsiteX1071" fmla="*/ 2614188 w 15089618"/>
              <a:gd name="connsiteY1071" fmla="*/ 7698859 h 13779941"/>
              <a:gd name="connsiteX1072" fmla="*/ 2647885 w 15089618"/>
              <a:gd name="connsiteY1072" fmla="*/ 7629507 h 13779941"/>
              <a:gd name="connsiteX1073" fmla="*/ 3297221 w 15089618"/>
              <a:gd name="connsiteY1073" fmla="*/ 7527242 h 13779941"/>
              <a:gd name="connsiteX1074" fmla="*/ 3775474 w 15089618"/>
              <a:gd name="connsiteY1074" fmla="*/ 7457890 h 13779941"/>
              <a:gd name="connsiteX1075" fmla="*/ 4050240 w 15089618"/>
              <a:gd name="connsiteY1075" fmla="*/ 7321537 h 13779941"/>
              <a:gd name="connsiteX1076" fmla="*/ 4083940 w 15089618"/>
              <a:gd name="connsiteY1076" fmla="*/ 7287449 h 13779941"/>
              <a:gd name="connsiteX1077" fmla="*/ 4050240 w 15089618"/>
              <a:gd name="connsiteY1077" fmla="*/ 7219272 h 13779941"/>
              <a:gd name="connsiteX1078" fmla="*/ 4117636 w 15089618"/>
              <a:gd name="connsiteY1078" fmla="*/ 7151093 h 13779941"/>
              <a:gd name="connsiteX1079" fmla="*/ 4083940 w 15089618"/>
              <a:gd name="connsiteY1079" fmla="*/ 6946563 h 13779941"/>
              <a:gd name="connsiteX1080" fmla="*/ 4050240 w 15089618"/>
              <a:gd name="connsiteY1080" fmla="*/ 6877212 h 13779941"/>
              <a:gd name="connsiteX1081" fmla="*/ 3981547 w 15089618"/>
              <a:gd name="connsiteY1081" fmla="*/ 6844298 h 13779941"/>
              <a:gd name="connsiteX1082" fmla="*/ 4002305 w 15089618"/>
              <a:gd name="connsiteY1082" fmla="*/ 6818769 h 13779941"/>
              <a:gd name="connsiteX1083" fmla="*/ 4005621 w 15089618"/>
              <a:gd name="connsiteY1083" fmla="*/ 6813639 h 13779941"/>
              <a:gd name="connsiteX1084" fmla="*/ 3995724 w 15089618"/>
              <a:gd name="connsiteY1084" fmla="*/ 6809099 h 13779941"/>
              <a:gd name="connsiteX1085" fmla="*/ 3638086 w 15089618"/>
              <a:gd name="connsiteY1085" fmla="*/ 6858870 h 13779941"/>
              <a:gd name="connsiteX1086" fmla="*/ 3404786 w 15089618"/>
              <a:gd name="connsiteY1086" fmla="*/ 6989848 h 13779941"/>
              <a:gd name="connsiteX1087" fmla="*/ 3034879 w 15089618"/>
              <a:gd name="connsiteY1087" fmla="*/ 6810538 h 13779941"/>
              <a:gd name="connsiteX1088" fmla="*/ 3431408 w 15089618"/>
              <a:gd name="connsiteY1088" fmla="*/ 6633784 h 13779941"/>
              <a:gd name="connsiteX1089" fmla="*/ 3876466 w 15089618"/>
              <a:gd name="connsiteY1089" fmla="*/ 6620343 h 13779941"/>
              <a:gd name="connsiteX1090" fmla="*/ 3971080 w 15089618"/>
              <a:gd name="connsiteY1090" fmla="*/ 6644003 h 13779941"/>
              <a:gd name="connsiteX1091" fmla="*/ 4057941 w 15089618"/>
              <a:gd name="connsiteY1091" fmla="*/ 6647212 h 13779941"/>
              <a:gd name="connsiteX1092" fmla="*/ 4054453 w 15089618"/>
              <a:gd name="connsiteY1092" fmla="*/ 6606634 h 13779941"/>
              <a:gd name="connsiteX1093" fmla="*/ 4050240 w 15089618"/>
              <a:gd name="connsiteY1093" fmla="*/ 6570414 h 13779941"/>
              <a:gd name="connsiteX1094" fmla="*/ 4050240 w 15089618"/>
              <a:gd name="connsiteY1094" fmla="*/ 6536326 h 13779941"/>
              <a:gd name="connsiteX1095" fmla="*/ 4083940 w 15089618"/>
              <a:gd name="connsiteY1095" fmla="*/ 6502238 h 13779941"/>
              <a:gd name="connsiteX1096" fmla="*/ 3946554 w 15089618"/>
              <a:gd name="connsiteY1096" fmla="*/ 6160179 h 13779941"/>
              <a:gd name="connsiteX1097" fmla="*/ 3981547 w 15089618"/>
              <a:gd name="connsiteY1097" fmla="*/ 6056739 h 13779941"/>
              <a:gd name="connsiteX1098" fmla="*/ 3844164 w 15089618"/>
              <a:gd name="connsiteY1098" fmla="*/ 5818119 h 13779941"/>
              <a:gd name="connsiteX1099" fmla="*/ 3741774 w 15089618"/>
              <a:gd name="connsiteY1099" fmla="*/ 5749943 h 13779941"/>
              <a:gd name="connsiteX1100" fmla="*/ 3775474 w 15089618"/>
              <a:gd name="connsiteY1100" fmla="*/ 5714679 h 13779941"/>
              <a:gd name="connsiteX1101" fmla="*/ 3708076 w 15089618"/>
              <a:gd name="connsiteY1101" fmla="*/ 5714679 h 13779941"/>
              <a:gd name="connsiteX1102" fmla="*/ 3639385 w 15089618"/>
              <a:gd name="connsiteY1102" fmla="*/ 5613590 h 13779941"/>
              <a:gd name="connsiteX1103" fmla="*/ 3536994 w 15089618"/>
              <a:gd name="connsiteY1103" fmla="*/ 5545412 h 13779941"/>
              <a:gd name="connsiteX1104" fmla="*/ 3433309 w 15089618"/>
              <a:gd name="connsiteY1104" fmla="*/ 5510149 h 13779941"/>
              <a:gd name="connsiteX1105" fmla="*/ 3365911 w 15089618"/>
              <a:gd name="connsiteY1105" fmla="*/ 5510149 h 13779941"/>
              <a:gd name="connsiteX1106" fmla="*/ 2886363 w 15089618"/>
              <a:gd name="connsiteY1106" fmla="*/ 5203353 h 13779941"/>
              <a:gd name="connsiteX1107" fmla="*/ 2817672 w 15089618"/>
              <a:gd name="connsiteY1107" fmla="*/ 5203353 h 13779941"/>
              <a:gd name="connsiteX1108" fmla="*/ 2800823 w 15089618"/>
              <a:gd name="connsiteY1108" fmla="*/ 5151779 h 13779941"/>
              <a:gd name="connsiteX1109" fmla="*/ 2795141 w 15089618"/>
              <a:gd name="connsiteY1109" fmla="*/ 5139211 h 13779941"/>
              <a:gd name="connsiteX1110" fmla="*/ 2760354 w 15089618"/>
              <a:gd name="connsiteY1110" fmla="*/ 5146720 h 13779941"/>
              <a:gd name="connsiteX1111" fmla="*/ 2717024 w 15089618"/>
              <a:gd name="connsiteY1111" fmla="*/ 5153422 h 13779941"/>
              <a:gd name="connsiteX1112" fmla="*/ 2573713 w 15089618"/>
              <a:gd name="connsiteY1112" fmla="*/ 4951327 h 13779941"/>
              <a:gd name="connsiteX1113" fmla="*/ 2598900 w 15089618"/>
              <a:gd name="connsiteY1113" fmla="*/ 4911029 h 13779941"/>
              <a:gd name="connsiteX1114" fmla="*/ 2614849 w 15089618"/>
              <a:gd name="connsiteY1114" fmla="*/ 4899534 h 13779941"/>
              <a:gd name="connsiteX1115" fmla="*/ 2614188 w 15089618"/>
              <a:gd name="connsiteY1115" fmla="*/ 4895380 h 13779941"/>
              <a:gd name="connsiteX1116" fmla="*/ 2339419 w 15089618"/>
              <a:gd name="connsiteY1116" fmla="*/ 4759026 h 13779941"/>
              <a:gd name="connsiteX1117" fmla="*/ 2168337 w 15089618"/>
              <a:gd name="connsiteY1117" fmla="*/ 4622673 h 13779941"/>
              <a:gd name="connsiteX1118" fmla="*/ 2067243 w 15089618"/>
              <a:gd name="connsiteY1118" fmla="*/ 4519233 h 13779941"/>
              <a:gd name="connsiteX1119" fmla="*/ 1998552 w 15089618"/>
              <a:gd name="connsiteY1119" fmla="*/ 4519233 h 13779941"/>
              <a:gd name="connsiteX1120" fmla="*/ 1998552 w 15089618"/>
              <a:gd name="connsiteY1120" fmla="*/ 4485145 h 13779941"/>
              <a:gd name="connsiteX1121" fmla="*/ 1894865 w 15089618"/>
              <a:gd name="connsiteY1121" fmla="*/ 4416966 h 13779941"/>
              <a:gd name="connsiteX1122" fmla="*/ 1690084 w 15089618"/>
              <a:gd name="connsiteY1122" fmla="*/ 4245349 h 13779941"/>
              <a:gd name="connsiteX1123" fmla="*/ 1587694 w 15089618"/>
              <a:gd name="connsiteY1123" fmla="*/ 4245349 h 13779941"/>
              <a:gd name="connsiteX1124" fmla="*/ 1416611 w 15089618"/>
              <a:gd name="connsiteY1124" fmla="*/ 4006730 h 13779941"/>
              <a:gd name="connsiteX1125" fmla="*/ 1109441 w 15089618"/>
              <a:gd name="connsiteY1125" fmla="*/ 3835112 h 13779941"/>
              <a:gd name="connsiteX1126" fmla="*/ 834674 w 15089618"/>
              <a:gd name="connsiteY1126" fmla="*/ 3664670 h 13779941"/>
              <a:gd name="connsiteX1127" fmla="*/ 287730 w 15089618"/>
              <a:gd name="connsiteY1127" fmla="*/ 3322610 h 13779941"/>
              <a:gd name="connsiteX1128" fmla="*/ 15554 w 15089618"/>
              <a:gd name="connsiteY1128" fmla="*/ 3152168 h 13779941"/>
              <a:gd name="connsiteX1129" fmla="*/ 15554 w 15089618"/>
              <a:gd name="connsiteY1129" fmla="*/ 3118080 h 13779941"/>
              <a:gd name="connsiteX1130" fmla="*/ 185339 w 15089618"/>
              <a:gd name="connsiteY1130" fmla="*/ 3015815 h 13779941"/>
              <a:gd name="connsiteX1131" fmla="*/ 254032 w 15089618"/>
              <a:gd name="connsiteY1131" fmla="*/ 3083991 h 13779941"/>
              <a:gd name="connsiteX1132" fmla="*/ 458810 w 15089618"/>
              <a:gd name="connsiteY1132" fmla="*/ 3186257 h 13779941"/>
              <a:gd name="connsiteX1133" fmla="*/ 458810 w 15089618"/>
              <a:gd name="connsiteY1133" fmla="*/ 3221520 h 13779941"/>
              <a:gd name="connsiteX1134" fmla="*/ 562498 w 15089618"/>
              <a:gd name="connsiteY1134" fmla="*/ 3221520 h 13779941"/>
              <a:gd name="connsiteX1135" fmla="*/ 1176838 w 15089618"/>
              <a:gd name="connsiteY1135" fmla="*/ 3698758 h 13779941"/>
              <a:gd name="connsiteX1136" fmla="*/ 1450311 w 15089618"/>
              <a:gd name="connsiteY1136" fmla="*/ 3802199 h 13779941"/>
              <a:gd name="connsiteX1137" fmla="*/ 1553996 w 15089618"/>
              <a:gd name="connsiteY1137" fmla="*/ 3903288 h 13779941"/>
              <a:gd name="connsiteX1138" fmla="*/ 1690084 w 15089618"/>
              <a:gd name="connsiteY1138" fmla="*/ 4006730 h 13779941"/>
              <a:gd name="connsiteX1139" fmla="*/ 1792476 w 15089618"/>
              <a:gd name="connsiteY1139" fmla="*/ 4040819 h 13779941"/>
              <a:gd name="connsiteX1140" fmla="*/ 2305720 w 15089618"/>
              <a:gd name="connsiteY1140" fmla="*/ 4451056 h 13779941"/>
              <a:gd name="connsiteX1141" fmla="*/ 2476803 w 15089618"/>
              <a:gd name="connsiteY1141" fmla="*/ 4519233 h 13779941"/>
              <a:gd name="connsiteX1142" fmla="*/ 2750275 w 15089618"/>
              <a:gd name="connsiteY1142" fmla="*/ 4690850 h 13779941"/>
              <a:gd name="connsiteX1143" fmla="*/ 2852666 w 15089618"/>
              <a:gd name="connsiteY1143" fmla="*/ 4793115 h 13779941"/>
              <a:gd name="connsiteX1144" fmla="*/ 3069374 w 15089618"/>
              <a:gd name="connsiteY1144" fmla="*/ 4884195 h 13779941"/>
              <a:gd name="connsiteX1145" fmla="*/ 3106467 w 15089618"/>
              <a:gd name="connsiteY1145" fmla="*/ 4913780 h 13779941"/>
              <a:gd name="connsiteX1146" fmla="*/ 3184217 w 15089618"/>
              <a:gd name="connsiteY1146" fmla="*/ 4923476 h 13779941"/>
              <a:gd name="connsiteX1147" fmla="*/ 3387487 w 15089618"/>
              <a:gd name="connsiteY1147" fmla="*/ 4931724 h 13779941"/>
              <a:gd name="connsiteX1148" fmla="*/ 4068642 w 15089618"/>
              <a:gd name="connsiteY1148" fmla="*/ 5157143 h 13779941"/>
              <a:gd name="connsiteX1149" fmla="*/ 4293791 w 15089618"/>
              <a:gd name="connsiteY1149" fmla="*/ 5243301 h 13779941"/>
              <a:gd name="connsiteX1150" fmla="*/ 4350048 w 15089618"/>
              <a:gd name="connsiteY1150" fmla="*/ 5190573 h 13779941"/>
              <a:gd name="connsiteX1151" fmla="*/ 4505021 w 15089618"/>
              <a:gd name="connsiteY1151" fmla="*/ 5217370 h 13779941"/>
              <a:gd name="connsiteX1152" fmla="*/ 4527934 w 15089618"/>
              <a:gd name="connsiteY1152" fmla="*/ 5220970 h 13779941"/>
              <a:gd name="connsiteX1153" fmla="*/ 4548098 w 15089618"/>
              <a:gd name="connsiteY1153" fmla="*/ 5214004 h 13779941"/>
              <a:gd name="connsiteX1154" fmla="*/ 4630883 w 15089618"/>
              <a:gd name="connsiteY1154" fmla="*/ 5169263 h 13779941"/>
              <a:gd name="connsiteX1155" fmla="*/ 5144130 w 15089618"/>
              <a:gd name="connsiteY1155" fmla="*/ 4929470 h 13779941"/>
              <a:gd name="connsiteX1156" fmla="*/ 5315212 w 15089618"/>
              <a:gd name="connsiteY1156" fmla="*/ 4861291 h 13779941"/>
              <a:gd name="connsiteX1157" fmla="*/ 5416307 w 15089618"/>
              <a:gd name="connsiteY1157" fmla="*/ 4723763 h 13779941"/>
              <a:gd name="connsiteX1158" fmla="*/ 5451299 w 15089618"/>
              <a:gd name="connsiteY1158" fmla="*/ 4723763 h 13779941"/>
              <a:gd name="connsiteX1159" fmla="*/ 5486292 w 15089618"/>
              <a:gd name="connsiteY1159" fmla="*/ 4655586 h 13779941"/>
              <a:gd name="connsiteX1160" fmla="*/ 5519992 w 15089618"/>
              <a:gd name="connsiteY1160" fmla="*/ 4690850 h 13779941"/>
              <a:gd name="connsiteX1161" fmla="*/ 5691074 w 15089618"/>
              <a:gd name="connsiteY1161" fmla="*/ 4587410 h 13779941"/>
              <a:gd name="connsiteX1162" fmla="*/ 5929552 w 15089618"/>
              <a:gd name="connsiteY1162" fmla="*/ 4348790 h 13779941"/>
              <a:gd name="connsiteX1163" fmla="*/ 5999540 w 15089618"/>
              <a:gd name="connsiteY1163" fmla="*/ 4245349 h 13779941"/>
              <a:gd name="connsiteX1164" fmla="*/ 5999540 w 15089618"/>
              <a:gd name="connsiteY1164" fmla="*/ 4177173 h 13779941"/>
              <a:gd name="connsiteX1165" fmla="*/ 6092858 w 15089618"/>
              <a:gd name="connsiteY1165" fmla="*/ 4066238 h 13779941"/>
              <a:gd name="connsiteX1166" fmla="*/ 6119949 w 15089618"/>
              <a:gd name="connsiteY1166" fmla="*/ 4003529 h 13779941"/>
              <a:gd name="connsiteX1167" fmla="*/ 6118828 w 15089618"/>
              <a:gd name="connsiteY1167" fmla="*/ 3988401 h 13779941"/>
              <a:gd name="connsiteX1168" fmla="*/ 6114701 w 15089618"/>
              <a:gd name="connsiteY1168" fmla="*/ 3926370 h 13779941"/>
              <a:gd name="connsiteX1169" fmla="*/ 6043440 w 15089618"/>
              <a:gd name="connsiteY1169" fmla="*/ 3826103 h 13779941"/>
              <a:gd name="connsiteX1170" fmla="*/ 6087516 w 15089618"/>
              <a:gd name="connsiteY1170" fmla="*/ 3805212 h 13779941"/>
              <a:gd name="connsiteX1171" fmla="*/ 6024570 w 15089618"/>
              <a:gd name="connsiteY1171" fmla="*/ 3781125 h 13779941"/>
              <a:gd name="connsiteX1172" fmla="*/ 5996546 w 15089618"/>
              <a:gd name="connsiteY1172" fmla="*/ 3662162 h 13779941"/>
              <a:gd name="connsiteX1173" fmla="*/ 5925283 w 15089618"/>
              <a:gd name="connsiteY1173" fmla="*/ 3561894 h 13779941"/>
              <a:gd name="connsiteX1174" fmla="*/ 5841050 w 15089618"/>
              <a:gd name="connsiteY1174" fmla="*/ 3491902 h 13779941"/>
              <a:gd name="connsiteX1175" fmla="*/ 5778104 w 15089618"/>
              <a:gd name="connsiteY1175" fmla="*/ 3467815 h 13779941"/>
              <a:gd name="connsiteX1176" fmla="*/ 5439876 w 15089618"/>
              <a:gd name="connsiteY1176" fmla="*/ 3009891 h 13779941"/>
              <a:gd name="connsiteX1177" fmla="*/ 5375723 w 15089618"/>
              <a:gd name="connsiteY1177" fmla="*/ 2985342 h 13779941"/>
              <a:gd name="connsiteX1178" fmla="*/ 5380799 w 15089618"/>
              <a:gd name="connsiteY1178" fmla="*/ 2877787 h 13779941"/>
              <a:gd name="connsiteX1179" fmla="*/ 5349326 w 15089618"/>
              <a:gd name="connsiteY1179" fmla="*/ 2865744 h 13779941"/>
              <a:gd name="connsiteX1180" fmla="*/ 5297776 w 15089618"/>
              <a:gd name="connsiteY1180" fmla="*/ 2808259 h 13779941"/>
              <a:gd name="connsiteX1181" fmla="*/ 5295748 w 15089618"/>
              <a:gd name="connsiteY1181" fmla="*/ 2624986 h 13779941"/>
              <a:gd name="connsiteX1182" fmla="*/ 5087858 w 15089618"/>
              <a:gd name="connsiteY1182" fmla="*/ 2399437 h 13779941"/>
              <a:gd name="connsiteX1183" fmla="*/ 4976808 w 15089618"/>
              <a:gd name="connsiteY1183" fmla="*/ 2210945 h 13779941"/>
              <a:gd name="connsiteX1184" fmla="*/ 4919360 w 15089618"/>
              <a:gd name="connsiteY1184" fmla="*/ 2078205 h 13779941"/>
              <a:gd name="connsiteX1185" fmla="*/ 4855207 w 15089618"/>
              <a:gd name="connsiteY1185" fmla="*/ 2053655 h 13779941"/>
              <a:gd name="connsiteX1186" fmla="*/ 4867389 w 15089618"/>
              <a:gd name="connsiteY1186" fmla="*/ 2021818 h 13779941"/>
              <a:gd name="connsiteX1187" fmla="*/ 4794918 w 15089618"/>
              <a:gd name="connsiteY1187" fmla="*/ 1921085 h 13779941"/>
              <a:gd name="connsiteX1188" fmla="*/ 4664997 w 15089618"/>
              <a:gd name="connsiteY1188" fmla="*/ 1687615 h 13779941"/>
              <a:gd name="connsiteX1189" fmla="*/ 4569370 w 15089618"/>
              <a:gd name="connsiteY1189" fmla="*/ 1651021 h 13779941"/>
              <a:gd name="connsiteX1190" fmla="*/ 4494870 w 15089618"/>
              <a:gd name="connsiteY1190" fmla="*/ 1367018 h 13779941"/>
              <a:gd name="connsiteX1191" fmla="*/ 4269322 w 15089618"/>
              <a:gd name="connsiteY1191" fmla="*/ 1096953 h 13779941"/>
              <a:gd name="connsiteX1192" fmla="*/ 4073619 w 15089618"/>
              <a:gd name="connsiteY1192" fmla="*/ 839567 h 13779941"/>
              <a:gd name="connsiteX1193" fmla="*/ 3685051 w 15089618"/>
              <a:gd name="connsiteY1193" fmla="*/ 324622 h 13779941"/>
              <a:gd name="connsiteX1194" fmla="*/ 3491766 w 15089618"/>
              <a:gd name="connsiteY1194" fmla="*/ 68163 h 13779941"/>
              <a:gd name="connsiteX1195" fmla="*/ 3503950 w 15089618"/>
              <a:gd name="connsiteY1195" fmla="*/ 36326 h 13779941"/>
              <a:gd name="connsiteX1196" fmla="*/ 3699070 w 15089618"/>
              <a:gd name="connsiteY1196" fmla="*/ 1496 h 137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</a:cxnLst>
            <a:rect l="l" t="t" r="r" b="b"/>
            <a:pathLst>
              <a:path w="15089618" h="13779941">
                <a:moveTo>
                  <a:pt x="7569128" y="11439348"/>
                </a:moveTo>
                <a:lnTo>
                  <a:pt x="7577942" y="11442553"/>
                </a:lnTo>
                <a:lnTo>
                  <a:pt x="7574070" y="11442231"/>
                </a:lnTo>
                <a:close/>
                <a:moveTo>
                  <a:pt x="7545408" y="11425512"/>
                </a:moveTo>
                <a:lnTo>
                  <a:pt x="7569128" y="11439348"/>
                </a:lnTo>
                <a:lnTo>
                  <a:pt x="7557350" y="11435064"/>
                </a:lnTo>
                <a:cubicBezTo>
                  <a:pt x="7550184" y="11430289"/>
                  <a:pt x="7545408" y="11425512"/>
                  <a:pt x="7545408" y="11425512"/>
                </a:cubicBezTo>
                <a:close/>
                <a:moveTo>
                  <a:pt x="9002766" y="11379234"/>
                </a:moveTo>
                <a:cubicBezTo>
                  <a:pt x="9007244" y="11380129"/>
                  <a:pt x="9012020" y="11382518"/>
                  <a:pt x="9016798" y="11387295"/>
                </a:cubicBezTo>
                <a:cubicBezTo>
                  <a:pt x="9016798" y="11387295"/>
                  <a:pt x="9016798" y="11387295"/>
                  <a:pt x="8997690" y="11387295"/>
                </a:cubicBezTo>
                <a:cubicBezTo>
                  <a:pt x="8997690" y="11387295"/>
                  <a:pt x="8978580" y="11387295"/>
                  <a:pt x="8978580" y="11387295"/>
                </a:cubicBezTo>
                <a:cubicBezTo>
                  <a:pt x="8978580" y="11387295"/>
                  <a:pt x="8989330" y="11376547"/>
                  <a:pt x="9002766" y="11379234"/>
                </a:cubicBezTo>
                <a:close/>
                <a:moveTo>
                  <a:pt x="8557558" y="11177108"/>
                </a:moveTo>
                <a:lnTo>
                  <a:pt x="8561234" y="11199572"/>
                </a:lnTo>
                <a:lnTo>
                  <a:pt x="8629842" y="11203383"/>
                </a:lnTo>
                <a:cubicBezTo>
                  <a:pt x="8677614" y="11205772"/>
                  <a:pt x="8730164" y="11205772"/>
                  <a:pt x="8787490" y="11196218"/>
                </a:cubicBezTo>
                <a:cubicBezTo>
                  <a:pt x="8825710" y="11196218"/>
                  <a:pt x="8844818" y="11215325"/>
                  <a:pt x="8863926" y="11215325"/>
                </a:cubicBezTo>
                <a:cubicBezTo>
                  <a:pt x="8844818" y="11196218"/>
                  <a:pt x="8844818" y="11196218"/>
                  <a:pt x="8787490" y="11196218"/>
                </a:cubicBezTo>
                <a:cubicBezTo>
                  <a:pt x="8768382" y="11196218"/>
                  <a:pt x="8749274" y="11196218"/>
                  <a:pt x="8730164" y="11196218"/>
                </a:cubicBezTo>
                <a:cubicBezTo>
                  <a:pt x="8672838" y="11196218"/>
                  <a:pt x="8634618" y="11196218"/>
                  <a:pt x="8596402" y="11177108"/>
                </a:cubicBezTo>
                <a:cubicBezTo>
                  <a:pt x="8596402" y="11177108"/>
                  <a:pt x="8596402" y="11177108"/>
                  <a:pt x="8577292" y="11177108"/>
                </a:cubicBezTo>
                <a:cubicBezTo>
                  <a:pt x="8577292" y="11177108"/>
                  <a:pt x="8572516" y="11177108"/>
                  <a:pt x="8562960" y="11177108"/>
                </a:cubicBezTo>
                <a:close/>
                <a:moveTo>
                  <a:pt x="7924582" y="11175306"/>
                </a:moveTo>
                <a:lnTo>
                  <a:pt x="7924168" y="11176828"/>
                </a:lnTo>
                <a:lnTo>
                  <a:pt x="7932362" y="11186662"/>
                </a:lnTo>
                <a:cubicBezTo>
                  <a:pt x="7946696" y="11196218"/>
                  <a:pt x="7965806" y="11205772"/>
                  <a:pt x="7984914" y="11215325"/>
                </a:cubicBezTo>
                <a:cubicBezTo>
                  <a:pt x="7984914" y="11196218"/>
                  <a:pt x="7984914" y="11196218"/>
                  <a:pt x="7984914" y="11196218"/>
                </a:cubicBezTo>
                <a:cubicBezTo>
                  <a:pt x="7927586" y="11177108"/>
                  <a:pt x="7984914" y="11196218"/>
                  <a:pt x="8004022" y="11196218"/>
                </a:cubicBezTo>
                <a:cubicBezTo>
                  <a:pt x="8004022" y="11196218"/>
                  <a:pt x="8004022" y="11196218"/>
                  <a:pt x="8023132" y="11196218"/>
                </a:cubicBezTo>
                <a:lnTo>
                  <a:pt x="8049884" y="11209593"/>
                </a:lnTo>
                <a:lnTo>
                  <a:pt x="8051794" y="11212936"/>
                </a:lnTo>
                <a:cubicBezTo>
                  <a:pt x="8056572" y="11215325"/>
                  <a:pt x="8061350" y="11215325"/>
                  <a:pt x="8061350" y="11215325"/>
                </a:cubicBezTo>
                <a:lnTo>
                  <a:pt x="8049884" y="11209593"/>
                </a:lnTo>
                <a:lnTo>
                  <a:pt x="8042242" y="11196218"/>
                </a:lnTo>
                <a:cubicBezTo>
                  <a:pt x="8042242" y="11196218"/>
                  <a:pt x="8037464" y="11196218"/>
                  <a:pt x="8032686" y="11196218"/>
                </a:cubicBezTo>
                <a:lnTo>
                  <a:pt x="8023132" y="11196218"/>
                </a:lnTo>
                <a:cubicBezTo>
                  <a:pt x="8008798" y="11191441"/>
                  <a:pt x="7994468" y="11186664"/>
                  <a:pt x="7984914" y="11177108"/>
                </a:cubicBezTo>
                <a:cubicBezTo>
                  <a:pt x="7965806" y="11177108"/>
                  <a:pt x="7927586" y="11177108"/>
                  <a:pt x="7927586" y="11177108"/>
                </a:cubicBezTo>
                <a:close/>
                <a:moveTo>
                  <a:pt x="8545128" y="11122090"/>
                </a:moveTo>
                <a:lnTo>
                  <a:pt x="8551626" y="11140874"/>
                </a:lnTo>
                <a:lnTo>
                  <a:pt x="8555750" y="11166069"/>
                </a:lnTo>
                <a:lnTo>
                  <a:pt x="8653728" y="11177108"/>
                </a:lnTo>
                <a:cubicBezTo>
                  <a:pt x="8653728" y="11177108"/>
                  <a:pt x="8653728" y="11177108"/>
                  <a:pt x="8672838" y="11177108"/>
                </a:cubicBezTo>
                <a:cubicBezTo>
                  <a:pt x="8691946" y="11177108"/>
                  <a:pt x="8691946" y="11177108"/>
                  <a:pt x="8691946" y="11177108"/>
                </a:cubicBezTo>
                <a:cubicBezTo>
                  <a:pt x="8711054" y="11177108"/>
                  <a:pt x="8711054" y="11177108"/>
                  <a:pt x="8730164" y="11158000"/>
                </a:cubicBezTo>
                <a:cubicBezTo>
                  <a:pt x="8730164" y="11158000"/>
                  <a:pt x="8749274" y="11158000"/>
                  <a:pt x="8749274" y="11158000"/>
                </a:cubicBezTo>
                <a:cubicBezTo>
                  <a:pt x="8768382" y="11177108"/>
                  <a:pt x="8768382" y="11177108"/>
                  <a:pt x="8787490" y="11158000"/>
                </a:cubicBezTo>
                <a:cubicBezTo>
                  <a:pt x="8768382" y="11158000"/>
                  <a:pt x="8749274" y="11158000"/>
                  <a:pt x="8749274" y="11158000"/>
                </a:cubicBezTo>
                <a:cubicBezTo>
                  <a:pt x="8749274" y="11158000"/>
                  <a:pt x="8711054" y="11138893"/>
                  <a:pt x="8672838" y="11138893"/>
                </a:cubicBezTo>
                <a:cubicBezTo>
                  <a:pt x="8653728" y="11138893"/>
                  <a:pt x="8653728" y="11138893"/>
                  <a:pt x="8634618" y="11138893"/>
                </a:cubicBezTo>
                <a:cubicBezTo>
                  <a:pt x="8625064" y="11138893"/>
                  <a:pt x="8620288" y="11138893"/>
                  <a:pt x="8615510" y="11138893"/>
                </a:cubicBezTo>
                <a:lnTo>
                  <a:pt x="8610734" y="11138893"/>
                </a:lnTo>
                <a:lnTo>
                  <a:pt x="8596402" y="11138893"/>
                </a:lnTo>
                <a:cubicBezTo>
                  <a:pt x="8577294" y="11129339"/>
                  <a:pt x="8562962" y="11124562"/>
                  <a:pt x="8546240" y="11122173"/>
                </a:cubicBezTo>
                <a:close/>
                <a:moveTo>
                  <a:pt x="10602844" y="11119785"/>
                </a:moveTo>
                <a:cubicBezTo>
                  <a:pt x="10545518" y="11138893"/>
                  <a:pt x="10488190" y="11158000"/>
                  <a:pt x="10430862" y="11177108"/>
                </a:cubicBezTo>
                <a:cubicBezTo>
                  <a:pt x="10411754" y="11196218"/>
                  <a:pt x="10392646" y="11196218"/>
                  <a:pt x="10373536" y="11196218"/>
                </a:cubicBezTo>
                <a:cubicBezTo>
                  <a:pt x="10373536" y="11196218"/>
                  <a:pt x="10354426" y="11196218"/>
                  <a:pt x="10354426" y="11215325"/>
                </a:cubicBezTo>
                <a:cubicBezTo>
                  <a:pt x="10335318" y="11215325"/>
                  <a:pt x="10335318" y="11215325"/>
                  <a:pt x="10316210" y="11215325"/>
                </a:cubicBezTo>
                <a:cubicBezTo>
                  <a:pt x="10316210" y="11215325"/>
                  <a:pt x="10316210" y="11234433"/>
                  <a:pt x="10316210" y="11234433"/>
                </a:cubicBezTo>
                <a:cubicBezTo>
                  <a:pt x="10297100" y="11234433"/>
                  <a:pt x="10277992" y="11234433"/>
                  <a:pt x="10258882" y="11234433"/>
                </a:cubicBezTo>
                <a:cubicBezTo>
                  <a:pt x="10258882" y="11253541"/>
                  <a:pt x="10239774" y="11253541"/>
                  <a:pt x="10239774" y="11253541"/>
                </a:cubicBezTo>
                <a:cubicBezTo>
                  <a:pt x="10220664" y="11253541"/>
                  <a:pt x="10220664" y="11253541"/>
                  <a:pt x="10220664" y="11253541"/>
                </a:cubicBezTo>
                <a:cubicBezTo>
                  <a:pt x="10220664" y="11253541"/>
                  <a:pt x="10220664" y="11253541"/>
                  <a:pt x="10201556" y="11272649"/>
                </a:cubicBezTo>
                <a:cubicBezTo>
                  <a:pt x="10163338" y="11272649"/>
                  <a:pt x="10144228" y="11291756"/>
                  <a:pt x="10106010" y="11291756"/>
                </a:cubicBezTo>
                <a:cubicBezTo>
                  <a:pt x="10048684" y="11310864"/>
                  <a:pt x="10010466" y="11310864"/>
                  <a:pt x="9972248" y="11329972"/>
                </a:cubicBezTo>
                <a:cubicBezTo>
                  <a:pt x="9972248" y="11329972"/>
                  <a:pt x="9934030" y="11349080"/>
                  <a:pt x="9914920" y="11349080"/>
                </a:cubicBezTo>
                <a:cubicBezTo>
                  <a:pt x="9953138" y="11329972"/>
                  <a:pt x="9972248" y="11329972"/>
                  <a:pt x="9934030" y="11329972"/>
                </a:cubicBezTo>
                <a:cubicBezTo>
                  <a:pt x="9934030" y="11329972"/>
                  <a:pt x="9914920" y="11329972"/>
                  <a:pt x="9914920" y="11310864"/>
                </a:cubicBezTo>
                <a:cubicBezTo>
                  <a:pt x="9914920" y="11310864"/>
                  <a:pt x="9934030" y="11310864"/>
                  <a:pt x="9953138" y="11310864"/>
                </a:cubicBezTo>
                <a:cubicBezTo>
                  <a:pt x="9972248" y="11310864"/>
                  <a:pt x="9953138" y="11310864"/>
                  <a:pt x="9953138" y="11291756"/>
                </a:cubicBezTo>
                <a:cubicBezTo>
                  <a:pt x="9934030" y="11291756"/>
                  <a:pt x="9934030" y="11310864"/>
                  <a:pt x="9914920" y="11310864"/>
                </a:cubicBezTo>
                <a:cubicBezTo>
                  <a:pt x="9895812" y="11310864"/>
                  <a:pt x="9895812" y="11310864"/>
                  <a:pt x="9876702" y="11310864"/>
                </a:cubicBezTo>
                <a:cubicBezTo>
                  <a:pt x="9838486" y="11329972"/>
                  <a:pt x="9800266" y="11329972"/>
                  <a:pt x="9762050" y="11349080"/>
                </a:cubicBezTo>
                <a:cubicBezTo>
                  <a:pt x="9666504" y="11368187"/>
                  <a:pt x="9570960" y="11387295"/>
                  <a:pt x="9475414" y="11387295"/>
                </a:cubicBezTo>
                <a:cubicBezTo>
                  <a:pt x="9437196" y="11406403"/>
                  <a:pt x="9418086" y="11406403"/>
                  <a:pt x="9398978" y="11406403"/>
                </a:cubicBezTo>
                <a:lnTo>
                  <a:pt x="9360760" y="11406403"/>
                </a:lnTo>
                <a:lnTo>
                  <a:pt x="9344040" y="11406403"/>
                </a:lnTo>
                <a:cubicBezTo>
                  <a:pt x="9327320" y="11406403"/>
                  <a:pt x="9312986" y="11406403"/>
                  <a:pt x="9303434" y="11406403"/>
                </a:cubicBezTo>
                <a:cubicBezTo>
                  <a:pt x="9303434" y="11406403"/>
                  <a:pt x="9284324" y="11406403"/>
                  <a:pt x="9284324" y="11406403"/>
                </a:cubicBezTo>
                <a:cubicBezTo>
                  <a:pt x="9303434" y="11425512"/>
                  <a:pt x="9322542" y="11406403"/>
                  <a:pt x="9360760" y="11406403"/>
                </a:cubicBezTo>
                <a:cubicBezTo>
                  <a:pt x="9341650" y="11425512"/>
                  <a:pt x="9284324" y="11425512"/>
                  <a:pt x="9265216" y="11425512"/>
                </a:cubicBezTo>
                <a:lnTo>
                  <a:pt x="9246106" y="11425512"/>
                </a:lnTo>
                <a:cubicBezTo>
                  <a:pt x="9246106" y="11425512"/>
                  <a:pt x="9265216" y="11425512"/>
                  <a:pt x="9246106" y="11406403"/>
                </a:cubicBezTo>
                <a:cubicBezTo>
                  <a:pt x="9207888" y="11406403"/>
                  <a:pt x="9226998" y="11406403"/>
                  <a:pt x="9207888" y="11387295"/>
                </a:cubicBezTo>
                <a:cubicBezTo>
                  <a:pt x="9188780" y="11387295"/>
                  <a:pt x="9188780" y="11387295"/>
                  <a:pt x="9169670" y="11387295"/>
                </a:cubicBezTo>
                <a:cubicBezTo>
                  <a:pt x="9150562" y="11387295"/>
                  <a:pt x="9131452" y="11387295"/>
                  <a:pt x="9112344" y="11387295"/>
                </a:cubicBezTo>
                <a:cubicBezTo>
                  <a:pt x="9074126" y="11406403"/>
                  <a:pt x="9055016" y="11406403"/>
                  <a:pt x="9035908" y="11387295"/>
                </a:cubicBezTo>
                <a:cubicBezTo>
                  <a:pt x="9035908" y="11387295"/>
                  <a:pt x="9093234" y="11387295"/>
                  <a:pt x="9055016" y="11368187"/>
                </a:cubicBezTo>
                <a:cubicBezTo>
                  <a:pt x="9055016" y="11368187"/>
                  <a:pt x="9035908" y="11368187"/>
                  <a:pt x="9035908" y="11368187"/>
                </a:cubicBezTo>
                <a:cubicBezTo>
                  <a:pt x="9035908" y="11368187"/>
                  <a:pt x="9016798" y="11368187"/>
                  <a:pt x="8997690" y="11368187"/>
                </a:cubicBezTo>
                <a:cubicBezTo>
                  <a:pt x="8921254" y="11349080"/>
                  <a:pt x="8863926" y="11349080"/>
                  <a:pt x="8787490" y="11349080"/>
                </a:cubicBezTo>
                <a:cubicBezTo>
                  <a:pt x="8768382" y="11349080"/>
                  <a:pt x="8749274" y="11349080"/>
                  <a:pt x="8749274" y="11349080"/>
                </a:cubicBezTo>
                <a:cubicBezTo>
                  <a:pt x="8730164" y="11349080"/>
                  <a:pt x="8730164" y="11349080"/>
                  <a:pt x="8730164" y="11349080"/>
                </a:cubicBezTo>
                <a:cubicBezTo>
                  <a:pt x="8691946" y="11349080"/>
                  <a:pt x="8653728" y="11349080"/>
                  <a:pt x="8634618" y="11349080"/>
                </a:cubicBezTo>
                <a:lnTo>
                  <a:pt x="8585508" y="11334134"/>
                </a:lnTo>
                <a:lnTo>
                  <a:pt x="8589750" y="11365276"/>
                </a:lnTo>
                <a:cubicBezTo>
                  <a:pt x="8598174" y="11408033"/>
                  <a:pt x="8615022" y="11442121"/>
                  <a:pt x="8665570" y="11459165"/>
                </a:cubicBezTo>
                <a:cubicBezTo>
                  <a:pt x="8640298" y="11510298"/>
                  <a:pt x="8633980" y="11561430"/>
                  <a:pt x="8603966" y="11598182"/>
                </a:cubicBezTo>
                <a:lnTo>
                  <a:pt x="8580834" y="11616590"/>
                </a:lnTo>
                <a:lnTo>
                  <a:pt x="8596402" y="11616590"/>
                </a:lnTo>
                <a:cubicBezTo>
                  <a:pt x="8596402" y="11616590"/>
                  <a:pt x="8596402" y="11616590"/>
                  <a:pt x="8598790" y="11616590"/>
                </a:cubicBezTo>
                <a:lnTo>
                  <a:pt x="8601178" y="11616590"/>
                </a:lnTo>
                <a:cubicBezTo>
                  <a:pt x="8601178" y="11616590"/>
                  <a:pt x="8605954" y="11616590"/>
                  <a:pt x="8615510" y="11616590"/>
                </a:cubicBezTo>
                <a:cubicBezTo>
                  <a:pt x="8634618" y="11616590"/>
                  <a:pt x="8653728" y="11616590"/>
                  <a:pt x="8653728" y="11616590"/>
                </a:cubicBezTo>
                <a:cubicBezTo>
                  <a:pt x="8691946" y="11616590"/>
                  <a:pt x="8730164" y="11616590"/>
                  <a:pt x="8749274" y="11616590"/>
                </a:cubicBezTo>
                <a:cubicBezTo>
                  <a:pt x="8749274" y="11616590"/>
                  <a:pt x="8768382" y="11616590"/>
                  <a:pt x="8787490" y="11616590"/>
                </a:cubicBezTo>
                <a:cubicBezTo>
                  <a:pt x="8787490" y="11616590"/>
                  <a:pt x="8787490" y="11616590"/>
                  <a:pt x="8806600" y="11616590"/>
                </a:cubicBezTo>
                <a:cubicBezTo>
                  <a:pt x="8844818" y="11616590"/>
                  <a:pt x="8863926" y="11616590"/>
                  <a:pt x="8902146" y="11597482"/>
                </a:cubicBezTo>
                <a:cubicBezTo>
                  <a:pt x="8921254" y="11597482"/>
                  <a:pt x="8940362" y="11597482"/>
                  <a:pt x="8959472" y="11616590"/>
                </a:cubicBezTo>
                <a:cubicBezTo>
                  <a:pt x="8959472" y="11616590"/>
                  <a:pt x="8959472" y="11616590"/>
                  <a:pt x="8978580" y="11616590"/>
                </a:cubicBezTo>
                <a:cubicBezTo>
                  <a:pt x="8997690" y="11616590"/>
                  <a:pt x="9035908" y="11616590"/>
                  <a:pt x="9055016" y="11597482"/>
                </a:cubicBezTo>
                <a:cubicBezTo>
                  <a:pt x="9074126" y="11597482"/>
                  <a:pt x="9112344" y="11597482"/>
                  <a:pt x="9131452" y="11597482"/>
                </a:cubicBezTo>
                <a:cubicBezTo>
                  <a:pt x="9150562" y="11597482"/>
                  <a:pt x="9150562" y="11597482"/>
                  <a:pt x="9150562" y="11597482"/>
                </a:cubicBezTo>
                <a:cubicBezTo>
                  <a:pt x="9150562" y="11597482"/>
                  <a:pt x="9150562" y="11597482"/>
                  <a:pt x="9169670" y="11597482"/>
                </a:cubicBezTo>
                <a:cubicBezTo>
                  <a:pt x="9207888" y="11597482"/>
                  <a:pt x="9188780" y="11578374"/>
                  <a:pt x="9169670" y="11578374"/>
                </a:cubicBezTo>
                <a:cubicBezTo>
                  <a:pt x="9169670" y="11578374"/>
                  <a:pt x="9188780" y="11578374"/>
                  <a:pt x="9207888" y="11578374"/>
                </a:cubicBezTo>
                <a:cubicBezTo>
                  <a:pt x="9246106" y="11578374"/>
                  <a:pt x="9265216" y="11578374"/>
                  <a:pt x="9303434" y="11578374"/>
                </a:cubicBezTo>
                <a:cubicBezTo>
                  <a:pt x="9341650" y="11578374"/>
                  <a:pt x="9379870" y="11578374"/>
                  <a:pt x="9418086" y="11578374"/>
                </a:cubicBezTo>
                <a:cubicBezTo>
                  <a:pt x="9418086" y="11578374"/>
                  <a:pt x="9418086" y="11559266"/>
                  <a:pt x="9418086" y="11559266"/>
                </a:cubicBezTo>
                <a:lnTo>
                  <a:pt x="9398978" y="11559266"/>
                </a:lnTo>
                <a:cubicBezTo>
                  <a:pt x="9360760" y="11559266"/>
                  <a:pt x="9341650" y="11559266"/>
                  <a:pt x="9322542" y="11559266"/>
                </a:cubicBezTo>
                <a:cubicBezTo>
                  <a:pt x="9284324" y="11559266"/>
                  <a:pt x="9265216" y="11559266"/>
                  <a:pt x="9246106" y="11559266"/>
                </a:cubicBezTo>
                <a:cubicBezTo>
                  <a:pt x="9226998" y="11559266"/>
                  <a:pt x="9226998" y="11559266"/>
                  <a:pt x="9226998" y="11559266"/>
                </a:cubicBezTo>
                <a:cubicBezTo>
                  <a:pt x="9188780" y="11578374"/>
                  <a:pt x="9150562" y="11559266"/>
                  <a:pt x="9112344" y="11578374"/>
                </a:cubicBezTo>
                <a:cubicBezTo>
                  <a:pt x="9093234" y="11578374"/>
                  <a:pt x="9074126" y="11578374"/>
                  <a:pt x="9055016" y="11578374"/>
                </a:cubicBezTo>
                <a:cubicBezTo>
                  <a:pt x="9035908" y="11578374"/>
                  <a:pt x="9016798" y="11578374"/>
                  <a:pt x="9016798" y="11578374"/>
                </a:cubicBezTo>
                <a:cubicBezTo>
                  <a:pt x="8997690" y="11578374"/>
                  <a:pt x="8997690" y="11578374"/>
                  <a:pt x="8959472" y="11578374"/>
                </a:cubicBezTo>
                <a:cubicBezTo>
                  <a:pt x="8940362" y="11578374"/>
                  <a:pt x="8902146" y="11578374"/>
                  <a:pt x="8863926" y="11578374"/>
                </a:cubicBezTo>
                <a:cubicBezTo>
                  <a:pt x="8825710" y="11578374"/>
                  <a:pt x="8787490" y="11597482"/>
                  <a:pt x="8711054" y="11578374"/>
                </a:cubicBezTo>
                <a:cubicBezTo>
                  <a:pt x="8691946" y="11578374"/>
                  <a:pt x="8653728" y="11578374"/>
                  <a:pt x="8653728" y="11559266"/>
                </a:cubicBezTo>
                <a:cubicBezTo>
                  <a:pt x="8653728" y="11559266"/>
                  <a:pt x="8653728" y="11559266"/>
                  <a:pt x="8672838" y="11559266"/>
                </a:cubicBezTo>
                <a:cubicBezTo>
                  <a:pt x="8672838" y="11559266"/>
                  <a:pt x="8691946" y="11559266"/>
                  <a:pt x="8711054" y="11559266"/>
                </a:cubicBezTo>
                <a:cubicBezTo>
                  <a:pt x="8749274" y="11578374"/>
                  <a:pt x="8768382" y="11559266"/>
                  <a:pt x="8806600" y="11559266"/>
                </a:cubicBezTo>
                <a:cubicBezTo>
                  <a:pt x="8825710" y="11559266"/>
                  <a:pt x="8883036" y="11559266"/>
                  <a:pt x="8921254" y="11559266"/>
                </a:cubicBezTo>
                <a:cubicBezTo>
                  <a:pt x="8959472" y="11559266"/>
                  <a:pt x="8978580" y="11559266"/>
                  <a:pt x="8997690" y="11559266"/>
                </a:cubicBezTo>
                <a:cubicBezTo>
                  <a:pt x="8997690" y="11540159"/>
                  <a:pt x="9016798" y="11540159"/>
                  <a:pt x="9035908" y="11540159"/>
                </a:cubicBezTo>
                <a:cubicBezTo>
                  <a:pt x="9035908" y="11540159"/>
                  <a:pt x="9055016" y="11540159"/>
                  <a:pt x="9074126" y="11540159"/>
                </a:cubicBezTo>
                <a:cubicBezTo>
                  <a:pt x="9074126" y="11540159"/>
                  <a:pt x="9074126" y="11540159"/>
                  <a:pt x="9093234" y="11540159"/>
                </a:cubicBezTo>
                <a:cubicBezTo>
                  <a:pt x="9112344" y="11540159"/>
                  <a:pt x="9112344" y="11559266"/>
                  <a:pt x="9169670" y="11540159"/>
                </a:cubicBezTo>
                <a:cubicBezTo>
                  <a:pt x="9188780" y="11540159"/>
                  <a:pt x="9188780" y="11540159"/>
                  <a:pt x="9188780" y="11540159"/>
                </a:cubicBezTo>
                <a:cubicBezTo>
                  <a:pt x="9207888" y="11540159"/>
                  <a:pt x="9207888" y="11540159"/>
                  <a:pt x="9207888" y="11540159"/>
                </a:cubicBezTo>
                <a:cubicBezTo>
                  <a:pt x="9226998" y="11521051"/>
                  <a:pt x="9265216" y="11521051"/>
                  <a:pt x="9284324" y="11521051"/>
                </a:cubicBezTo>
                <a:cubicBezTo>
                  <a:pt x="9284324" y="11521051"/>
                  <a:pt x="9303434" y="11521051"/>
                  <a:pt x="9303434" y="11521051"/>
                </a:cubicBezTo>
                <a:cubicBezTo>
                  <a:pt x="9322542" y="11521051"/>
                  <a:pt x="9341650" y="11521051"/>
                  <a:pt x="9379870" y="11521051"/>
                </a:cubicBezTo>
                <a:cubicBezTo>
                  <a:pt x="9418086" y="11521051"/>
                  <a:pt x="9437196" y="11521051"/>
                  <a:pt x="9475414" y="11501943"/>
                </a:cubicBezTo>
                <a:cubicBezTo>
                  <a:pt x="9494522" y="11501943"/>
                  <a:pt x="9494522" y="11501943"/>
                  <a:pt x="9494522" y="11501943"/>
                </a:cubicBezTo>
                <a:cubicBezTo>
                  <a:pt x="9494522" y="11501943"/>
                  <a:pt x="9513632" y="11482835"/>
                  <a:pt x="9551850" y="11482835"/>
                </a:cubicBezTo>
                <a:cubicBezTo>
                  <a:pt x="9551850" y="11482835"/>
                  <a:pt x="9570960" y="11482835"/>
                  <a:pt x="9570960" y="11482835"/>
                </a:cubicBezTo>
                <a:cubicBezTo>
                  <a:pt x="9570960" y="11482835"/>
                  <a:pt x="9590068" y="11482835"/>
                  <a:pt x="9590068" y="11482835"/>
                </a:cubicBezTo>
                <a:cubicBezTo>
                  <a:pt x="9609178" y="11482835"/>
                  <a:pt x="9609178" y="11482835"/>
                  <a:pt x="9609178" y="11482835"/>
                </a:cubicBezTo>
                <a:cubicBezTo>
                  <a:pt x="9628286" y="11482835"/>
                  <a:pt x="9647394" y="11463728"/>
                  <a:pt x="9685614" y="11463728"/>
                </a:cubicBezTo>
                <a:cubicBezTo>
                  <a:pt x="9685614" y="11463728"/>
                  <a:pt x="9704722" y="11463728"/>
                  <a:pt x="9723830" y="11463728"/>
                </a:cubicBezTo>
                <a:cubicBezTo>
                  <a:pt x="9723830" y="11463728"/>
                  <a:pt x="9723830" y="11463728"/>
                  <a:pt x="9723830" y="11444620"/>
                </a:cubicBezTo>
                <a:cubicBezTo>
                  <a:pt x="9742940" y="11444620"/>
                  <a:pt x="9742940" y="11444620"/>
                  <a:pt x="9742940" y="11444620"/>
                </a:cubicBezTo>
                <a:cubicBezTo>
                  <a:pt x="9742940" y="11444620"/>
                  <a:pt x="9762050" y="11444620"/>
                  <a:pt x="9762050" y="11444620"/>
                </a:cubicBezTo>
                <a:cubicBezTo>
                  <a:pt x="9762050" y="11444620"/>
                  <a:pt x="9762050" y="11444620"/>
                  <a:pt x="9781158" y="11444620"/>
                </a:cubicBezTo>
                <a:cubicBezTo>
                  <a:pt x="9800266" y="11425512"/>
                  <a:pt x="9838486" y="11406403"/>
                  <a:pt x="9895812" y="11406403"/>
                </a:cubicBezTo>
                <a:cubicBezTo>
                  <a:pt x="9914920" y="11406403"/>
                  <a:pt x="9914920" y="11406403"/>
                  <a:pt x="9914920" y="11406403"/>
                </a:cubicBezTo>
                <a:cubicBezTo>
                  <a:pt x="9934030" y="11406403"/>
                  <a:pt x="9953138" y="11387295"/>
                  <a:pt x="9953138" y="11387295"/>
                </a:cubicBezTo>
                <a:cubicBezTo>
                  <a:pt x="9972248" y="11387295"/>
                  <a:pt x="9972248" y="11387295"/>
                  <a:pt x="9972248" y="11387295"/>
                </a:cubicBezTo>
                <a:cubicBezTo>
                  <a:pt x="9953138" y="11387295"/>
                  <a:pt x="9991356" y="11387295"/>
                  <a:pt x="9991356" y="11368187"/>
                </a:cubicBezTo>
                <a:cubicBezTo>
                  <a:pt x="9991356" y="11368187"/>
                  <a:pt x="9991356" y="11368187"/>
                  <a:pt x="10010466" y="11368187"/>
                </a:cubicBezTo>
                <a:cubicBezTo>
                  <a:pt x="10086902" y="11349080"/>
                  <a:pt x="10125120" y="11349080"/>
                  <a:pt x="10182446" y="11310864"/>
                </a:cubicBezTo>
                <a:cubicBezTo>
                  <a:pt x="10201556" y="11310864"/>
                  <a:pt x="10201556" y="11310864"/>
                  <a:pt x="10220664" y="11310864"/>
                </a:cubicBezTo>
                <a:cubicBezTo>
                  <a:pt x="10239774" y="11291756"/>
                  <a:pt x="10239774" y="11291756"/>
                  <a:pt x="10239774" y="11291756"/>
                </a:cubicBezTo>
                <a:cubicBezTo>
                  <a:pt x="10258882" y="11291756"/>
                  <a:pt x="10277992" y="11272649"/>
                  <a:pt x="10297100" y="11272649"/>
                </a:cubicBezTo>
                <a:cubicBezTo>
                  <a:pt x="10316210" y="11253541"/>
                  <a:pt x="10335318" y="11253541"/>
                  <a:pt x="10335318" y="11253541"/>
                </a:cubicBezTo>
                <a:cubicBezTo>
                  <a:pt x="10354426" y="11253541"/>
                  <a:pt x="10354426" y="11253541"/>
                  <a:pt x="10354426" y="11253541"/>
                </a:cubicBezTo>
                <a:cubicBezTo>
                  <a:pt x="10335318" y="11253541"/>
                  <a:pt x="10373536" y="11234433"/>
                  <a:pt x="10392646" y="11215325"/>
                </a:cubicBezTo>
                <a:cubicBezTo>
                  <a:pt x="10392646" y="11215325"/>
                  <a:pt x="10411754" y="11215325"/>
                  <a:pt x="10411754" y="11196218"/>
                </a:cubicBezTo>
                <a:cubicBezTo>
                  <a:pt x="10411754" y="11196218"/>
                  <a:pt x="10430862" y="11196218"/>
                  <a:pt x="10469082" y="11177108"/>
                </a:cubicBezTo>
                <a:cubicBezTo>
                  <a:pt x="10507298" y="11177108"/>
                  <a:pt x="10545518" y="11138893"/>
                  <a:pt x="10583734" y="11138893"/>
                </a:cubicBezTo>
                <a:cubicBezTo>
                  <a:pt x="10602844" y="11119785"/>
                  <a:pt x="10602844" y="11119785"/>
                  <a:pt x="10602844" y="11119785"/>
                </a:cubicBezTo>
                <a:close/>
                <a:moveTo>
                  <a:pt x="7895466" y="10992126"/>
                </a:moveTo>
                <a:lnTo>
                  <a:pt x="7916298" y="11033121"/>
                </a:lnTo>
                <a:cubicBezTo>
                  <a:pt x="7923612" y="11054414"/>
                  <a:pt x="7928014" y="11076643"/>
                  <a:pt x="7929646" y="11099387"/>
                </a:cubicBezTo>
                <a:lnTo>
                  <a:pt x="7929284" y="11107063"/>
                </a:lnTo>
                <a:lnTo>
                  <a:pt x="7949084" y="11110231"/>
                </a:lnTo>
                <a:cubicBezTo>
                  <a:pt x="7970582" y="11115008"/>
                  <a:pt x="7994468" y="11119785"/>
                  <a:pt x="8023132" y="11119785"/>
                </a:cubicBezTo>
                <a:cubicBezTo>
                  <a:pt x="8042242" y="11138893"/>
                  <a:pt x="8042242" y="11119785"/>
                  <a:pt x="8061350" y="11138893"/>
                </a:cubicBezTo>
                <a:cubicBezTo>
                  <a:pt x="8118678" y="11138893"/>
                  <a:pt x="8176004" y="11158000"/>
                  <a:pt x="8233330" y="11177108"/>
                </a:cubicBezTo>
                <a:cubicBezTo>
                  <a:pt x="8233330" y="11158000"/>
                  <a:pt x="8252440" y="11158000"/>
                  <a:pt x="8271550" y="11177108"/>
                </a:cubicBezTo>
                <a:cubicBezTo>
                  <a:pt x="8290658" y="11177108"/>
                  <a:pt x="8290658" y="11177108"/>
                  <a:pt x="8290658" y="11177108"/>
                </a:cubicBezTo>
                <a:cubicBezTo>
                  <a:pt x="8319322" y="11186663"/>
                  <a:pt x="8338430" y="11191440"/>
                  <a:pt x="8355150" y="11193829"/>
                </a:cubicBezTo>
                <a:lnTo>
                  <a:pt x="8400280" y="11195978"/>
                </a:lnTo>
                <a:lnTo>
                  <a:pt x="8394436" y="11152130"/>
                </a:lnTo>
                <a:lnTo>
                  <a:pt x="8381724" y="11149641"/>
                </a:lnTo>
                <a:cubicBezTo>
                  <a:pt x="8339624" y="11146058"/>
                  <a:pt x="8300212" y="11153223"/>
                  <a:pt x="8271550" y="11138893"/>
                </a:cubicBezTo>
                <a:cubicBezTo>
                  <a:pt x="8252440" y="11138893"/>
                  <a:pt x="8252440" y="11138893"/>
                  <a:pt x="8233330" y="11138893"/>
                </a:cubicBezTo>
                <a:cubicBezTo>
                  <a:pt x="8233330" y="11119785"/>
                  <a:pt x="8233330" y="11119785"/>
                  <a:pt x="8252440" y="11119785"/>
                </a:cubicBezTo>
                <a:cubicBezTo>
                  <a:pt x="8252440" y="11119785"/>
                  <a:pt x="8290658" y="11138893"/>
                  <a:pt x="8290658" y="11138893"/>
                </a:cubicBezTo>
                <a:cubicBezTo>
                  <a:pt x="8309766" y="11138893"/>
                  <a:pt x="8309766" y="11138893"/>
                  <a:pt x="8328876" y="11138893"/>
                </a:cubicBezTo>
                <a:lnTo>
                  <a:pt x="8393736" y="11146875"/>
                </a:lnTo>
                <a:lnTo>
                  <a:pt x="8392098" y="11134591"/>
                </a:lnTo>
                <a:lnTo>
                  <a:pt x="8384638" y="11098872"/>
                </a:lnTo>
                <a:lnTo>
                  <a:pt x="8336936" y="11094706"/>
                </a:lnTo>
                <a:cubicBezTo>
                  <a:pt x="8271548" y="11083958"/>
                  <a:pt x="8214220" y="11062462"/>
                  <a:pt x="8156894" y="11062462"/>
                </a:cubicBezTo>
                <a:cubicBezTo>
                  <a:pt x="8156894" y="11062462"/>
                  <a:pt x="8137786" y="11043354"/>
                  <a:pt x="8118678" y="11043354"/>
                </a:cubicBezTo>
                <a:cubicBezTo>
                  <a:pt x="8118678" y="11043354"/>
                  <a:pt x="8099568" y="11043354"/>
                  <a:pt x="8080458" y="11043354"/>
                </a:cubicBezTo>
                <a:cubicBezTo>
                  <a:pt x="8080458" y="11043354"/>
                  <a:pt x="8080458" y="11043354"/>
                  <a:pt x="8061350" y="11043354"/>
                </a:cubicBezTo>
                <a:cubicBezTo>
                  <a:pt x="8061350" y="11043354"/>
                  <a:pt x="8061350" y="11043354"/>
                  <a:pt x="8023132" y="11024246"/>
                </a:cubicBezTo>
                <a:cubicBezTo>
                  <a:pt x="8023132" y="11024246"/>
                  <a:pt x="8004022" y="11024246"/>
                  <a:pt x="8004022" y="11024246"/>
                </a:cubicBezTo>
                <a:cubicBezTo>
                  <a:pt x="8004022" y="11024246"/>
                  <a:pt x="7984914" y="11024246"/>
                  <a:pt x="7984914" y="11024246"/>
                </a:cubicBezTo>
                <a:cubicBezTo>
                  <a:pt x="7946696" y="11024246"/>
                  <a:pt x="7927586" y="11005139"/>
                  <a:pt x="7908478" y="11005139"/>
                </a:cubicBezTo>
                <a:close/>
                <a:moveTo>
                  <a:pt x="6988864" y="10515247"/>
                </a:moveTo>
                <a:lnTo>
                  <a:pt x="6961230" y="10540247"/>
                </a:lnTo>
                <a:cubicBezTo>
                  <a:pt x="6932312" y="10568899"/>
                  <a:pt x="6905580" y="10600031"/>
                  <a:pt x="6864768" y="10621245"/>
                </a:cubicBezTo>
                <a:lnTo>
                  <a:pt x="6829268" y="10634679"/>
                </a:lnTo>
                <a:lnTo>
                  <a:pt x="6867038" y="10658808"/>
                </a:lnTo>
                <a:cubicBezTo>
                  <a:pt x="6895702" y="10675527"/>
                  <a:pt x="6924366" y="10689859"/>
                  <a:pt x="6953028" y="10699413"/>
                </a:cubicBezTo>
                <a:cubicBezTo>
                  <a:pt x="6972138" y="10718521"/>
                  <a:pt x="6991246" y="10718521"/>
                  <a:pt x="7010356" y="10737628"/>
                </a:cubicBezTo>
                <a:cubicBezTo>
                  <a:pt x="7029466" y="10756736"/>
                  <a:pt x="7048574" y="10756736"/>
                  <a:pt x="7067682" y="10775844"/>
                </a:cubicBezTo>
                <a:cubicBezTo>
                  <a:pt x="7086792" y="10775844"/>
                  <a:pt x="7105902" y="10775844"/>
                  <a:pt x="7125008" y="10794952"/>
                </a:cubicBezTo>
                <a:cubicBezTo>
                  <a:pt x="7125008" y="10794952"/>
                  <a:pt x="7144118" y="10814060"/>
                  <a:pt x="7163228" y="10814060"/>
                </a:cubicBezTo>
                <a:cubicBezTo>
                  <a:pt x="7182338" y="10814060"/>
                  <a:pt x="7201444" y="10833167"/>
                  <a:pt x="7220554" y="10852275"/>
                </a:cubicBezTo>
                <a:cubicBezTo>
                  <a:pt x="7220554" y="10852275"/>
                  <a:pt x="7220554" y="10852275"/>
                  <a:pt x="7236678" y="10852275"/>
                </a:cubicBezTo>
                <a:lnTo>
                  <a:pt x="7255386" y="10852275"/>
                </a:lnTo>
                <a:lnTo>
                  <a:pt x="7238490" y="10805920"/>
                </a:lnTo>
                <a:cubicBezTo>
                  <a:pt x="7221276" y="10761142"/>
                  <a:pt x="7204304" y="10720552"/>
                  <a:pt x="7187414" y="10675481"/>
                </a:cubicBezTo>
                <a:lnTo>
                  <a:pt x="7174558" y="10638861"/>
                </a:lnTo>
                <a:lnTo>
                  <a:pt x="7144118" y="10622980"/>
                </a:lnTo>
                <a:cubicBezTo>
                  <a:pt x="7144118" y="10622980"/>
                  <a:pt x="7125008" y="10622980"/>
                  <a:pt x="7125008" y="10603873"/>
                </a:cubicBezTo>
                <a:cubicBezTo>
                  <a:pt x="7125008" y="10603873"/>
                  <a:pt x="7086792" y="10584765"/>
                  <a:pt x="7067682" y="10565657"/>
                </a:cubicBezTo>
                <a:cubicBezTo>
                  <a:pt x="7048574" y="10556103"/>
                  <a:pt x="7024688" y="10541772"/>
                  <a:pt x="7000802" y="10525053"/>
                </a:cubicBezTo>
                <a:close/>
                <a:moveTo>
                  <a:pt x="9124130" y="10126176"/>
                </a:moveTo>
                <a:lnTo>
                  <a:pt x="9123028" y="10128295"/>
                </a:lnTo>
                <a:lnTo>
                  <a:pt x="9108346" y="10164391"/>
                </a:lnTo>
                <a:lnTo>
                  <a:pt x="9109956" y="10164391"/>
                </a:lnTo>
                <a:cubicBezTo>
                  <a:pt x="9112344" y="10164391"/>
                  <a:pt x="9112344" y="10164391"/>
                  <a:pt x="9112344" y="10164391"/>
                </a:cubicBezTo>
                <a:cubicBezTo>
                  <a:pt x="9131452" y="10145284"/>
                  <a:pt x="9150562" y="10145284"/>
                  <a:pt x="9150562" y="10145284"/>
                </a:cubicBezTo>
                <a:cubicBezTo>
                  <a:pt x="9169670" y="10145284"/>
                  <a:pt x="9169670" y="10145284"/>
                  <a:pt x="9169670" y="10126176"/>
                </a:cubicBezTo>
                <a:cubicBezTo>
                  <a:pt x="9169670" y="10126176"/>
                  <a:pt x="9150562" y="10126176"/>
                  <a:pt x="9131452" y="10126176"/>
                </a:cubicBezTo>
                <a:close/>
                <a:moveTo>
                  <a:pt x="9965536" y="9579601"/>
                </a:moveTo>
                <a:cubicBezTo>
                  <a:pt x="9948362" y="9596645"/>
                  <a:pt x="9939776" y="9626546"/>
                  <a:pt x="9934410" y="9661259"/>
                </a:cubicBezTo>
                <a:lnTo>
                  <a:pt x="9925020" y="9749167"/>
                </a:lnTo>
                <a:lnTo>
                  <a:pt x="9934030" y="9744018"/>
                </a:lnTo>
                <a:cubicBezTo>
                  <a:pt x="9934030" y="9744018"/>
                  <a:pt x="9953138" y="9724910"/>
                  <a:pt x="9972248" y="9705802"/>
                </a:cubicBezTo>
                <a:cubicBezTo>
                  <a:pt x="9972248" y="9705802"/>
                  <a:pt x="9972248" y="9705802"/>
                  <a:pt x="9991356" y="9705802"/>
                </a:cubicBezTo>
                <a:cubicBezTo>
                  <a:pt x="9991356" y="9705802"/>
                  <a:pt x="9991356" y="9705802"/>
                  <a:pt x="10029574" y="9667587"/>
                </a:cubicBezTo>
                <a:cubicBezTo>
                  <a:pt x="10029574" y="9667587"/>
                  <a:pt x="10029574" y="9667587"/>
                  <a:pt x="10048684" y="9667587"/>
                </a:cubicBezTo>
                <a:cubicBezTo>
                  <a:pt x="10048684" y="9648479"/>
                  <a:pt x="10067792" y="9648479"/>
                  <a:pt x="10067792" y="9648479"/>
                </a:cubicBezTo>
                <a:cubicBezTo>
                  <a:pt x="10067792" y="9648479"/>
                  <a:pt x="10086902" y="9629371"/>
                  <a:pt x="10086902" y="9629371"/>
                </a:cubicBezTo>
                <a:cubicBezTo>
                  <a:pt x="10086902" y="9629371"/>
                  <a:pt x="10106010" y="9610264"/>
                  <a:pt x="10106010" y="9610264"/>
                </a:cubicBezTo>
                <a:cubicBezTo>
                  <a:pt x="10125120" y="9610264"/>
                  <a:pt x="10125120" y="9610264"/>
                  <a:pt x="10125120" y="9591156"/>
                </a:cubicBezTo>
                <a:cubicBezTo>
                  <a:pt x="10144228" y="9591156"/>
                  <a:pt x="10144228" y="9591156"/>
                  <a:pt x="10144228" y="9591156"/>
                </a:cubicBezTo>
                <a:cubicBezTo>
                  <a:pt x="10144228" y="9591156"/>
                  <a:pt x="10144228" y="9591156"/>
                  <a:pt x="10149006" y="9586379"/>
                </a:cubicBezTo>
                <a:lnTo>
                  <a:pt x="10153066" y="9582319"/>
                </a:lnTo>
                <a:lnTo>
                  <a:pt x="10136620" y="9579601"/>
                </a:lnTo>
                <a:cubicBezTo>
                  <a:pt x="10102918" y="9612513"/>
                  <a:pt x="10034230" y="9612513"/>
                  <a:pt x="9965536" y="9579601"/>
                </a:cubicBezTo>
                <a:close/>
                <a:moveTo>
                  <a:pt x="9760754" y="9544337"/>
                </a:moveTo>
                <a:cubicBezTo>
                  <a:pt x="9671164" y="9575193"/>
                  <a:pt x="9581574" y="9683445"/>
                  <a:pt x="9491982" y="9687189"/>
                </a:cubicBezTo>
                <a:lnTo>
                  <a:pt x="9484306" y="9686125"/>
                </a:lnTo>
                <a:lnTo>
                  <a:pt x="9473068" y="9695880"/>
                </a:lnTo>
                <a:cubicBezTo>
                  <a:pt x="9459108" y="9708788"/>
                  <a:pt x="9445148" y="9721695"/>
                  <a:pt x="9423110" y="9732142"/>
                </a:cubicBezTo>
                <a:cubicBezTo>
                  <a:pt x="9371186" y="9794394"/>
                  <a:pt x="9269234" y="9879272"/>
                  <a:pt x="9190840" y="9997944"/>
                </a:cubicBezTo>
                <a:lnTo>
                  <a:pt x="9175452" y="10027523"/>
                </a:lnTo>
                <a:lnTo>
                  <a:pt x="9200722" y="10013917"/>
                </a:lnTo>
                <a:cubicBezTo>
                  <a:pt x="9212666" y="10011529"/>
                  <a:pt x="9226996" y="10011529"/>
                  <a:pt x="9246106" y="10011529"/>
                </a:cubicBezTo>
                <a:cubicBezTo>
                  <a:pt x="9246106" y="10011529"/>
                  <a:pt x="9246106" y="10011529"/>
                  <a:pt x="9265216" y="10011529"/>
                </a:cubicBezTo>
                <a:cubicBezTo>
                  <a:pt x="9265216" y="10011529"/>
                  <a:pt x="9284324" y="10011529"/>
                  <a:pt x="9284324" y="9992422"/>
                </a:cubicBezTo>
                <a:cubicBezTo>
                  <a:pt x="9303434" y="9992422"/>
                  <a:pt x="9303434" y="9992422"/>
                  <a:pt x="9303434" y="9992422"/>
                </a:cubicBezTo>
                <a:cubicBezTo>
                  <a:pt x="9341650" y="9992422"/>
                  <a:pt x="9360760" y="9992422"/>
                  <a:pt x="9398978" y="9973312"/>
                </a:cubicBezTo>
                <a:cubicBezTo>
                  <a:pt x="9398978" y="9973312"/>
                  <a:pt x="9418086" y="9973312"/>
                  <a:pt x="9437196" y="9973312"/>
                </a:cubicBezTo>
                <a:cubicBezTo>
                  <a:pt x="9437196" y="9973312"/>
                  <a:pt x="9456306" y="9954204"/>
                  <a:pt x="9475414" y="9954204"/>
                </a:cubicBezTo>
                <a:cubicBezTo>
                  <a:pt x="9494522" y="9954204"/>
                  <a:pt x="9494522" y="9954204"/>
                  <a:pt x="9494522" y="9954204"/>
                </a:cubicBezTo>
                <a:cubicBezTo>
                  <a:pt x="9494522" y="9954204"/>
                  <a:pt x="9494522" y="9954204"/>
                  <a:pt x="9590068" y="9915989"/>
                </a:cubicBezTo>
                <a:cubicBezTo>
                  <a:pt x="9590068" y="9915989"/>
                  <a:pt x="9590068" y="9915989"/>
                  <a:pt x="9609178" y="9915989"/>
                </a:cubicBezTo>
                <a:cubicBezTo>
                  <a:pt x="9628286" y="9915989"/>
                  <a:pt x="9628286" y="9896881"/>
                  <a:pt x="9628286" y="9896881"/>
                </a:cubicBezTo>
                <a:cubicBezTo>
                  <a:pt x="9666504" y="9896881"/>
                  <a:pt x="9685614" y="9877774"/>
                  <a:pt x="9704722" y="9877774"/>
                </a:cubicBezTo>
                <a:cubicBezTo>
                  <a:pt x="9704722" y="9858666"/>
                  <a:pt x="9723830" y="9858666"/>
                  <a:pt x="9723830" y="9858666"/>
                </a:cubicBezTo>
                <a:cubicBezTo>
                  <a:pt x="9733386" y="9849112"/>
                  <a:pt x="9752494" y="9839558"/>
                  <a:pt x="9773992" y="9830004"/>
                </a:cubicBezTo>
                <a:lnTo>
                  <a:pt x="9808020" y="9814882"/>
                </a:lnTo>
                <a:lnTo>
                  <a:pt x="9816002" y="9771348"/>
                </a:lnTo>
                <a:cubicBezTo>
                  <a:pt x="9828800" y="9707432"/>
                  <a:pt x="9845650" y="9630733"/>
                  <a:pt x="9828154" y="9579601"/>
                </a:cubicBezTo>
                <a:cubicBezTo>
                  <a:pt x="9828154" y="9544337"/>
                  <a:pt x="9760754" y="9579601"/>
                  <a:pt x="9760754" y="9544337"/>
                </a:cubicBezTo>
                <a:close/>
                <a:moveTo>
                  <a:pt x="13048794" y="9304538"/>
                </a:moveTo>
                <a:cubicBezTo>
                  <a:pt x="13048794" y="9323646"/>
                  <a:pt x="13048794" y="9342754"/>
                  <a:pt x="13048794" y="9342754"/>
                </a:cubicBezTo>
                <a:cubicBezTo>
                  <a:pt x="13029684" y="9342754"/>
                  <a:pt x="13048794" y="9323646"/>
                  <a:pt x="13048794" y="9304538"/>
                </a:cubicBezTo>
                <a:close/>
                <a:moveTo>
                  <a:pt x="13356450" y="9220463"/>
                </a:moveTo>
                <a:lnTo>
                  <a:pt x="13354538" y="9228105"/>
                </a:lnTo>
                <a:cubicBezTo>
                  <a:pt x="13354538" y="9228105"/>
                  <a:pt x="13354538" y="9228105"/>
                  <a:pt x="13354538" y="9247213"/>
                </a:cubicBezTo>
                <a:cubicBezTo>
                  <a:pt x="13354538" y="9247213"/>
                  <a:pt x="13354538" y="9247213"/>
                  <a:pt x="13335428" y="9247213"/>
                </a:cubicBezTo>
                <a:close/>
                <a:moveTo>
                  <a:pt x="13358784" y="9217490"/>
                </a:moveTo>
                <a:lnTo>
                  <a:pt x="13356450" y="9220463"/>
                </a:lnTo>
                <a:lnTo>
                  <a:pt x="13356926" y="9218552"/>
                </a:lnTo>
                <a:close/>
                <a:moveTo>
                  <a:pt x="13370364" y="9204221"/>
                </a:moveTo>
                <a:cubicBezTo>
                  <a:pt x="13372454" y="9203026"/>
                  <a:pt x="13373648" y="9204221"/>
                  <a:pt x="13373648" y="9208998"/>
                </a:cubicBezTo>
                <a:lnTo>
                  <a:pt x="13358784" y="9217490"/>
                </a:lnTo>
                <a:lnTo>
                  <a:pt x="13361704" y="9213774"/>
                </a:lnTo>
                <a:cubicBezTo>
                  <a:pt x="13365288" y="9208997"/>
                  <a:pt x="13368272" y="9205415"/>
                  <a:pt x="13370364" y="9204221"/>
                </a:cubicBezTo>
                <a:close/>
                <a:moveTo>
                  <a:pt x="13406132" y="7103797"/>
                </a:moveTo>
                <a:lnTo>
                  <a:pt x="13411864" y="7145348"/>
                </a:lnTo>
                <a:lnTo>
                  <a:pt x="13411864" y="7107974"/>
                </a:lnTo>
                <a:close/>
                <a:moveTo>
                  <a:pt x="13411864" y="7070301"/>
                </a:moveTo>
                <a:lnTo>
                  <a:pt x="13402852" y="7080005"/>
                </a:lnTo>
                <a:lnTo>
                  <a:pt x="13403082" y="7081683"/>
                </a:lnTo>
                <a:lnTo>
                  <a:pt x="13411864" y="7085043"/>
                </a:lnTo>
                <a:close/>
                <a:moveTo>
                  <a:pt x="13371954" y="6454562"/>
                </a:moveTo>
                <a:lnTo>
                  <a:pt x="13373648" y="6457465"/>
                </a:lnTo>
                <a:cubicBezTo>
                  <a:pt x="13373648" y="6476573"/>
                  <a:pt x="13373648" y="6476573"/>
                  <a:pt x="13373648" y="6476573"/>
                </a:cubicBezTo>
                <a:close/>
                <a:moveTo>
                  <a:pt x="13354538" y="6400142"/>
                </a:moveTo>
                <a:cubicBezTo>
                  <a:pt x="13364092" y="6419249"/>
                  <a:pt x="13368870" y="6433580"/>
                  <a:pt x="13371258" y="6445522"/>
                </a:cubicBezTo>
                <a:lnTo>
                  <a:pt x="13371954" y="6454562"/>
                </a:lnTo>
                <a:lnTo>
                  <a:pt x="13356926" y="6428803"/>
                </a:lnTo>
                <a:cubicBezTo>
                  <a:pt x="13354538" y="6419249"/>
                  <a:pt x="13354538" y="6409695"/>
                  <a:pt x="13354538" y="6400142"/>
                </a:cubicBezTo>
                <a:close/>
                <a:moveTo>
                  <a:pt x="13297212" y="6228170"/>
                </a:moveTo>
                <a:cubicBezTo>
                  <a:pt x="13297212" y="6247278"/>
                  <a:pt x="13316320" y="6266386"/>
                  <a:pt x="13316320" y="6304601"/>
                </a:cubicBezTo>
                <a:cubicBezTo>
                  <a:pt x="13297212" y="6266386"/>
                  <a:pt x="13297212" y="6247278"/>
                  <a:pt x="13297212" y="6228170"/>
                </a:cubicBezTo>
                <a:close/>
                <a:moveTo>
                  <a:pt x="13087012" y="5998876"/>
                </a:moveTo>
                <a:cubicBezTo>
                  <a:pt x="13106120" y="6017983"/>
                  <a:pt x="13106120" y="6037092"/>
                  <a:pt x="13125230" y="6056199"/>
                </a:cubicBezTo>
                <a:cubicBezTo>
                  <a:pt x="13125230" y="6075307"/>
                  <a:pt x="13144340" y="6094414"/>
                  <a:pt x="13144340" y="6113522"/>
                </a:cubicBezTo>
                <a:cubicBezTo>
                  <a:pt x="13144340" y="6132631"/>
                  <a:pt x="13144340" y="6151739"/>
                  <a:pt x="13144340" y="6151739"/>
                </a:cubicBezTo>
                <a:cubicBezTo>
                  <a:pt x="13144340" y="6132631"/>
                  <a:pt x="13125230" y="6113522"/>
                  <a:pt x="13125230" y="6113522"/>
                </a:cubicBezTo>
                <a:cubicBezTo>
                  <a:pt x="13125230" y="6094414"/>
                  <a:pt x="13106120" y="6094414"/>
                  <a:pt x="13106120" y="6075307"/>
                </a:cubicBezTo>
                <a:cubicBezTo>
                  <a:pt x="13106120" y="6037092"/>
                  <a:pt x="13087012" y="6037092"/>
                  <a:pt x="13087012" y="5998876"/>
                </a:cubicBezTo>
                <a:close/>
                <a:moveTo>
                  <a:pt x="13106120" y="5979768"/>
                </a:moveTo>
                <a:cubicBezTo>
                  <a:pt x="13106120" y="5998876"/>
                  <a:pt x="13125230" y="6017983"/>
                  <a:pt x="13106120" y="6017983"/>
                </a:cubicBezTo>
                <a:cubicBezTo>
                  <a:pt x="13106120" y="6017983"/>
                  <a:pt x="13106120" y="5998876"/>
                  <a:pt x="13106120" y="5979768"/>
                </a:cubicBezTo>
                <a:close/>
                <a:moveTo>
                  <a:pt x="13017884" y="5853319"/>
                </a:moveTo>
                <a:lnTo>
                  <a:pt x="13029684" y="5865120"/>
                </a:lnTo>
                <a:cubicBezTo>
                  <a:pt x="13034464" y="5869897"/>
                  <a:pt x="13039240" y="5874674"/>
                  <a:pt x="13048794" y="5884227"/>
                </a:cubicBezTo>
                <a:cubicBezTo>
                  <a:pt x="13048794" y="5903337"/>
                  <a:pt x="13048794" y="5922445"/>
                  <a:pt x="13067904" y="5922445"/>
                </a:cubicBezTo>
                <a:cubicBezTo>
                  <a:pt x="13067904" y="5941552"/>
                  <a:pt x="13087012" y="5979768"/>
                  <a:pt x="13087012" y="5998876"/>
                </a:cubicBezTo>
                <a:cubicBezTo>
                  <a:pt x="13067904" y="5979768"/>
                  <a:pt x="13067904" y="5941552"/>
                  <a:pt x="13048794" y="5922445"/>
                </a:cubicBezTo>
                <a:cubicBezTo>
                  <a:pt x="13039240" y="5903336"/>
                  <a:pt x="13029684" y="5879451"/>
                  <a:pt x="13020130" y="5857955"/>
                </a:cubicBezTo>
                <a:close/>
                <a:moveTo>
                  <a:pt x="13003698" y="5825375"/>
                </a:moveTo>
                <a:lnTo>
                  <a:pt x="13005798" y="5828398"/>
                </a:lnTo>
                <a:lnTo>
                  <a:pt x="13017884" y="5853319"/>
                </a:lnTo>
                <a:lnTo>
                  <a:pt x="13010576" y="5846012"/>
                </a:lnTo>
                <a:close/>
                <a:moveTo>
                  <a:pt x="3699070" y="1496"/>
                </a:moveTo>
                <a:cubicBezTo>
                  <a:pt x="3712878" y="30694"/>
                  <a:pt x="3725054" y="60524"/>
                  <a:pt x="3738859" y="89721"/>
                </a:cubicBezTo>
                <a:cubicBezTo>
                  <a:pt x="3758150" y="133601"/>
                  <a:pt x="3810120" y="189988"/>
                  <a:pt x="3893564" y="258418"/>
                </a:cubicBezTo>
                <a:lnTo>
                  <a:pt x="3880961" y="291353"/>
                </a:lnTo>
                <a:lnTo>
                  <a:pt x="3977800" y="328411"/>
                </a:lnTo>
                <a:cubicBezTo>
                  <a:pt x="4031800" y="568072"/>
                  <a:pt x="4249450" y="760857"/>
                  <a:pt x="4381001" y="993693"/>
                </a:cubicBezTo>
                <a:cubicBezTo>
                  <a:pt x="4521494" y="1010957"/>
                  <a:pt x="4535286" y="1163488"/>
                  <a:pt x="4599441" y="1188040"/>
                </a:cubicBezTo>
                <a:cubicBezTo>
                  <a:pt x="4575076" y="1251713"/>
                  <a:pt x="4627466" y="1307002"/>
                  <a:pt x="4660150" y="1319509"/>
                </a:cubicBezTo>
                <a:cubicBezTo>
                  <a:pt x="4667256" y="1395229"/>
                  <a:pt x="4743174" y="1389040"/>
                  <a:pt x="4750278" y="1464757"/>
                </a:cubicBezTo>
                <a:cubicBezTo>
                  <a:pt x="4769569" y="1508638"/>
                  <a:pt x="4769569" y="1508638"/>
                  <a:pt x="4833725" y="1533188"/>
                </a:cubicBezTo>
                <a:cubicBezTo>
                  <a:pt x="4899490" y="1742108"/>
                  <a:pt x="5067586" y="1879432"/>
                  <a:pt x="5166454" y="2099763"/>
                </a:cubicBezTo>
                <a:cubicBezTo>
                  <a:pt x="5241583" y="2092011"/>
                  <a:pt x="5205033" y="2187524"/>
                  <a:pt x="5301870" y="2224581"/>
                </a:cubicBezTo>
                <a:cubicBezTo>
                  <a:pt x="5329056" y="2345740"/>
                  <a:pt x="5412920" y="2413073"/>
                  <a:pt x="5495944" y="2482602"/>
                </a:cubicBezTo>
                <a:cubicBezTo>
                  <a:pt x="5503050" y="2558319"/>
                  <a:pt x="5534524" y="2570363"/>
                  <a:pt x="5555024" y="2614707"/>
                </a:cubicBezTo>
                <a:cubicBezTo>
                  <a:pt x="5638468" y="2683138"/>
                  <a:pt x="5723124" y="2752031"/>
                  <a:pt x="5761700" y="2839794"/>
                </a:cubicBezTo>
                <a:cubicBezTo>
                  <a:pt x="5928591" y="2976654"/>
                  <a:pt x="5987248" y="3109858"/>
                  <a:pt x="6199422" y="3226292"/>
                </a:cubicBezTo>
                <a:cubicBezTo>
                  <a:pt x="6238791" y="3315613"/>
                  <a:pt x="6329341" y="3459762"/>
                  <a:pt x="6426178" y="3496819"/>
                </a:cubicBezTo>
                <a:cubicBezTo>
                  <a:pt x="6442218" y="3502957"/>
                  <a:pt x="6458942" y="3507075"/>
                  <a:pt x="6476010" y="3510185"/>
                </a:cubicBezTo>
                <a:lnTo>
                  <a:pt x="6478662" y="3510559"/>
                </a:lnTo>
                <a:lnTo>
                  <a:pt x="6486704" y="3451471"/>
                </a:lnTo>
                <a:cubicBezTo>
                  <a:pt x="6495290" y="3366103"/>
                  <a:pt x="6495290" y="3272066"/>
                  <a:pt x="6512788" y="3186257"/>
                </a:cubicBezTo>
                <a:cubicBezTo>
                  <a:pt x="6546482" y="3083991"/>
                  <a:pt x="6648876" y="2811285"/>
                  <a:pt x="6648876" y="2707843"/>
                </a:cubicBezTo>
                <a:cubicBezTo>
                  <a:pt x="6682572" y="2537401"/>
                  <a:pt x="6615176" y="2127164"/>
                  <a:pt x="6751264" y="2058987"/>
                </a:cubicBezTo>
                <a:cubicBezTo>
                  <a:pt x="6781238" y="2041796"/>
                  <a:pt x="6809062" y="2031567"/>
                  <a:pt x="6834746" y="2027293"/>
                </a:cubicBezTo>
                <a:cubicBezTo>
                  <a:pt x="7014512" y="1997385"/>
                  <a:pt x="7089218" y="2259405"/>
                  <a:pt x="7059730" y="2469224"/>
                </a:cubicBezTo>
                <a:cubicBezTo>
                  <a:pt x="7024738" y="2673754"/>
                  <a:pt x="6887352" y="2879462"/>
                  <a:pt x="6853654" y="3118080"/>
                </a:cubicBezTo>
                <a:cubicBezTo>
                  <a:pt x="6818660" y="3254433"/>
                  <a:pt x="6818660" y="3494229"/>
                  <a:pt x="6887352" y="3596493"/>
                </a:cubicBezTo>
                <a:lnTo>
                  <a:pt x="6893290" y="3610626"/>
                </a:lnTo>
                <a:lnTo>
                  <a:pt x="6988050" y="3613740"/>
                </a:lnTo>
                <a:cubicBezTo>
                  <a:pt x="7020080" y="3612311"/>
                  <a:pt x="7051360" y="3608312"/>
                  <a:pt x="7081358" y="3601542"/>
                </a:cubicBezTo>
                <a:cubicBezTo>
                  <a:pt x="7228958" y="3694523"/>
                  <a:pt x="7449656" y="3596484"/>
                  <a:pt x="7646408" y="3561020"/>
                </a:cubicBezTo>
                <a:cubicBezTo>
                  <a:pt x="7684576" y="3557376"/>
                  <a:pt x="7719398" y="3561575"/>
                  <a:pt x="7750286" y="3564270"/>
                </a:cubicBezTo>
                <a:lnTo>
                  <a:pt x="7767200" y="3564951"/>
                </a:lnTo>
                <a:lnTo>
                  <a:pt x="7816620" y="3480178"/>
                </a:lnTo>
                <a:cubicBezTo>
                  <a:pt x="7928590" y="3291241"/>
                  <a:pt x="8050582" y="3092219"/>
                  <a:pt x="8153620" y="2912374"/>
                </a:cubicBezTo>
                <a:cubicBezTo>
                  <a:pt x="8392098" y="2811285"/>
                  <a:pt x="8767962" y="2741931"/>
                  <a:pt x="8939042" y="2947639"/>
                </a:cubicBezTo>
                <a:lnTo>
                  <a:pt x="8993390" y="2931149"/>
                </a:lnTo>
                <a:lnTo>
                  <a:pt x="9021608" y="2917709"/>
                </a:lnTo>
                <a:lnTo>
                  <a:pt x="9059780" y="2893145"/>
                </a:lnTo>
                <a:cubicBezTo>
                  <a:pt x="9151518" y="2814296"/>
                  <a:pt x="9170716" y="2673460"/>
                  <a:pt x="9247510" y="2570314"/>
                </a:cubicBezTo>
                <a:cubicBezTo>
                  <a:pt x="9213810" y="2331696"/>
                  <a:pt x="9349900" y="2091901"/>
                  <a:pt x="9555978" y="2195341"/>
                </a:cubicBezTo>
                <a:cubicBezTo>
                  <a:pt x="9651966" y="2482963"/>
                  <a:pt x="9356098" y="2531932"/>
                  <a:pt x="9318738" y="2789723"/>
                </a:cubicBezTo>
                <a:lnTo>
                  <a:pt x="9317402" y="2808713"/>
                </a:lnTo>
                <a:lnTo>
                  <a:pt x="9325814" y="2803526"/>
                </a:lnTo>
                <a:cubicBezTo>
                  <a:pt x="9424198" y="2723390"/>
                  <a:pt x="9465422" y="2551401"/>
                  <a:pt x="9547690" y="2422097"/>
                </a:cubicBezTo>
                <a:cubicBezTo>
                  <a:pt x="9615710" y="2338628"/>
                  <a:pt x="9808802" y="2120528"/>
                  <a:pt x="9845774" y="2023918"/>
                </a:cubicBezTo>
                <a:cubicBezTo>
                  <a:pt x="9938158" y="1876777"/>
                  <a:pt x="10021834" y="1469548"/>
                  <a:pt x="10173300" y="1454512"/>
                </a:cubicBezTo>
                <a:cubicBezTo>
                  <a:pt x="10207438" y="1449168"/>
                  <a:pt x="10237080" y="1449559"/>
                  <a:pt x="10262594" y="1454746"/>
                </a:cubicBezTo>
                <a:cubicBezTo>
                  <a:pt x="10441176" y="1491063"/>
                  <a:pt x="10417302" y="1762476"/>
                  <a:pt x="10314774" y="1947899"/>
                </a:cubicBezTo>
                <a:cubicBezTo>
                  <a:pt x="10208994" y="2126413"/>
                  <a:pt x="10007164" y="2269434"/>
                  <a:pt x="9890408" y="2480248"/>
                </a:cubicBezTo>
                <a:cubicBezTo>
                  <a:pt x="9808994" y="2595089"/>
                  <a:pt x="9723290" y="2819047"/>
                  <a:pt x="9750898" y="2939107"/>
                </a:cubicBezTo>
                <a:cubicBezTo>
                  <a:pt x="9745822" y="3046662"/>
                  <a:pt x="9811186" y="3071675"/>
                  <a:pt x="9838372" y="3192833"/>
                </a:cubicBezTo>
                <a:cubicBezTo>
                  <a:pt x="10024970" y="3372478"/>
                  <a:pt x="10297642" y="3330825"/>
                  <a:pt x="10493972" y="3296459"/>
                </a:cubicBezTo>
                <a:cubicBezTo>
                  <a:pt x="10706354" y="3122239"/>
                  <a:pt x="10964022" y="2927589"/>
                  <a:pt x="11178034" y="2752734"/>
                </a:cubicBezTo>
                <a:cubicBezTo>
                  <a:pt x="11242748" y="2750439"/>
                  <a:pt x="11314774" y="2753065"/>
                  <a:pt x="11387754" y="2762252"/>
                </a:cubicBezTo>
                <a:lnTo>
                  <a:pt x="11392374" y="2763050"/>
                </a:lnTo>
                <a:lnTo>
                  <a:pt x="11474494" y="2673608"/>
                </a:lnTo>
                <a:cubicBezTo>
                  <a:pt x="11547398" y="2596762"/>
                  <a:pt x="11624516" y="2519770"/>
                  <a:pt x="11710056" y="2433960"/>
                </a:cubicBezTo>
                <a:cubicBezTo>
                  <a:pt x="11675062" y="2399873"/>
                  <a:pt x="11710056" y="2399873"/>
                  <a:pt x="11710056" y="2365784"/>
                </a:cubicBezTo>
                <a:cubicBezTo>
                  <a:pt x="11777450" y="2331696"/>
                  <a:pt x="11812446" y="2297607"/>
                  <a:pt x="11846142" y="2229428"/>
                </a:cubicBezTo>
                <a:lnTo>
                  <a:pt x="12017224" y="2229428"/>
                </a:lnTo>
                <a:cubicBezTo>
                  <a:pt x="12085918" y="2229428"/>
                  <a:pt x="12085918" y="2297607"/>
                  <a:pt x="12119618" y="2331696"/>
                </a:cubicBezTo>
                <a:cubicBezTo>
                  <a:pt x="12052220" y="2433960"/>
                  <a:pt x="12052220" y="2537401"/>
                  <a:pt x="12017224" y="2605578"/>
                </a:cubicBezTo>
                <a:cubicBezTo>
                  <a:pt x="12017224" y="2639666"/>
                  <a:pt x="11949830" y="2605578"/>
                  <a:pt x="11983530" y="2673754"/>
                </a:cubicBezTo>
                <a:cubicBezTo>
                  <a:pt x="11913540" y="2673754"/>
                  <a:pt x="11879840" y="2707843"/>
                  <a:pt x="11846142" y="2741931"/>
                </a:cubicBezTo>
                <a:cubicBezTo>
                  <a:pt x="11778098" y="2776608"/>
                  <a:pt x="11718480" y="2802174"/>
                  <a:pt x="11663072" y="2832002"/>
                </a:cubicBezTo>
                <a:lnTo>
                  <a:pt x="11658338" y="2834920"/>
                </a:lnTo>
                <a:lnTo>
                  <a:pt x="11701210" y="2853419"/>
                </a:lnTo>
                <a:cubicBezTo>
                  <a:pt x="11793562" y="2902262"/>
                  <a:pt x="11866630" y="2971402"/>
                  <a:pt x="11898976" y="3066377"/>
                </a:cubicBezTo>
                <a:cubicBezTo>
                  <a:pt x="12104046" y="3107094"/>
                  <a:pt x="12177146" y="2916069"/>
                  <a:pt x="12321926" y="2824220"/>
                </a:cubicBezTo>
                <a:cubicBezTo>
                  <a:pt x="12375734" y="2589318"/>
                  <a:pt x="12588538" y="2413998"/>
                  <a:pt x="12744034" y="2584257"/>
                </a:cubicBezTo>
                <a:cubicBezTo>
                  <a:pt x="12730012" y="2907385"/>
                  <a:pt x="12396634" y="2817568"/>
                  <a:pt x="12286986" y="3104101"/>
                </a:cubicBezTo>
                <a:cubicBezTo>
                  <a:pt x="12231146" y="3155731"/>
                  <a:pt x="12155598" y="3164578"/>
                  <a:pt x="12150522" y="3272133"/>
                </a:cubicBezTo>
                <a:cubicBezTo>
                  <a:pt x="12086366" y="3247582"/>
                  <a:pt x="12062002" y="3311256"/>
                  <a:pt x="12018346" y="3331049"/>
                </a:cubicBezTo>
                <a:cubicBezTo>
                  <a:pt x="11957430" y="3490233"/>
                  <a:pt x="11979538" y="3718949"/>
                  <a:pt x="11906440" y="3909970"/>
                </a:cubicBezTo>
                <a:cubicBezTo>
                  <a:pt x="11881654" y="3974741"/>
                  <a:pt x="11838418" y="3993436"/>
                  <a:pt x="11814050" y="4057110"/>
                </a:cubicBezTo>
                <a:cubicBezTo>
                  <a:pt x="11795776" y="4104867"/>
                  <a:pt x="11788116" y="4177923"/>
                  <a:pt x="11793566" y="4229978"/>
                </a:cubicBezTo>
                <a:lnTo>
                  <a:pt x="11797972" y="4249247"/>
                </a:lnTo>
                <a:lnTo>
                  <a:pt x="11823430" y="4269613"/>
                </a:lnTo>
                <a:cubicBezTo>
                  <a:pt x="11864038" y="4303052"/>
                  <a:pt x="11902254" y="4336490"/>
                  <a:pt x="11940472" y="4374706"/>
                </a:cubicBezTo>
                <a:cubicBezTo>
                  <a:pt x="11959582" y="4393814"/>
                  <a:pt x="11978692" y="4412921"/>
                  <a:pt x="11978692" y="4412921"/>
                </a:cubicBezTo>
                <a:cubicBezTo>
                  <a:pt x="11978692" y="4412921"/>
                  <a:pt x="11978692" y="4412921"/>
                  <a:pt x="11978692" y="4432029"/>
                </a:cubicBezTo>
                <a:cubicBezTo>
                  <a:pt x="11978692" y="4432029"/>
                  <a:pt x="11997800" y="4432029"/>
                  <a:pt x="11997800" y="4432029"/>
                </a:cubicBezTo>
                <a:cubicBezTo>
                  <a:pt x="11997800" y="4432029"/>
                  <a:pt x="12016910" y="4451137"/>
                  <a:pt x="12036018" y="4470245"/>
                </a:cubicBezTo>
                <a:cubicBezTo>
                  <a:pt x="12055128" y="4489354"/>
                  <a:pt x="12074236" y="4508462"/>
                  <a:pt x="12093344" y="4527570"/>
                </a:cubicBezTo>
                <a:cubicBezTo>
                  <a:pt x="12112454" y="4546677"/>
                  <a:pt x="12150670" y="4584893"/>
                  <a:pt x="12169780" y="4604000"/>
                </a:cubicBezTo>
                <a:cubicBezTo>
                  <a:pt x="12188890" y="4623108"/>
                  <a:pt x="12208000" y="4642216"/>
                  <a:pt x="12227108" y="4661324"/>
                </a:cubicBezTo>
                <a:cubicBezTo>
                  <a:pt x="12246216" y="4699539"/>
                  <a:pt x="12284436" y="4737757"/>
                  <a:pt x="12322652" y="4775972"/>
                </a:cubicBezTo>
                <a:lnTo>
                  <a:pt x="12362350" y="4833861"/>
                </a:lnTo>
                <a:lnTo>
                  <a:pt x="12371646" y="4832467"/>
                </a:lnTo>
                <a:cubicBezTo>
                  <a:pt x="12395338" y="4827275"/>
                  <a:pt x="12418522" y="4820179"/>
                  <a:pt x="12440350" y="4810281"/>
                </a:cubicBezTo>
                <a:cubicBezTo>
                  <a:pt x="12485216" y="4790952"/>
                  <a:pt x="12509580" y="4727278"/>
                  <a:pt x="12585128" y="4718430"/>
                </a:cubicBezTo>
                <a:cubicBezTo>
                  <a:pt x="12596890" y="4687691"/>
                  <a:pt x="12522186" y="4694344"/>
                  <a:pt x="12533946" y="4663604"/>
                </a:cubicBezTo>
                <a:cubicBezTo>
                  <a:pt x="12670410" y="4495573"/>
                  <a:pt x="12878926" y="4429367"/>
                  <a:pt x="13056390" y="4350024"/>
                </a:cubicBezTo>
                <a:cubicBezTo>
                  <a:pt x="13144910" y="4310900"/>
                  <a:pt x="13232222" y="4271314"/>
                  <a:pt x="13289270" y="4220146"/>
                </a:cubicBezTo>
                <a:cubicBezTo>
                  <a:pt x="13301452" y="4188309"/>
                  <a:pt x="13313638" y="4156473"/>
                  <a:pt x="13357294" y="4136680"/>
                </a:cubicBezTo>
                <a:cubicBezTo>
                  <a:pt x="13400946" y="4116886"/>
                  <a:pt x="13477286" y="4109600"/>
                  <a:pt x="13565810" y="4070475"/>
                </a:cubicBezTo>
                <a:cubicBezTo>
                  <a:pt x="13609886" y="4049584"/>
                  <a:pt x="13653118" y="4030888"/>
                  <a:pt x="13699614" y="4010924"/>
                </a:cubicBezTo>
                <a:cubicBezTo>
                  <a:pt x="13699614" y="4010924"/>
                  <a:pt x="13743270" y="3991130"/>
                  <a:pt x="13774742" y="4003174"/>
                </a:cubicBezTo>
                <a:cubicBezTo>
                  <a:pt x="13786926" y="3971337"/>
                  <a:pt x="13799110" y="3939500"/>
                  <a:pt x="13831790" y="3952008"/>
                </a:cubicBezTo>
                <a:lnTo>
                  <a:pt x="13863266" y="3964051"/>
                </a:lnTo>
                <a:cubicBezTo>
                  <a:pt x="13939602" y="3956765"/>
                  <a:pt x="13964388" y="3891993"/>
                  <a:pt x="14007624" y="3873297"/>
                </a:cubicBezTo>
                <a:cubicBezTo>
                  <a:pt x="14007624" y="3873297"/>
                  <a:pt x="14051698" y="3852406"/>
                  <a:pt x="14083172" y="3864450"/>
                </a:cubicBezTo>
                <a:cubicBezTo>
                  <a:pt x="14272396" y="3754364"/>
                  <a:pt x="14449442" y="3676118"/>
                  <a:pt x="14670558" y="3576980"/>
                </a:cubicBezTo>
                <a:cubicBezTo>
                  <a:pt x="14650060" y="3532637"/>
                  <a:pt x="14682742" y="3545143"/>
                  <a:pt x="14694926" y="3513306"/>
                </a:cubicBezTo>
                <a:cubicBezTo>
                  <a:pt x="14770052" y="3505557"/>
                  <a:pt x="14814920" y="3486227"/>
                  <a:pt x="14870756" y="3434594"/>
                </a:cubicBezTo>
                <a:lnTo>
                  <a:pt x="15030538" y="3495739"/>
                </a:lnTo>
                <a:cubicBezTo>
                  <a:pt x="15094694" y="3520289"/>
                  <a:pt x="15070328" y="3583965"/>
                  <a:pt x="15089618" y="3627846"/>
                </a:cubicBezTo>
                <a:cubicBezTo>
                  <a:pt x="14990122" y="3699269"/>
                  <a:pt x="14953154" y="3795877"/>
                  <a:pt x="14896106" y="3847044"/>
                </a:cubicBezTo>
                <a:cubicBezTo>
                  <a:pt x="14883922" y="3878880"/>
                  <a:pt x="14833160" y="3822956"/>
                  <a:pt x="14840268" y="3898674"/>
                </a:cubicBezTo>
                <a:cubicBezTo>
                  <a:pt x="14774902" y="3873661"/>
                  <a:pt x="14731246" y="3893454"/>
                  <a:pt x="14687590" y="3913247"/>
                </a:cubicBezTo>
                <a:cubicBezTo>
                  <a:pt x="14535706" y="3929383"/>
                  <a:pt x="14428312" y="3923528"/>
                  <a:pt x="14295718" y="3983543"/>
                </a:cubicBezTo>
                <a:cubicBezTo>
                  <a:pt x="14251270" y="4001775"/>
                  <a:pt x="14205986" y="4022202"/>
                  <a:pt x="14193802" y="4054039"/>
                </a:cubicBezTo>
                <a:cubicBezTo>
                  <a:pt x="14150146" y="4073832"/>
                  <a:pt x="14162330" y="4041996"/>
                  <a:pt x="14129646" y="4029488"/>
                </a:cubicBezTo>
                <a:cubicBezTo>
                  <a:pt x="14150146" y="4073832"/>
                  <a:pt x="14105278" y="4093162"/>
                  <a:pt x="14093096" y="4124999"/>
                </a:cubicBezTo>
                <a:cubicBezTo>
                  <a:pt x="13809454" y="4198953"/>
                  <a:pt x="13565182" y="4362229"/>
                  <a:pt x="13299618" y="4479599"/>
                </a:cubicBezTo>
                <a:cubicBezTo>
                  <a:pt x="13275250" y="4543273"/>
                  <a:pt x="13229964" y="4563700"/>
                  <a:pt x="13218202" y="4594439"/>
                </a:cubicBezTo>
                <a:cubicBezTo>
                  <a:pt x="13162362" y="4646071"/>
                  <a:pt x="13085606" y="4654456"/>
                  <a:pt x="13049056" y="4749967"/>
                </a:cubicBezTo>
                <a:cubicBezTo>
                  <a:pt x="12954638" y="4713835"/>
                  <a:pt x="12917670" y="4810444"/>
                  <a:pt x="12817386" y="4880306"/>
                </a:cubicBezTo>
                <a:cubicBezTo>
                  <a:pt x="12772098" y="4900733"/>
                  <a:pt x="12695758" y="4908020"/>
                  <a:pt x="12607238" y="4947146"/>
                </a:cubicBezTo>
                <a:cubicBezTo>
                  <a:pt x="12585410" y="4957043"/>
                  <a:pt x="12568406" y="4977909"/>
                  <a:pt x="12547314" y="4997213"/>
                </a:cubicBezTo>
                <a:lnTo>
                  <a:pt x="12518780" y="5018100"/>
                </a:lnTo>
                <a:lnTo>
                  <a:pt x="12532852" y="5033928"/>
                </a:lnTo>
                <a:cubicBezTo>
                  <a:pt x="12556738" y="5062590"/>
                  <a:pt x="12580624" y="5091252"/>
                  <a:pt x="12609288" y="5119913"/>
                </a:cubicBezTo>
                <a:cubicBezTo>
                  <a:pt x="12609288" y="5119913"/>
                  <a:pt x="12609288" y="5119913"/>
                  <a:pt x="12628396" y="5158128"/>
                </a:cubicBezTo>
                <a:cubicBezTo>
                  <a:pt x="12647506" y="5177238"/>
                  <a:pt x="12685724" y="5215453"/>
                  <a:pt x="12704832" y="5253669"/>
                </a:cubicBezTo>
                <a:cubicBezTo>
                  <a:pt x="12704832" y="5253669"/>
                  <a:pt x="12723942" y="5272776"/>
                  <a:pt x="12723942" y="5291884"/>
                </a:cubicBezTo>
                <a:cubicBezTo>
                  <a:pt x="12723942" y="5291884"/>
                  <a:pt x="12743050" y="5310992"/>
                  <a:pt x="12743050" y="5330100"/>
                </a:cubicBezTo>
                <a:cubicBezTo>
                  <a:pt x="12762160" y="5330100"/>
                  <a:pt x="12781268" y="5368315"/>
                  <a:pt x="12838596" y="5444748"/>
                </a:cubicBezTo>
                <a:cubicBezTo>
                  <a:pt x="12838596" y="5444748"/>
                  <a:pt x="12838596" y="5463856"/>
                  <a:pt x="12838596" y="5463856"/>
                </a:cubicBezTo>
                <a:cubicBezTo>
                  <a:pt x="12857704" y="5463856"/>
                  <a:pt x="12857704" y="5463856"/>
                  <a:pt x="12876814" y="5521179"/>
                </a:cubicBezTo>
                <a:cubicBezTo>
                  <a:pt x="12895922" y="5559394"/>
                  <a:pt x="12915032" y="5597610"/>
                  <a:pt x="12934140" y="5597610"/>
                </a:cubicBezTo>
                <a:cubicBezTo>
                  <a:pt x="12953248" y="5635825"/>
                  <a:pt x="12934140" y="5635825"/>
                  <a:pt x="12953248" y="5654935"/>
                </a:cubicBezTo>
                <a:cubicBezTo>
                  <a:pt x="12953248" y="5674043"/>
                  <a:pt x="12953248" y="5654935"/>
                  <a:pt x="12972358" y="5654935"/>
                </a:cubicBezTo>
                <a:cubicBezTo>
                  <a:pt x="12972358" y="5674043"/>
                  <a:pt x="12972358" y="5693150"/>
                  <a:pt x="12972358" y="5693150"/>
                </a:cubicBezTo>
                <a:cubicBezTo>
                  <a:pt x="12991468" y="5731366"/>
                  <a:pt x="13010576" y="5750474"/>
                  <a:pt x="13029684" y="5788689"/>
                </a:cubicBezTo>
                <a:cubicBezTo>
                  <a:pt x="13048794" y="5826905"/>
                  <a:pt x="13048794" y="5865120"/>
                  <a:pt x="13067904" y="5884227"/>
                </a:cubicBezTo>
                <a:cubicBezTo>
                  <a:pt x="13067904" y="5884227"/>
                  <a:pt x="13067904" y="5884227"/>
                  <a:pt x="13087012" y="5884227"/>
                </a:cubicBezTo>
                <a:cubicBezTo>
                  <a:pt x="13087012" y="5903337"/>
                  <a:pt x="13087012" y="5922445"/>
                  <a:pt x="13087012" y="5922445"/>
                </a:cubicBezTo>
                <a:cubicBezTo>
                  <a:pt x="13087012" y="5941552"/>
                  <a:pt x="13087012" y="5960661"/>
                  <a:pt x="13106120" y="5979768"/>
                </a:cubicBezTo>
                <a:cubicBezTo>
                  <a:pt x="13087012" y="5941552"/>
                  <a:pt x="13067904" y="5922445"/>
                  <a:pt x="13048794" y="5884227"/>
                </a:cubicBezTo>
                <a:cubicBezTo>
                  <a:pt x="13048794" y="5884227"/>
                  <a:pt x="13048794" y="5865120"/>
                  <a:pt x="13048794" y="5865120"/>
                </a:cubicBezTo>
                <a:cubicBezTo>
                  <a:pt x="13048794" y="5865120"/>
                  <a:pt x="13029684" y="5826905"/>
                  <a:pt x="13029684" y="5826905"/>
                </a:cubicBezTo>
                <a:cubicBezTo>
                  <a:pt x="13010576" y="5807797"/>
                  <a:pt x="13010576" y="5788689"/>
                  <a:pt x="12991468" y="5769581"/>
                </a:cubicBezTo>
                <a:cubicBezTo>
                  <a:pt x="12991468" y="5769581"/>
                  <a:pt x="12991468" y="5750474"/>
                  <a:pt x="12991468" y="5750474"/>
                </a:cubicBezTo>
                <a:cubicBezTo>
                  <a:pt x="12972358" y="5750474"/>
                  <a:pt x="12972358" y="5750474"/>
                  <a:pt x="12991468" y="5788689"/>
                </a:cubicBezTo>
                <a:cubicBezTo>
                  <a:pt x="12991468" y="5788689"/>
                  <a:pt x="12991468" y="5788689"/>
                  <a:pt x="12999528" y="5812872"/>
                </a:cubicBezTo>
                <a:lnTo>
                  <a:pt x="13003698" y="5825375"/>
                </a:lnTo>
                <a:lnTo>
                  <a:pt x="12991468" y="5807797"/>
                </a:lnTo>
                <a:cubicBezTo>
                  <a:pt x="12953248" y="5769581"/>
                  <a:pt x="12953248" y="5731366"/>
                  <a:pt x="12934140" y="5693150"/>
                </a:cubicBezTo>
                <a:cubicBezTo>
                  <a:pt x="12934140" y="5693150"/>
                  <a:pt x="12934140" y="5731366"/>
                  <a:pt x="12915032" y="5674043"/>
                </a:cubicBezTo>
                <a:cubicBezTo>
                  <a:pt x="12915032" y="5635825"/>
                  <a:pt x="12895922" y="5616718"/>
                  <a:pt x="12876814" y="5597610"/>
                </a:cubicBezTo>
                <a:cubicBezTo>
                  <a:pt x="12876814" y="5597610"/>
                  <a:pt x="12876814" y="5578502"/>
                  <a:pt x="12876814" y="5578502"/>
                </a:cubicBezTo>
                <a:cubicBezTo>
                  <a:pt x="12867258" y="5578502"/>
                  <a:pt x="12867258" y="5583279"/>
                  <a:pt x="12867258" y="5588056"/>
                </a:cubicBezTo>
                <a:lnTo>
                  <a:pt x="12862916" y="5592399"/>
                </a:lnTo>
                <a:lnTo>
                  <a:pt x="12857704" y="5578502"/>
                </a:lnTo>
                <a:cubicBezTo>
                  <a:pt x="12857704" y="5578502"/>
                  <a:pt x="12857704" y="5597610"/>
                  <a:pt x="12857704" y="5597610"/>
                </a:cubicBezTo>
                <a:lnTo>
                  <a:pt x="12862916" y="5592399"/>
                </a:lnTo>
                <a:lnTo>
                  <a:pt x="12886368" y="5654933"/>
                </a:lnTo>
                <a:cubicBezTo>
                  <a:pt x="12895922" y="5678819"/>
                  <a:pt x="12905478" y="5702704"/>
                  <a:pt x="12915032" y="5731366"/>
                </a:cubicBezTo>
                <a:cubicBezTo>
                  <a:pt x="12934140" y="5731366"/>
                  <a:pt x="12934140" y="5750474"/>
                  <a:pt x="12934140" y="5769581"/>
                </a:cubicBezTo>
                <a:cubicBezTo>
                  <a:pt x="12953248" y="5769581"/>
                  <a:pt x="12972358" y="5826905"/>
                  <a:pt x="12972358" y="5846012"/>
                </a:cubicBezTo>
                <a:cubicBezTo>
                  <a:pt x="12991468" y="5865120"/>
                  <a:pt x="13010576" y="5884227"/>
                  <a:pt x="13010576" y="5903337"/>
                </a:cubicBezTo>
                <a:cubicBezTo>
                  <a:pt x="13029684" y="5922445"/>
                  <a:pt x="13029684" y="5941552"/>
                  <a:pt x="13029684" y="5941552"/>
                </a:cubicBezTo>
                <a:cubicBezTo>
                  <a:pt x="13048794" y="5960661"/>
                  <a:pt x="13067904" y="5998876"/>
                  <a:pt x="13067904" y="6037092"/>
                </a:cubicBezTo>
                <a:cubicBezTo>
                  <a:pt x="13087012" y="6056199"/>
                  <a:pt x="13087012" y="6094414"/>
                  <a:pt x="13106120" y="6094414"/>
                </a:cubicBezTo>
                <a:cubicBezTo>
                  <a:pt x="13106120" y="6094414"/>
                  <a:pt x="13106120" y="6113522"/>
                  <a:pt x="13106120" y="6132631"/>
                </a:cubicBezTo>
                <a:cubicBezTo>
                  <a:pt x="13106120" y="6132631"/>
                  <a:pt x="13125230" y="6132631"/>
                  <a:pt x="13125230" y="6151739"/>
                </a:cubicBezTo>
                <a:cubicBezTo>
                  <a:pt x="13125230" y="6189955"/>
                  <a:pt x="13144340" y="6189955"/>
                  <a:pt x="13144340" y="6209062"/>
                </a:cubicBezTo>
                <a:cubicBezTo>
                  <a:pt x="13144340" y="6209062"/>
                  <a:pt x="13125230" y="6151739"/>
                  <a:pt x="13125230" y="6132631"/>
                </a:cubicBezTo>
                <a:cubicBezTo>
                  <a:pt x="13125230" y="6151739"/>
                  <a:pt x="13144340" y="6170847"/>
                  <a:pt x="13144340" y="6189955"/>
                </a:cubicBezTo>
                <a:cubicBezTo>
                  <a:pt x="13144340" y="6189955"/>
                  <a:pt x="13144340" y="6209062"/>
                  <a:pt x="13163448" y="6209062"/>
                </a:cubicBezTo>
                <a:cubicBezTo>
                  <a:pt x="13163448" y="6209062"/>
                  <a:pt x="13163448" y="6209062"/>
                  <a:pt x="13163448" y="6228170"/>
                </a:cubicBezTo>
                <a:cubicBezTo>
                  <a:pt x="13182556" y="6189955"/>
                  <a:pt x="13182556" y="6209062"/>
                  <a:pt x="13201666" y="6285493"/>
                </a:cubicBezTo>
                <a:cubicBezTo>
                  <a:pt x="13220776" y="6285493"/>
                  <a:pt x="13220776" y="6304601"/>
                  <a:pt x="13220776" y="6323709"/>
                </a:cubicBezTo>
                <a:cubicBezTo>
                  <a:pt x="13220776" y="6342817"/>
                  <a:pt x="13239886" y="6342817"/>
                  <a:pt x="13239886" y="6361924"/>
                </a:cubicBezTo>
                <a:lnTo>
                  <a:pt x="13239886" y="6342817"/>
                </a:lnTo>
                <a:cubicBezTo>
                  <a:pt x="13239886" y="6333263"/>
                  <a:pt x="13239886" y="6323709"/>
                  <a:pt x="13239886" y="6316544"/>
                </a:cubicBezTo>
                <a:lnTo>
                  <a:pt x="13239886" y="6312364"/>
                </a:lnTo>
                <a:cubicBezTo>
                  <a:pt x="13239886" y="6312960"/>
                  <a:pt x="13239886" y="6311766"/>
                  <a:pt x="13239886" y="6309378"/>
                </a:cubicBezTo>
                <a:lnTo>
                  <a:pt x="13239886" y="6304601"/>
                </a:lnTo>
                <a:lnTo>
                  <a:pt x="13239886" y="6285493"/>
                </a:lnTo>
                <a:cubicBezTo>
                  <a:pt x="13239886" y="6285493"/>
                  <a:pt x="13239886" y="6266386"/>
                  <a:pt x="13239886" y="6266386"/>
                </a:cubicBezTo>
                <a:cubicBezTo>
                  <a:pt x="13220776" y="6228170"/>
                  <a:pt x="13201666" y="6209062"/>
                  <a:pt x="13182556" y="6151739"/>
                </a:cubicBezTo>
                <a:cubicBezTo>
                  <a:pt x="13201666" y="6151739"/>
                  <a:pt x="13201666" y="6189955"/>
                  <a:pt x="13201666" y="6189955"/>
                </a:cubicBezTo>
                <a:cubicBezTo>
                  <a:pt x="13201666" y="6170847"/>
                  <a:pt x="13201666" y="6151739"/>
                  <a:pt x="13201666" y="6132631"/>
                </a:cubicBezTo>
                <a:cubicBezTo>
                  <a:pt x="13201666" y="6132631"/>
                  <a:pt x="13201666" y="6121883"/>
                  <a:pt x="13201666" y="6124570"/>
                </a:cubicBezTo>
                <a:lnTo>
                  <a:pt x="13201666" y="6113522"/>
                </a:lnTo>
                <a:cubicBezTo>
                  <a:pt x="13201666" y="6108746"/>
                  <a:pt x="13201666" y="6103968"/>
                  <a:pt x="13201666" y="6094414"/>
                </a:cubicBezTo>
                <a:cubicBezTo>
                  <a:pt x="13182556" y="6037092"/>
                  <a:pt x="13201666" y="6037092"/>
                  <a:pt x="13220776" y="6094414"/>
                </a:cubicBezTo>
                <a:cubicBezTo>
                  <a:pt x="13239886" y="6113522"/>
                  <a:pt x="13239886" y="6094414"/>
                  <a:pt x="13239886" y="6113522"/>
                </a:cubicBezTo>
                <a:cubicBezTo>
                  <a:pt x="13258992" y="6151739"/>
                  <a:pt x="13258992" y="6170847"/>
                  <a:pt x="13258992" y="6209062"/>
                </a:cubicBezTo>
                <a:cubicBezTo>
                  <a:pt x="13278102" y="6247278"/>
                  <a:pt x="13297212" y="6285493"/>
                  <a:pt x="13297212" y="6323709"/>
                </a:cubicBezTo>
                <a:cubicBezTo>
                  <a:pt x="13297212" y="6323709"/>
                  <a:pt x="13297212" y="6342817"/>
                  <a:pt x="13297212" y="6342817"/>
                </a:cubicBezTo>
                <a:cubicBezTo>
                  <a:pt x="13297212" y="6342817"/>
                  <a:pt x="13297212" y="6342817"/>
                  <a:pt x="13316320" y="6400142"/>
                </a:cubicBezTo>
                <a:cubicBezTo>
                  <a:pt x="13316320" y="6419249"/>
                  <a:pt x="13335428" y="6400142"/>
                  <a:pt x="13316320" y="6361924"/>
                </a:cubicBezTo>
                <a:cubicBezTo>
                  <a:pt x="13316320" y="6361924"/>
                  <a:pt x="13316320" y="6342817"/>
                  <a:pt x="13316320" y="6342817"/>
                </a:cubicBezTo>
                <a:cubicBezTo>
                  <a:pt x="13316320" y="6323709"/>
                  <a:pt x="13316320" y="6323709"/>
                  <a:pt x="13316320" y="6304601"/>
                </a:cubicBezTo>
                <a:cubicBezTo>
                  <a:pt x="13335428" y="6361924"/>
                  <a:pt x="13354538" y="6400142"/>
                  <a:pt x="13354538" y="6457465"/>
                </a:cubicBezTo>
                <a:cubicBezTo>
                  <a:pt x="13354538" y="6457465"/>
                  <a:pt x="13354538" y="6476573"/>
                  <a:pt x="13373648" y="6476573"/>
                </a:cubicBezTo>
                <a:cubicBezTo>
                  <a:pt x="13373648" y="6514788"/>
                  <a:pt x="13373648" y="6533896"/>
                  <a:pt x="13392756" y="6572112"/>
                </a:cubicBezTo>
                <a:cubicBezTo>
                  <a:pt x="13411864" y="6629437"/>
                  <a:pt x="13430974" y="6705868"/>
                  <a:pt x="13430974" y="6744083"/>
                </a:cubicBezTo>
                <a:cubicBezTo>
                  <a:pt x="13411864" y="6744083"/>
                  <a:pt x="13411864" y="6744083"/>
                  <a:pt x="13411864" y="6744083"/>
                </a:cubicBezTo>
                <a:cubicBezTo>
                  <a:pt x="13411864" y="6744083"/>
                  <a:pt x="13411864" y="6744083"/>
                  <a:pt x="13411864" y="6763190"/>
                </a:cubicBezTo>
                <a:cubicBezTo>
                  <a:pt x="13411864" y="6782298"/>
                  <a:pt x="13411864" y="6801406"/>
                  <a:pt x="13411864" y="6839621"/>
                </a:cubicBezTo>
                <a:lnTo>
                  <a:pt x="13411864" y="6846788"/>
                </a:lnTo>
                <a:cubicBezTo>
                  <a:pt x="13411864" y="6847982"/>
                  <a:pt x="13411864" y="6848579"/>
                  <a:pt x="13411864" y="6847684"/>
                </a:cubicBezTo>
                <a:lnTo>
                  <a:pt x="13411864" y="6880226"/>
                </a:lnTo>
                <a:cubicBezTo>
                  <a:pt x="13411864" y="6896946"/>
                  <a:pt x="13411864" y="6916054"/>
                  <a:pt x="13411864" y="6935162"/>
                </a:cubicBezTo>
                <a:cubicBezTo>
                  <a:pt x="13411864" y="6944715"/>
                  <a:pt x="13407088" y="6949492"/>
                  <a:pt x="13404698" y="6956658"/>
                </a:cubicBezTo>
                <a:lnTo>
                  <a:pt x="13404170" y="6964584"/>
                </a:lnTo>
                <a:lnTo>
                  <a:pt x="13411864" y="6967415"/>
                </a:lnTo>
                <a:lnTo>
                  <a:pt x="13411864" y="6947104"/>
                </a:lnTo>
                <a:cubicBezTo>
                  <a:pt x="13411864" y="6939939"/>
                  <a:pt x="13411864" y="6935162"/>
                  <a:pt x="13411864" y="6935162"/>
                </a:cubicBezTo>
                <a:cubicBezTo>
                  <a:pt x="13421420" y="6944715"/>
                  <a:pt x="13426196" y="6954269"/>
                  <a:pt x="13428586" y="6963823"/>
                </a:cubicBezTo>
                <a:lnTo>
                  <a:pt x="13429424" y="6973876"/>
                </a:lnTo>
                <a:lnTo>
                  <a:pt x="13438598" y="6977251"/>
                </a:lnTo>
                <a:cubicBezTo>
                  <a:pt x="13471960" y="6990717"/>
                  <a:pt x="13504054" y="7005161"/>
                  <a:pt x="13534358" y="7021163"/>
                </a:cubicBezTo>
                <a:cubicBezTo>
                  <a:pt x="13599722" y="7046177"/>
                  <a:pt x="13674430" y="7039523"/>
                  <a:pt x="13738588" y="7064073"/>
                </a:cubicBezTo>
                <a:cubicBezTo>
                  <a:pt x="13802742" y="7088624"/>
                  <a:pt x="13758298" y="7106858"/>
                  <a:pt x="13778378" y="7152300"/>
                </a:cubicBezTo>
                <a:lnTo>
                  <a:pt x="13766614" y="7183037"/>
                </a:lnTo>
                <a:lnTo>
                  <a:pt x="13798084" y="7195080"/>
                </a:lnTo>
                <a:cubicBezTo>
                  <a:pt x="13754010" y="7215973"/>
                  <a:pt x="13658382" y="7179379"/>
                  <a:pt x="13638302" y="7133935"/>
                </a:cubicBezTo>
                <a:cubicBezTo>
                  <a:pt x="13575358" y="7109848"/>
                  <a:pt x="13516678" y="7161652"/>
                  <a:pt x="13453732" y="7137565"/>
                </a:cubicBezTo>
                <a:lnTo>
                  <a:pt x="13465916" y="7105728"/>
                </a:lnTo>
                <a:cubicBezTo>
                  <a:pt x="13458048" y="7102717"/>
                  <a:pt x="13450892" y="7097618"/>
                  <a:pt x="13444388" y="7092179"/>
                </a:cubicBezTo>
                <a:lnTo>
                  <a:pt x="13430974" y="7080310"/>
                </a:lnTo>
                <a:lnTo>
                  <a:pt x="13430974" y="7091309"/>
                </a:lnTo>
                <a:lnTo>
                  <a:pt x="13430974" y="7092356"/>
                </a:lnTo>
                <a:lnTo>
                  <a:pt x="13465916" y="7105728"/>
                </a:lnTo>
                <a:cubicBezTo>
                  <a:pt x="13462870" y="7113687"/>
                  <a:pt x="13456576" y="7118122"/>
                  <a:pt x="13449038" y="7119800"/>
                </a:cubicBezTo>
                <a:lnTo>
                  <a:pt x="13430974" y="7117967"/>
                </a:lnTo>
                <a:lnTo>
                  <a:pt x="13430974" y="7126241"/>
                </a:lnTo>
                <a:cubicBezTo>
                  <a:pt x="13430974" y="7145348"/>
                  <a:pt x="13450084" y="7145348"/>
                  <a:pt x="13450084" y="7164456"/>
                </a:cubicBezTo>
                <a:cubicBezTo>
                  <a:pt x="13450084" y="7183564"/>
                  <a:pt x="13450084" y="7183564"/>
                  <a:pt x="13450084" y="7202672"/>
                </a:cubicBezTo>
                <a:cubicBezTo>
                  <a:pt x="13450084" y="7298210"/>
                  <a:pt x="13469192" y="7355535"/>
                  <a:pt x="13469192" y="7412858"/>
                </a:cubicBezTo>
                <a:cubicBezTo>
                  <a:pt x="13469192" y="7431966"/>
                  <a:pt x="13488300" y="7451074"/>
                  <a:pt x="13488300" y="7470182"/>
                </a:cubicBezTo>
                <a:cubicBezTo>
                  <a:pt x="13488300" y="7527505"/>
                  <a:pt x="13488300" y="7565720"/>
                  <a:pt x="13488300" y="7603938"/>
                </a:cubicBezTo>
                <a:cubicBezTo>
                  <a:pt x="13488300" y="7623045"/>
                  <a:pt x="13488300" y="7642153"/>
                  <a:pt x="13488300" y="7661261"/>
                </a:cubicBezTo>
                <a:cubicBezTo>
                  <a:pt x="13488300" y="7680368"/>
                  <a:pt x="13488300" y="7680368"/>
                  <a:pt x="13488300" y="7699476"/>
                </a:cubicBezTo>
                <a:cubicBezTo>
                  <a:pt x="13488300" y="7699476"/>
                  <a:pt x="13488300" y="7699476"/>
                  <a:pt x="13488300" y="7718584"/>
                </a:cubicBezTo>
                <a:cubicBezTo>
                  <a:pt x="13507410" y="7737692"/>
                  <a:pt x="13488300" y="7795015"/>
                  <a:pt x="13488300" y="7833232"/>
                </a:cubicBezTo>
                <a:cubicBezTo>
                  <a:pt x="13488300" y="7871447"/>
                  <a:pt x="13488300" y="7909663"/>
                  <a:pt x="13488300" y="7966986"/>
                </a:cubicBezTo>
                <a:cubicBezTo>
                  <a:pt x="13469192" y="8062527"/>
                  <a:pt x="13469192" y="8062527"/>
                  <a:pt x="13488300" y="8081634"/>
                </a:cubicBezTo>
                <a:cubicBezTo>
                  <a:pt x="13488300" y="8081634"/>
                  <a:pt x="13488300" y="8100742"/>
                  <a:pt x="13488300" y="8100742"/>
                </a:cubicBezTo>
                <a:cubicBezTo>
                  <a:pt x="13488300" y="8119850"/>
                  <a:pt x="13488300" y="8119850"/>
                  <a:pt x="13469192" y="8119850"/>
                </a:cubicBezTo>
                <a:cubicBezTo>
                  <a:pt x="13469192" y="8119850"/>
                  <a:pt x="13469192" y="8138957"/>
                  <a:pt x="13469192" y="8138957"/>
                </a:cubicBezTo>
                <a:cubicBezTo>
                  <a:pt x="13469192" y="8177173"/>
                  <a:pt x="13469192" y="8196281"/>
                  <a:pt x="13469192" y="8234496"/>
                </a:cubicBezTo>
                <a:cubicBezTo>
                  <a:pt x="13469192" y="8253604"/>
                  <a:pt x="13450084" y="8291819"/>
                  <a:pt x="13450084" y="8310927"/>
                </a:cubicBezTo>
                <a:cubicBezTo>
                  <a:pt x="13450084" y="8310927"/>
                  <a:pt x="13450084" y="8310927"/>
                  <a:pt x="13450084" y="8349144"/>
                </a:cubicBezTo>
                <a:cubicBezTo>
                  <a:pt x="13450084" y="8406468"/>
                  <a:pt x="13430974" y="8482898"/>
                  <a:pt x="13411864" y="8559329"/>
                </a:cubicBezTo>
                <a:cubicBezTo>
                  <a:pt x="13392756" y="8597546"/>
                  <a:pt x="13373648" y="8654870"/>
                  <a:pt x="13354538" y="8673978"/>
                </a:cubicBezTo>
                <a:cubicBezTo>
                  <a:pt x="13354538" y="8673978"/>
                  <a:pt x="13354538" y="8712193"/>
                  <a:pt x="13335428" y="8731301"/>
                </a:cubicBezTo>
                <a:cubicBezTo>
                  <a:pt x="13335428" y="8769516"/>
                  <a:pt x="13335428" y="8807733"/>
                  <a:pt x="13316320" y="8845949"/>
                </a:cubicBezTo>
                <a:cubicBezTo>
                  <a:pt x="13297212" y="8865056"/>
                  <a:pt x="13297212" y="8903272"/>
                  <a:pt x="13278102" y="8922380"/>
                </a:cubicBezTo>
                <a:cubicBezTo>
                  <a:pt x="13278102" y="8922380"/>
                  <a:pt x="13278102" y="8922380"/>
                  <a:pt x="13278102" y="8941488"/>
                </a:cubicBezTo>
                <a:cubicBezTo>
                  <a:pt x="13278102" y="8960595"/>
                  <a:pt x="13278102" y="8960595"/>
                  <a:pt x="13278102" y="8979703"/>
                </a:cubicBezTo>
                <a:cubicBezTo>
                  <a:pt x="13258992" y="8979703"/>
                  <a:pt x="13258992" y="8979703"/>
                  <a:pt x="13258992" y="8998811"/>
                </a:cubicBezTo>
                <a:cubicBezTo>
                  <a:pt x="13258992" y="8998811"/>
                  <a:pt x="13258992" y="9017918"/>
                  <a:pt x="13258992" y="9056136"/>
                </a:cubicBezTo>
                <a:cubicBezTo>
                  <a:pt x="13258992" y="9056136"/>
                  <a:pt x="13258992" y="9056136"/>
                  <a:pt x="13239886" y="9075243"/>
                </a:cubicBezTo>
                <a:cubicBezTo>
                  <a:pt x="13239886" y="9075243"/>
                  <a:pt x="13239886" y="9094351"/>
                  <a:pt x="13239886" y="9113459"/>
                </a:cubicBezTo>
                <a:cubicBezTo>
                  <a:pt x="13239886" y="9113459"/>
                  <a:pt x="13239886" y="9113459"/>
                  <a:pt x="13220776" y="9132566"/>
                </a:cubicBezTo>
                <a:cubicBezTo>
                  <a:pt x="13220776" y="9151674"/>
                  <a:pt x="13220776" y="9170782"/>
                  <a:pt x="13201666" y="9189890"/>
                </a:cubicBezTo>
                <a:cubicBezTo>
                  <a:pt x="13201666" y="9208998"/>
                  <a:pt x="13201666" y="9208998"/>
                  <a:pt x="13201666" y="9228105"/>
                </a:cubicBezTo>
                <a:cubicBezTo>
                  <a:pt x="13201666" y="9247213"/>
                  <a:pt x="13182556" y="9266321"/>
                  <a:pt x="13182556" y="9266321"/>
                </a:cubicBezTo>
                <a:cubicBezTo>
                  <a:pt x="13182556" y="9247213"/>
                  <a:pt x="13163448" y="9285430"/>
                  <a:pt x="13182556" y="9266321"/>
                </a:cubicBezTo>
                <a:cubicBezTo>
                  <a:pt x="13144340" y="9323646"/>
                  <a:pt x="13144340" y="9323646"/>
                  <a:pt x="13163448" y="9323646"/>
                </a:cubicBezTo>
                <a:cubicBezTo>
                  <a:pt x="13182556" y="9342754"/>
                  <a:pt x="13163448" y="9361861"/>
                  <a:pt x="13163448" y="9400076"/>
                </a:cubicBezTo>
                <a:cubicBezTo>
                  <a:pt x="13125230" y="9438292"/>
                  <a:pt x="13125230" y="9457400"/>
                  <a:pt x="13144340" y="9438292"/>
                </a:cubicBezTo>
                <a:cubicBezTo>
                  <a:pt x="13163448" y="9419184"/>
                  <a:pt x="13163448" y="9419184"/>
                  <a:pt x="13163448" y="9419184"/>
                </a:cubicBezTo>
                <a:cubicBezTo>
                  <a:pt x="13182556" y="9380969"/>
                  <a:pt x="13163448" y="9380969"/>
                  <a:pt x="13201666" y="9304538"/>
                </a:cubicBezTo>
                <a:cubicBezTo>
                  <a:pt x="13220776" y="9285430"/>
                  <a:pt x="13220776" y="9285430"/>
                  <a:pt x="13220776" y="9285430"/>
                </a:cubicBezTo>
                <a:cubicBezTo>
                  <a:pt x="13220776" y="9285430"/>
                  <a:pt x="13220776" y="9266321"/>
                  <a:pt x="13220776" y="9266321"/>
                </a:cubicBezTo>
                <a:cubicBezTo>
                  <a:pt x="13258992" y="9208998"/>
                  <a:pt x="13239886" y="9247213"/>
                  <a:pt x="13239886" y="9266321"/>
                </a:cubicBezTo>
                <a:cubicBezTo>
                  <a:pt x="13239886" y="9304538"/>
                  <a:pt x="13220776" y="9342754"/>
                  <a:pt x="13220776" y="9380969"/>
                </a:cubicBezTo>
                <a:cubicBezTo>
                  <a:pt x="13239886" y="9342754"/>
                  <a:pt x="13239886" y="9323646"/>
                  <a:pt x="13258992" y="9304538"/>
                </a:cubicBezTo>
                <a:lnTo>
                  <a:pt x="13250222" y="9328656"/>
                </a:lnTo>
                <a:lnTo>
                  <a:pt x="13239886" y="9342754"/>
                </a:lnTo>
                <a:cubicBezTo>
                  <a:pt x="13239886" y="9342754"/>
                  <a:pt x="13244662" y="9337976"/>
                  <a:pt x="13249438" y="9330810"/>
                </a:cubicBezTo>
                <a:lnTo>
                  <a:pt x="13250222" y="9328656"/>
                </a:lnTo>
                <a:lnTo>
                  <a:pt x="13266160" y="9306926"/>
                </a:lnTo>
                <a:cubicBezTo>
                  <a:pt x="13273326" y="9294984"/>
                  <a:pt x="13278102" y="9285430"/>
                  <a:pt x="13278102" y="9285430"/>
                </a:cubicBezTo>
                <a:cubicBezTo>
                  <a:pt x="13278102" y="9304538"/>
                  <a:pt x="13297212" y="9266321"/>
                  <a:pt x="13297212" y="9266321"/>
                </a:cubicBezTo>
                <a:cubicBezTo>
                  <a:pt x="13316320" y="9228105"/>
                  <a:pt x="13316320" y="9228105"/>
                  <a:pt x="13316320" y="9247213"/>
                </a:cubicBezTo>
                <a:cubicBezTo>
                  <a:pt x="13335428" y="9208998"/>
                  <a:pt x="13354538" y="9170782"/>
                  <a:pt x="13392756" y="9132566"/>
                </a:cubicBezTo>
                <a:cubicBezTo>
                  <a:pt x="13373648" y="9189890"/>
                  <a:pt x="13354538" y="9208998"/>
                  <a:pt x="13335428" y="9228105"/>
                </a:cubicBezTo>
                <a:cubicBezTo>
                  <a:pt x="13335428" y="9242436"/>
                  <a:pt x="13324680" y="9246020"/>
                  <a:pt x="13319306" y="9263037"/>
                </a:cubicBezTo>
                <a:lnTo>
                  <a:pt x="13319078" y="9264745"/>
                </a:lnTo>
                <a:lnTo>
                  <a:pt x="13316320" y="9266321"/>
                </a:lnTo>
                <a:cubicBezTo>
                  <a:pt x="13316320" y="9285430"/>
                  <a:pt x="13316320" y="9285430"/>
                  <a:pt x="13316320" y="9285430"/>
                </a:cubicBezTo>
                <a:lnTo>
                  <a:pt x="13319078" y="9264745"/>
                </a:lnTo>
                <a:lnTo>
                  <a:pt x="13333042" y="9256767"/>
                </a:lnTo>
                <a:cubicBezTo>
                  <a:pt x="13335428" y="9251990"/>
                  <a:pt x="13335428" y="9247213"/>
                  <a:pt x="13335428" y="9247213"/>
                </a:cubicBezTo>
                <a:cubicBezTo>
                  <a:pt x="13335428" y="9247213"/>
                  <a:pt x="13335428" y="9247213"/>
                  <a:pt x="13335428" y="9266321"/>
                </a:cubicBezTo>
                <a:cubicBezTo>
                  <a:pt x="13335428" y="9266321"/>
                  <a:pt x="13335428" y="9266321"/>
                  <a:pt x="13335428" y="9285430"/>
                </a:cubicBezTo>
                <a:cubicBezTo>
                  <a:pt x="13316320" y="9323646"/>
                  <a:pt x="13316320" y="9323646"/>
                  <a:pt x="13316320" y="9304538"/>
                </a:cubicBezTo>
                <a:cubicBezTo>
                  <a:pt x="13316320" y="9304538"/>
                  <a:pt x="13316320" y="9304538"/>
                  <a:pt x="13297212" y="9304538"/>
                </a:cubicBezTo>
                <a:cubicBezTo>
                  <a:pt x="13297212" y="9342754"/>
                  <a:pt x="13278102" y="9342754"/>
                  <a:pt x="13278102" y="9342754"/>
                </a:cubicBezTo>
                <a:cubicBezTo>
                  <a:pt x="13278102" y="9342754"/>
                  <a:pt x="13258992" y="9361861"/>
                  <a:pt x="13258992" y="9361861"/>
                </a:cubicBezTo>
                <a:cubicBezTo>
                  <a:pt x="13239886" y="9400076"/>
                  <a:pt x="13201666" y="9457400"/>
                  <a:pt x="13182556" y="9476508"/>
                </a:cubicBezTo>
                <a:cubicBezTo>
                  <a:pt x="13182556" y="9476508"/>
                  <a:pt x="13144340" y="9533831"/>
                  <a:pt x="13144340" y="9533831"/>
                </a:cubicBezTo>
                <a:cubicBezTo>
                  <a:pt x="13125230" y="9533831"/>
                  <a:pt x="13106120" y="9572048"/>
                  <a:pt x="13087012" y="9572048"/>
                </a:cubicBezTo>
                <a:cubicBezTo>
                  <a:pt x="13067904" y="9610264"/>
                  <a:pt x="13048794" y="9667587"/>
                  <a:pt x="13010576" y="9705802"/>
                </a:cubicBezTo>
                <a:cubicBezTo>
                  <a:pt x="13010576" y="9724910"/>
                  <a:pt x="13010576" y="9744018"/>
                  <a:pt x="12991468" y="9744018"/>
                </a:cubicBezTo>
                <a:cubicBezTo>
                  <a:pt x="12991468" y="9744018"/>
                  <a:pt x="12991468" y="9724910"/>
                  <a:pt x="12991468" y="9724910"/>
                </a:cubicBezTo>
                <a:cubicBezTo>
                  <a:pt x="13029684" y="9648479"/>
                  <a:pt x="13029684" y="9610264"/>
                  <a:pt x="13010576" y="9610264"/>
                </a:cubicBezTo>
                <a:cubicBezTo>
                  <a:pt x="13010576" y="9610264"/>
                  <a:pt x="13010576" y="9591156"/>
                  <a:pt x="13048794" y="9533831"/>
                </a:cubicBezTo>
                <a:cubicBezTo>
                  <a:pt x="13048794" y="9514723"/>
                  <a:pt x="13067904" y="9495615"/>
                  <a:pt x="13067904" y="9476508"/>
                </a:cubicBezTo>
                <a:cubicBezTo>
                  <a:pt x="13106120" y="9419184"/>
                  <a:pt x="13144340" y="9361861"/>
                  <a:pt x="13144340" y="9304538"/>
                </a:cubicBezTo>
                <a:cubicBezTo>
                  <a:pt x="13163448" y="9285430"/>
                  <a:pt x="13163448" y="9285430"/>
                  <a:pt x="13163448" y="9266321"/>
                </a:cubicBezTo>
                <a:cubicBezTo>
                  <a:pt x="13163448" y="9228105"/>
                  <a:pt x="13182556" y="9208998"/>
                  <a:pt x="13201666" y="9170782"/>
                </a:cubicBezTo>
                <a:cubicBezTo>
                  <a:pt x="13201666" y="9132566"/>
                  <a:pt x="13201666" y="9094351"/>
                  <a:pt x="13220776" y="9037028"/>
                </a:cubicBezTo>
                <a:cubicBezTo>
                  <a:pt x="13220776" y="9037028"/>
                  <a:pt x="13220776" y="9037028"/>
                  <a:pt x="13239886" y="9037028"/>
                </a:cubicBezTo>
                <a:cubicBezTo>
                  <a:pt x="13239886" y="9017918"/>
                  <a:pt x="13239886" y="8998811"/>
                  <a:pt x="13239886" y="8960595"/>
                </a:cubicBezTo>
                <a:cubicBezTo>
                  <a:pt x="13258992" y="8960595"/>
                  <a:pt x="13258992" y="8922380"/>
                  <a:pt x="13258992" y="8903272"/>
                </a:cubicBezTo>
                <a:cubicBezTo>
                  <a:pt x="13258992" y="8884164"/>
                  <a:pt x="13258992" y="8884164"/>
                  <a:pt x="13258992" y="8884164"/>
                </a:cubicBezTo>
                <a:cubicBezTo>
                  <a:pt x="13278102" y="8865056"/>
                  <a:pt x="13278102" y="8845949"/>
                  <a:pt x="13278102" y="8826841"/>
                </a:cubicBezTo>
                <a:cubicBezTo>
                  <a:pt x="13278102" y="8807733"/>
                  <a:pt x="13278102" y="8788626"/>
                  <a:pt x="13258992" y="8807733"/>
                </a:cubicBezTo>
                <a:cubicBezTo>
                  <a:pt x="13258992" y="8826841"/>
                  <a:pt x="13258992" y="8865056"/>
                  <a:pt x="13239886" y="8922380"/>
                </a:cubicBezTo>
                <a:cubicBezTo>
                  <a:pt x="13239886" y="8922380"/>
                  <a:pt x="13239886" y="8960595"/>
                  <a:pt x="13220776" y="8979703"/>
                </a:cubicBezTo>
                <a:cubicBezTo>
                  <a:pt x="13220776" y="8979703"/>
                  <a:pt x="13220776" y="8979703"/>
                  <a:pt x="13220776" y="8998811"/>
                </a:cubicBezTo>
                <a:cubicBezTo>
                  <a:pt x="13220776" y="9017918"/>
                  <a:pt x="13220776" y="9017918"/>
                  <a:pt x="13220776" y="9017918"/>
                </a:cubicBezTo>
                <a:cubicBezTo>
                  <a:pt x="13201666" y="9037028"/>
                  <a:pt x="13201666" y="9037028"/>
                  <a:pt x="13201666" y="9056136"/>
                </a:cubicBezTo>
                <a:cubicBezTo>
                  <a:pt x="13201666" y="9056136"/>
                  <a:pt x="13201666" y="9075243"/>
                  <a:pt x="13182556" y="9094351"/>
                </a:cubicBezTo>
                <a:cubicBezTo>
                  <a:pt x="13182556" y="9094351"/>
                  <a:pt x="13182556" y="9089574"/>
                  <a:pt x="13182556" y="9082408"/>
                </a:cubicBezTo>
                <a:lnTo>
                  <a:pt x="13182556" y="9064196"/>
                </a:lnTo>
                <a:cubicBezTo>
                  <a:pt x="13182556" y="9065091"/>
                  <a:pt x="13182556" y="9064495"/>
                  <a:pt x="13182556" y="9063300"/>
                </a:cubicBezTo>
                <a:lnTo>
                  <a:pt x="13182556" y="9056136"/>
                </a:lnTo>
                <a:cubicBezTo>
                  <a:pt x="13163448" y="9075243"/>
                  <a:pt x="13163448" y="9094351"/>
                  <a:pt x="13144340" y="9113459"/>
                </a:cubicBezTo>
                <a:cubicBezTo>
                  <a:pt x="13163448" y="9113459"/>
                  <a:pt x="13163448" y="9094351"/>
                  <a:pt x="13163448" y="9113459"/>
                </a:cubicBezTo>
                <a:cubicBezTo>
                  <a:pt x="13163448" y="9113459"/>
                  <a:pt x="13163448" y="9113459"/>
                  <a:pt x="13163448" y="9132566"/>
                </a:cubicBezTo>
                <a:cubicBezTo>
                  <a:pt x="13163448" y="9132566"/>
                  <a:pt x="13144340" y="9151674"/>
                  <a:pt x="13144340" y="9151674"/>
                </a:cubicBezTo>
                <a:cubicBezTo>
                  <a:pt x="13144340" y="9151674"/>
                  <a:pt x="13144340" y="9151674"/>
                  <a:pt x="13125230" y="9189890"/>
                </a:cubicBezTo>
                <a:cubicBezTo>
                  <a:pt x="13125230" y="9208998"/>
                  <a:pt x="13106120" y="9228105"/>
                  <a:pt x="13106120" y="9228105"/>
                </a:cubicBezTo>
                <a:cubicBezTo>
                  <a:pt x="13106120" y="9228105"/>
                  <a:pt x="13106120" y="9208998"/>
                  <a:pt x="13106120" y="9189890"/>
                </a:cubicBezTo>
                <a:cubicBezTo>
                  <a:pt x="13125230" y="9189890"/>
                  <a:pt x="13125230" y="9170782"/>
                  <a:pt x="13125230" y="9151674"/>
                </a:cubicBezTo>
                <a:cubicBezTo>
                  <a:pt x="13125230" y="9132566"/>
                  <a:pt x="13125230" y="9151674"/>
                  <a:pt x="13106120" y="9170782"/>
                </a:cubicBezTo>
                <a:cubicBezTo>
                  <a:pt x="13106120" y="9189890"/>
                  <a:pt x="13087012" y="9208998"/>
                  <a:pt x="13087012" y="9228105"/>
                </a:cubicBezTo>
                <a:cubicBezTo>
                  <a:pt x="13087012" y="9247213"/>
                  <a:pt x="13087012" y="9247213"/>
                  <a:pt x="13087012" y="9247213"/>
                </a:cubicBezTo>
                <a:cubicBezTo>
                  <a:pt x="13067904" y="9266321"/>
                  <a:pt x="13067904" y="9285430"/>
                  <a:pt x="13048794" y="9304538"/>
                </a:cubicBezTo>
                <a:cubicBezTo>
                  <a:pt x="13029684" y="9323646"/>
                  <a:pt x="13029684" y="9361861"/>
                  <a:pt x="13029684" y="9323646"/>
                </a:cubicBezTo>
                <a:cubicBezTo>
                  <a:pt x="13029684" y="9323646"/>
                  <a:pt x="13029684" y="9323646"/>
                  <a:pt x="13010576" y="9342754"/>
                </a:cubicBezTo>
                <a:cubicBezTo>
                  <a:pt x="13029684" y="9342754"/>
                  <a:pt x="13010576" y="9380969"/>
                  <a:pt x="12991468" y="9419184"/>
                </a:cubicBezTo>
                <a:cubicBezTo>
                  <a:pt x="12972358" y="9438292"/>
                  <a:pt x="12972358" y="9457400"/>
                  <a:pt x="12953248" y="9476508"/>
                </a:cubicBezTo>
                <a:cubicBezTo>
                  <a:pt x="12972358" y="9476508"/>
                  <a:pt x="12972358" y="9476508"/>
                  <a:pt x="12972358" y="9457400"/>
                </a:cubicBezTo>
                <a:cubicBezTo>
                  <a:pt x="12972358" y="9457400"/>
                  <a:pt x="12972358" y="9457400"/>
                  <a:pt x="12991468" y="9457400"/>
                </a:cubicBezTo>
                <a:cubicBezTo>
                  <a:pt x="12991468" y="9438292"/>
                  <a:pt x="12991468" y="9438292"/>
                  <a:pt x="12991468" y="9438292"/>
                </a:cubicBezTo>
                <a:cubicBezTo>
                  <a:pt x="13010576" y="9419184"/>
                  <a:pt x="13029684" y="9419184"/>
                  <a:pt x="13010576" y="9476508"/>
                </a:cubicBezTo>
                <a:cubicBezTo>
                  <a:pt x="12953248" y="9552940"/>
                  <a:pt x="12953248" y="9591156"/>
                  <a:pt x="12915032" y="9648479"/>
                </a:cubicBezTo>
                <a:cubicBezTo>
                  <a:pt x="12895922" y="9667587"/>
                  <a:pt x="12895922" y="9686694"/>
                  <a:pt x="12895922" y="9705802"/>
                </a:cubicBezTo>
                <a:cubicBezTo>
                  <a:pt x="12876814" y="9744018"/>
                  <a:pt x="12857704" y="9763127"/>
                  <a:pt x="12857704" y="9763127"/>
                </a:cubicBezTo>
                <a:cubicBezTo>
                  <a:pt x="12876814" y="9782235"/>
                  <a:pt x="12857704" y="9801342"/>
                  <a:pt x="12838596" y="9820450"/>
                </a:cubicBezTo>
                <a:cubicBezTo>
                  <a:pt x="12838596" y="9839558"/>
                  <a:pt x="12819486" y="9839558"/>
                  <a:pt x="12819486" y="9839558"/>
                </a:cubicBezTo>
                <a:cubicBezTo>
                  <a:pt x="12819486" y="9839558"/>
                  <a:pt x="12800378" y="9877774"/>
                  <a:pt x="12781268" y="9915989"/>
                </a:cubicBezTo>
                <a:cubicBezTo>
                  <a:pt x="12762160" y="9935097"/>
                  <a:pt x="12743050" y="9954204"/>
                  <a:pt x="12743050" y="9973312"/>
                </a:cubicBezTo>
                <a:cubicBezTo>
                  <a:pt x="12723942" y="9973312"/>
                  <a:pt x="12685724" y="10030637"/>
                  <a:pt x="12685724" y="10011529"/>
                </a:cubicBezTo>
                <a:cubicBezTo>
                  <a:pt x="12723942" y="9973312"/>
                  <a:pt x="12723942" y="9915989"/>
                  <a:pt x="12781268" y="9858666"/>
                </a:cubicBezTo>
                <a:cubicBezTo>
                  <a:pt x="12800378" y="9820450"/>
                  <a:pt x="12819486" y="9801342"/>
                  <a:pt x="12819486" y="9782235"/>
                </a:cubicBezTo>
                <a:cubicBezTo>
                  <a:pt x="12819486" y="9763127"/>
                  <a:pt x="12800378" y="9801342"/>
                  <a:pt x="12781268" y="9820450"/>
                </a:cubicBezTo>
                <a:cubicBezTo>
                  <a:pt x="12781268" y="9820450"/>
                  <a:pt x="12781268" y="9839558"/>
                  <a:pt x="12781268" y="9839558"/>
                </a:cubicBezTo>
                <a:cubicBezTo>
                  <a:pt x="12743050" y="9896881"/>
                  <a:pt x="12704832" y="9973312"/>
                  <a:pt x="12666614" y="10030637"/>
                </a:cubicBezTo>
                <a:cubicBezTo>
                  <a:pt x="12647506" y="10049745"/>
                  <a:pt x="12647506" y="10068852"/>
                  <a:pt x="12628396" y="10087960"/>
                </a:cubicBezTo>
                <a:cubicBezTo>
                  <a:pt x="12609288" y="10126176"/>
                  <a:pt x="12590180" y="10145284"/>
                  <a:pt x="12590180" y="10164391"/>
                </a:cubicBezTo>
                <a:cubicBezTo>
                  <a:pt x="12571070" y="10164391"/>
                  <a:pt x="12551960" y="10183499"/>
                  <a:pt x="12551960" y="10202607"/>
                </a:cubicBezTo>
                <a:cubicBezTo>
                  <a:pt x="12513742" y="10240824"/>
                  <a:pt x="12513742" y="10240824"/>
                  <a:pt x="12494634" y="10279039"/>
                </a:cubicBezTo>
                <a:cubicBezTo>
                  <a:pt x="12475524" y="10279039"/>
                  <a:pt x="12475524" y="10298147"/>
                  <a:pt x="12475524" y="10298147"/>
                </a:cubicBezTo>
                <a:cubicBezTo>
                  <a:pt x="12418198" y="10355470"/>
                  <a:pt x="12379980" y="10412794"/>
                  <a:pt x="12322652" y="10470118"/>
                </a:cubicBezTo>
                <a:cubicBezTo>
                  <a:pt x="12322652" y="10489226"/>
                  <a:pt x="12303544" y="10508334"/>
                  <a:pt x="12284436" y="10527442"/>
                </a:cubicBezTo>
                <a:cubicBezTo>
                  <a:pt x="12265326" y="10546549"/>
                  <a:pt x="12246216" y="10565657"/>
                  <a:pt x="12246216" y="10565657"/>
                </a:cubicBezTo>
                <a:cubicBezTo>
                  <a:pt x="12246216" y="10565657"/>
                  <a:pt x="12227108" y="10584765"/>
                  <a:pt x="12227108" y="10584765"/>
                </a:cubicBezTo>
                <a:cubicBezTo>
                  <a:pt x="12265326" y="10565657"/>
                  <a:pt x="12227108" y="10603873"/>
                  <a:pt x="12208000" y="10622980"/>
                </a:cubicBezTo>
                <a:cubicBezTo>
                  <a:pt x="12208000" y="10622980"/>
                  <a:pt x="12188890" y="10642088"/>
                  <a:pt x="12188890" y="10642088"/>
                </a:cubicBezTo>
                <a:cubicBezTo>
                  <a:pt x="12169780" y="10680304"/>
                  <a:pt x="12112454" y="10737628"/>
                  <a:pt x="12074236" y="10775844"/>
                </a:cubicBezTo>
                <a:cubicBezTo>
                  <a:pt x="12074236" y="10775844"/>
                  <a:pt x="12055128" y="10775844"/>
                  <a:pt x="12055128" y="10794952"/>
                </a:cubicBezTo>
                <a:cubicBezTo>
                  <a:pt x="12055128" y="10794952"/>
                  <a:pt x="12055128" y="10794952"/>
                  <a:pt x="12036018" y="10794952"/>
                </a:cubicBezTo>
                <a:cubicBezTo>
                  <a:pt x="12036018" y="10814060"/>
                  <a:pt x="12016910" y="10814060"/>
                  <a:pt x="12016910" y="10833167"/>
                </a:cubicBezTo>
                <a:cubicBezTo>
                  <a:pt x="12016910" y="10833167"/>
                  <a:pt x="11997800" y="10833167"/>
                  <a:pt x="11997800" y="10852275"/>
                </a:cubicBezTo>
                <a:cubicBezTo>
                  <a:pt x="11978692" y="10871383"/>
                  <a:pt x="11978692" y="10871383"/>
                  <a:pt x="11978692" y="10871383"/>
                </a:cubicBezTo>
                <a:cubicBezTo>
                  <a:pt x="11959582" y="10890490"/>
                  <a:pt x="11940472" y="10909598"/>
                  <a:pt x="11921364" y="10928706"/>
                </a:cubicBezTo>
                <a:cubicBezTo>
                  <a:pt x="11902256" y="10928706"/>
                  <a:pt x="11883146" y="10947815"/>
                  <a:pt x="11883146" y="10947815"/>
                </a:cubicBezTo>
                <a:cubicBezTo>
                  <a:pt x="11883146" y="10928706"/>
                  <a:pt x="11883146" y="10947815"/>
                  <a:pt x="11864038" y="10966923"/>
                </a:cubicBezTo>
                <a:cubicBezTo>
                  <a:pt x="11825820" y="10986031"/>
                  <a:pt x="11825820" y="10986031"/>
                  <a:pt x="11825820" y="10986031"/>
                </a:cubicBezTo>
                <a:cubicBezTo>
                  <a:pt x="11806710" y="10986031"/>
                  <a:pt x="11787602" y="11005139"/>
                  <a:pt x="11749384" y="11024246"/>
                </a:cubicBezTo>
                <a:cubicBezTo>
                  <a:pt x="11730274" y="11043354"/>
                  <a:pt x="11692056" y="11062462"/>
                  <a:pt x="11653840" y="11081570"/>
                </a:cubicBezTo>
                <a:cubicBezTo>
                  <a:pt x="11615620" y="11119785"/>
                  <a:pt x="11577402" y="11158000"/>
                  <a:pt x="11558294" y="11177108"/>
                </a:cubicBezTo>
                <a:cubicBezTo>
                  <a:pt x="11539184" y="11196218"/>
                  <a:pt x="11520074" y="11196218"/>
                  <a:pt x="11500968" y="11215325"/>
                </a:cubicBezTo>
                <a:cubicBezTo>
                  <a:pt x="11481858" y="11234433"/>
                  <a:pt x="11443638" y="11253541"/>
                  <a:pt x="11424532" y="11272649"/>
                </a:cubicBezTo>
                <a:cubicBezTo>
                  <a:pt x="11405422" y="11272649"/>
                  <a:pt x="11405422" y="11272649"/>
                  <a:pt x="11405422" y="11291756"/>
                </a:cubicBezTo>
                <a:cubicBezTo>
                  <a:pt x="11386312" y="11291756"/>
                  <a:pt x="11367202" y="11310864"/>
                  <a:pt x="11348096" y="11310864"/>
                </a:cubicBezTo>
                <a:cubicBezTo>
                  <a:pt x="11328986" y="11329972"/>
                  <a:pt x="11328986" y="11329972"/>
                  <a:pt x="11328986" y="11349080"/>
                </a:cubicBezTo>
                <a:cubicBezTo>
                  <a:pt x="11309876" y="11349080"/>
                  <a:pt x="11309876" y="11349080"/>
                  <a:pt x="11290766" y="11349080"/>
                </a:cubicBezTo>
                <a:cubicBezTo>
                  <a:pt x="11233440" y="11387295"/>
                  <a:pt x="11137896" y="11463728"/>
                  <a:pt x="11118786" y="11482835"/>
                </a:cubicBezTo>
                <a:cubicBezTo>
                  <a:pt x="11099678" y="11501943"/>
                  <a:pt x="11080568" y="11501943"/>
                  <a:pt x="11061460" y="11521051"/>
                </a:cubicBezTo>
                <a:cubicBezTo>
                  <a:pt x="11042350" y="11521051"/>
                  <a:pt x="11023242" y="11540159"/>
                  <a:pt x="11023242" y="11521051"/>
                </a:cubicBezTo>
                <a:cubicBezTo>
                  <a:pt x="11004132" y="11521051"/>
                  <a:pt x="10985024" y="11540159"/>
                  <a:pt x="10965914" y="11540159"/>
                </a:cubicBezTo>
                <a:cubicBezTo>
                  <a:pt x="10927696" y="11578374"/>
                  <a:pt x="10870370" y="11597482"/>
                  <a:pt x="10832152" y="11616590"/>
                </a:cubicBezTo>
                <a:cubicBezTo>
                  <a:pt x="10813042" y="11635697"/>
                  <a:pt x="10813042" y="11635697"/>
                  <a:pt x="10793934" y="11635697"/>
                </a:cubicBezTo>
                <a:cubicBezTo>
                  <a:pt x="10793934" y="11654805"/>
                  <a:pt x="10755716" y="11654805"/>
                  <a:pt x="10736606" y="11673914"/>
                </a:cubicBezTo>
                <a:cubicBezTo>
                  <a:pt x="10698390" y="11673914"/>
                  <a:pt x="10679280" y="11693022"/>
                  <a:pt x="10660170" y="11712130"/>
                </a:cubicBezTo>
                <a:cubicBezTo>
                  <a:pt x="10602844" y="11731238"/>
                  <a:pt x="10526408" y="11750345"/>
                  <a:pt x="10469082" y="11788561"/>
                </a:cubicBezTo>
                <a:cubicBezTo>
                  <a:pt x="10430862" y="11807669"/>
                  <a:pt x="10392646" y="11807669"/>
                  <a:pt x="10354426" y="11826776"/>
                </a:cubicBezTo>
                <a:cubicBezTo>
                  <a:pt x="10316210" y="11845884"/>
                  <a:pt x="10277992" y="11864992"/>
                  <a:pt x="10220664" y="11864992"/>
                </a:cubicBezTo>
                <a:cubicBezTo>
                  <a:pt x="10201556" y="11864992"/>
                  <a:pt x="10201556" y="11884100"/>
                  <a:pt x="10201556" y="11884100"/>
                </a:cubicBezTo>
                <a:cubicBezTo>
                  <a:pt x="10182446" y="11884100"/>
                  <a:pt x="10182446" y="11884100"/>
                  <a:pt x="10163338" y="11884100"/>
                </a:cubicBezTo>
                <a:cubicBezTo>
                  <a:pt x="10067792" y="11903209"/>
                  <a:pt x="9972248" y="11941425"/>
                  <a:pt x="9876702" y="11960532"/>
                </a:cubicBezTo>
                <a:cubicBezTo>
                  <a:pt x="9857594" y="11960532"/>
                  <a:pt x="9838486" y="11960532"/>
                  <a:pt x="9819376" y="11960532"/>
                </a:cubicBezTo>
                <a:cubicBezTo>
                  <a:pt x="9762050" y="11979640"/>
                  <a:pt x="9723830" y="11979640"/>
                  <a:pt x="9723830" y="11979640"/>
                </a:cubicBezTo>
                <a:cubicBezTo>
                  <a:pt x="9723830" y="11960532"/>
                  <a:pt x="9723830" y="11960532"/>
                  <a:pt x="9723830" y="11960532"/>
                </a:cubicBezTo>
                <a:cubicBezTo>
                  <a:pt x="9723830" y="11960532"/>
                  <a:pt x="9723830" y="11960532"/>
                  <a:pt x="9742940" y="11960532"/>
                </a:cubicBezTo>
                <a:cubicBezTo>
                  <a:pt x="9742940" y="11960532"/>
                  <a:pt x="9762050" y="11941425"/>
                  <a:pt x="9781158" y="11941425"/>
                </a:cubicBezTo>
                <a:cubicBezTo>
                  <a:pt x="9781158" y="11941425"/>
                  <a:pt x="9800266" y="11941425"/>
                  <a:pt x="9800266" y="11941425"/>
                </a:cubicBezTo>
                <a:cubicBezTo>
                  <a:pt x="9819376" y="11922317"/>
                  <a:pt x="9895812" y="11903209"/>
                  <a:pt x="9953138" y="11884100"/>
                </a:cubicBezTo>
                <a:cubicBezTo>
                  <a:pt x="9991356" y="11884100"/>
                  <a:pt x="10010466" y="11864992"/>
                  <a:pt x="10048684" y="11864992"/>
                </a:cubicBezTo>
                <a:cubicBezTo>
                  <a:pt x="10067792" y="11864992"/>
                  <a:pt x="10067792" y="11864992"/>
                  <a:pt x="10086902" y="11845884"/>
                </a:cubicBezTo>
                <a:cubicBezTo>
                  <a:pt x="10144228" y="11826776"/>
                  <a:pt x="10201556" y="11826776"/>
                  <a:pt x="10258882" y="11807669"/>
                </a:cubicBezTo>
                <a:cubicBezTo>
                  <a:pt x="10258882" y="11788561"/>
                  <a:pt x="10277992" y="11788561"/>
                  <a:pt x="10297100" y="11788561"/>
                </a:cubicBezTo>
                <a:cubicBezTo>
                  <a:pt x="10316210" y="11788561"/>
                  <a:pt x="10316210" y="11788561"/>
                  <a:pt x="10316210" y="11788561"/>
                </a:cubicBezTo>
                <a:cubicBezTo>
                  <a:pt x="10335318" y="11769453"/>
                  <a:pt x="10373536" y="11750345"/>
                  <a:pt x="10373536" y="11750345"/>
                </a:cubicBezTo>
                <a:cubicBezTo>
                  <a:pt x="10392646" y="11750345"/>
                  <a:pt x="10411754" y="11731238"/>
                  <a:pt x="10411754" y="11731238"/>
                </a:cubicBezTo>
                <a:cubicBezTo>
                  <a:pt x="10430862" y="11731238"/>
                  <a:pt x="10430862" y="11731238"/>
                  <a:pt x="10430862" y="11731238"/>
                </a:cubicBezTo>
                <a:cubicBezTo>
                  <a:pt x="10469082" y="11712130"/>
                  <a:pt x="10488190" y="11693022"/>
                  <a:pt x="10545518" y="11673914"/>
                </a:cubicBezTo>
                <a:cubicBezTo>
                  <a:pt x="10583734" y="11673914"/>
                  <a:pt x="10621954" y="11654805"/>
                  <a:pt x="10660170" y="11635697"/>
                </a:cubicBezTo>
                <a:cubicBezTo>
                  <a:pt x="10660170" y="11635697"/>
                  <a:pt x="10660170" y="11635697"/>
                  <a:pt x="10679280" y="11635697"/>
                </a:cubicBezTo>
                <a:cubicBezTo>
                  <a:pt x="10717498" y="11616590"/>
                  <a:pt x="10755716" y="11597482"/>
                  <a:pt x="10793934" y="11578374"/>
                </a:cubicBezTo>
                <a:cubicBezTo>
                  <a:pt x="10813042" y="11559266"/>
                  <a:pt x="10813042" y="11559266"/>
                  <a:pt x="10832152" y="11540159"/>
                </a:cubicBezTo>
                <a:cubicBezTo>
                  <a:pt x="10832152" y="11540159"/>
                  <a:pt x="10870370" y="11521051"/>
                  <a:pt x="10889478" y="11521051"/>
                </a:cubicBezTo>
                <a:cubicBezTo>
                  <a:pt x="10927696" y="11501943"/>
                  <a:pt x="10946806" y="11501943"/>
                  <a:pt x="10985024" y="11482835"/>
                </a:cubicBezTo>
                <a:cubicBezTo>
                  <a:pt x="11004132" y="11463728"/>
                  <a:pt x="11023242" y="11463728"/>
                  <a:pt x="11061460" y="11444620"/>
                </a:cubicBezTo>
                <a:cubicBezTo>
                  <a:pt x="11061460" y="11444620"/>
                  <a:pt x="11080568" y="11425512"/>
                  <a:pt x="11099678" y="11425512"/>
                </a:cubicBezTo>
                <a:cubicBezTo>
                  <a:pt x="11118786" y="11406403"/>
                  <a:pt x="11137896" y="11406403"/>
                  <a:pt x="11157004" y="11387295"/>
                </a:cubicBezTo>
                <a:cubicBezTo>
                  <a:pt x="11157004" y="11387295"/>
                  <a:pt x="11176114" y="11368187"/>
                  <a:pt x="11176114" y="11368187"/>
                </a:cubicBezTo>
                <a:cubicBezTo>
                  <a:pt x="11195222" y="11368187"/>
                  <a:pt x="11214332" y="11349080"/>
                  <a:pt x="11214332" y="11349080"/>
                </a:cubicBezTo>
                <a:cubicBezTo>
                  <a:pt x="11233440" y="11329972"/>
                  <a:pt x="11233440" y="11329972"/>
                  <a:pt x="11233440" y="11329972"/>
                </a:cubicBezTo>
                <a:cubicBezTo>
                  <a:pt x="11233440" y="11329972"/>
                  <a:pt x="11252550" y="11329972"/>
                  <a:pt x="11252550" y="11329972"/>
                </a:cubicBezTo>
                <a:cubicBezTo>
                  <a:pt x="11271658" y="11310864"/>
                  <a:pt x="11290766" y="11291756"/>
                  <a:pt x="11328986" y="11253541"/>
                </a:cubicBezTo>
                <a:cubicBezTo>
                  <a:pt x="11386312" y="11215325"/>
                  <a:pt x="11424532" y="11196218"/>
                  <a:pt x="11481858" y="11158000"/>
                </a:cubicBezTo>
                <a:cubicBezTo>
                  <a:pt x="11462748" y="11158000"/>
                  <a:pt x="11462748" y="11158000"/>
                  <a:pt x="11424532" y="11177108"/>
                </a:cubicBezTo>
                <a:cubicBezTo>
                  <a:pt x="11405422" y="11196218"/>
                  <a:pt x="11367202" y="11234433"/>
                  <a:pt x="11328986" y="11253541"/>
                </a:cubicBezTo>
                <a:cubicBezTo>
                  <a:pt x="11309876" y="11272649"/>
                  <a:pt x="11271658" y="11291756"/>
                  <a:pt x="11233440" y="11291756"/>
                </a:cubicBezTo>
                <a:cubicBezTo>
                  <a:pt x="11176114" y="11329972"/>
                  <a:pt x="11118786" y="11368187"/>
                  <a:pt x="11061460" y="11406403"/>
                </a:cubicBezTo>
                <a:cubicBezTo>
                  <a:pt x="11061460" y="11425512"/>
                  <a:pt x="11042350" y="11425512"/>
                  <a:pt x="11004132" y="11444620"/>
                </a:cubicBezTo>
                <a:cubicBezTo>
                  <a:pt x="10965914" y="11463728"/>
                  <a:pt x="10927696" y="11482835"/>
                  <a:pt x="10889478" y="11501943"/>
                </a:cubicBezTo>
                <a:cubicBezTo>
                  <a:pt x="10889478" y="11501943"/>
                  <a:pt x="10870370" y="11501943"/>
                  <a:pt x="10870370" y="11501943"/>
                </a:cubicBezTo>
                <a:cubicBezTo>
                  <a:pt x="10870370" y="11501943"/>
                  <a:pt x="10851262" y="11521051"/>
                  <a:pt x="10851262" y="11521051"/>
                </a:cubicBezTo>
                <a:cubicBezTo>
                  <a:pt x="10832152" y="11521051"/>
                  <a:pt x="10832152" y="11521051"/>
                  <a:pt x="10813042" y="11540159"/>
                </a:cubicBezTo>
                <a:cubicBezTo>
                  <a:pt x="10813042" y="11540159"/>
                  <a:pt x="10793934" y="11540159"/>
                  <a:pt x="10793934" y="11559266"/>
                </a:cubicBezTo>
                <a:cubicBezTo>
                  <a:pt x="10774826" y="11559266"/>
                  <a:pt x="10774826" y="11559266"/>
                  <a:pt x="10793934" y="11540159"/>
                </a:cubicBezTo>
                <a:cubicBezTo>
                  <a:pt x="10793934" y="11540159"/>
                  <a:pt x="10774826" y="11540159"/>
                  <a:pt x="10813042" y="11521051"/>
                </a:cubicBezTo>
                <a:cubicBezTo>
                  <a:pt x="10793934" y="11521051"/>
                  <a:pt x="10793934" y="11501943"/>
                  <a:pt x="10851262" y="11482835"/>
                </a:cubicBezTo>
                <a:cubicBezTo>
                  <a:pt x="10870370" y="11473281"/>
                  <a:pt x="10889478" y="11468505"/>
                  <a:pt x="10908588" y="11463728"/>
                </a:cubicBezTo>
                <a:lnTo>
                  <a:pt x="10908588" y="11463728"/>
                </a:lnTo>
                <a:lnTo>
                  <a:pt x="10908588" y="11463727"/>
                </a:lnTo>
                <a:lnTo>
                  <a:pt x="10965914" y="11444620"/>
                </a:lnTo>
                <a:cubicBezTo>
                  <a:pt x="10965914" y="11425512"/>
                  <a:pt x="11004132" y="11406403"/>
                  <a:pt x="11042350" y="11406403"/>
                </a:cubicBezTo>
                <a:cubicBezTo>
                  <a:pt x="11042350" y="11406403"/>
                  <a:pt x="11042350" y="11406403"/>
                  <a:pt x="11042350" y="11387295"/>
                </a:cubicBezTo>
                <a:cubicBezTo>
                  <a:pt x="11023242" y="11406403"/>
                  <a:pt x="10985024" y="11406403"/>
                  <a:pt x="10965914" y="11425512"/>
                </a:cubicBezTo>
                <a:cubicBezTo>
                  <a:pt x="10956360" y="11435066"/>
                  <a:pt x="10946806" y="11439843"/>
                  <a:pt x="10937252" y="11444620"/>
                </a:cubicBezTo>
                <a:lnTo>
                  <a:pt x="10908588" y="11463727"/>
                </a:lnTo>
                <a:lnTo>
                  <a:pt x="10908588" y="11463728"/>
                </a:lnTo>
                <a:lnTo>
                  <a:pt x="10899032" y="11463728"/>
                </a:lnTo>
                <a:cubicBezTo>
                  <a:pt x="10894256" y="11463728"/>
                  <a:pt x="10889478" y="11463728"/>
                  <a:pt x="10889478" y="11463728"/>
                </a:cubicBezTo>
                <a:cubicBezTo>
                  <a:pt x="10870370" y="11463728"/>
                  <a:pt x="10851262" y="11482835"/>
                  <a:pt x="10832152" y="11482835"/>
                </a:cubicBezTo>
                <a:cubicBezTo>
                  <a:pt x="10889478" y="11463728"/>
                  <a:pt x="10927696" y="11444620"/>
                  <a:pt x="10965914" y="11406403"/>
                </a:cubicBezTo>
                <a:cubicBezTo>
                  <a:pt x="10985024" y="11387295"/>
                  <a:pt x="11023242" y="11387295"/>
                  <a:pt x="11061460" y="11349080"/>
                </a:cubicBezTo>
                <a:cubicBezTo>
                  <a:pt x="11118786" y="11329972"/>
                  <a:pt x="11157004" y="11291756"/>
                  <a:pt x="11195222" y="11253541"/>
                </a:cubicBezTo>
                <a:cubicBezTo>
                  <a:pt x="11252550" y="11234433"/>
                  <a:pt x="11290766" y="11196218"/>
                  <a:pt x="11290766" y="11196218"/>
                </a:cubicBezTo>
                <a:cubicBezTo>
                  <a:pt x="11290766" y="11177108"/>
                  <a:pt x="11309876" y="11177108"/>
                  <a:pt x="11309876" y="11177108"/>
                </a:cubicBezTo>
                <a:cubicBezTo>
                  <a:pt x="11328986" y="11158000"/>
                  <a:pt x="11309876" y="11177108"/>
                  <a:pt x="11328986" y="11177108"/>
                </a:cubicBezTo>
                <a:cubicBezTo>
                  <a:pt x="11348096" y="11158000"/>
                  <a:pt x="11367202" y="11138893"/>
                  <a:pt x="11386312" y="11119785"/>
                </a:cubicBezTo>
                <a:cubicBezTo>
                  <a:pt x="11405422" y="11119785"/>
                  <a:pt x="11405422" y="11119785"/>
                  <a:pt x="11424532" y="11100677"/>
                </a:cubicBezTo>
                <a:cubicBezTo>
                  <a:pt x="11424532" y="11100677"/>
                  <a:pt x="11424532" y="11081570"/>
                  <a:pt x="11462748" y="11062462"/>
                </a:cubicBezTo>
                <a:cubicBezTo>
                  <a:pt x="11481858" y="11043354"/>
                  <a:pt x="11500968" y="11024246"/>
                  <a:pt x="11520074" y="11024246"/>
                </a:cubicBezTo>
                <a:cubicBezTo>
                  <a:pt x="11558294" y="10986031"/>
                  <a:pt x="11558294" y="10986031"/>
                  <a:pt x="11520074" y="10986031"/>
                </a:cubicBezTo>
                <a:cubicBezTo>
                  <a:pt x="11529630" y="10986031"/>
                  <a:pt x="11539184" y="10981254"/>
                  <a:pt x="11546350" y="10974088"/>
                </a:cubicBezTo>
                <a:lnTo>
                  <a:pt x="11553850" y="10957591"/>
                </a:lnTo>
                <a:lnTo>
                  <a:pt x="11565458" y="10950203"/>
                </a:lnTo>
                <a:cubicBezTo>
                  <a:pt x="11572624" y="10947815"/>
                  <a:pt x="11577402" y="10947815"/>
                  <a:pt x="11577402" y="10947815"/>
                </a:cubicBezTo>
                <a:cubicBezTo>
                  <a:pt x="11577402" y="10928706"/>
                  <a:pt x="11577402" y="10947815"/>
                  <a:pt x="11558294" y="10947815"/>
                </a:cubicBezTo>
                <a:lnTo>
                  <a:pt x="11553850" y="10957591"/>
                </a:lnTo>
                <a:lnTo>
                  <a:pt x="11539184" y="10966923"/>
                </a:lnTo>
                <a:cubicBezTo>
                  <a:pt x="11539184" y="10966923"/>
                  <a:pt x="11520074" y="10986031"/>
                  <a:pt x="11500968" y="10986031"/>
                </a:cubicBezTo>
                <a:cubicBezTo>
                  <a:pt x="11500968" y="10986031"/>
                  <a:pt x="11500968" y="10986031"/>
                  <a:pt x="11481858" y="11005139"/>
                </a:cubicBezTo>
                <a:cubicBezTo>
                  <a:pt x="11481858" y="11024246"/>
                  <a:pt x="11443638" y="11043354"/>
                  <a:pt x="11405422" y="11062462"/>
                </a:cubicBezTo>
                <a:cubicBezTo>
                  <a:pt x="11386312" y="11081570"/>
                  <a:pt x="11367202" y="11081570"/>
                  <a:pt x="11367202" y="11100677"/>
                </a:cubicBezTo>
                <a:cubicBezTo>
                  <a:pt x="11348096" y="11100677"/>
                  <a:pt x="11348096" y="11100677"/>
                  <a:pt x="11328986" y="11119785"/>
                </a:cubicBezTo>
                <a:cubicBezTo>
                  <a:pt x="11328986" y="11100677"/>
                  <a:pt x="11348096" y="11100677"/>
                  <a:pt x="11367202" y="11081570"/>
                </a:cubicBezTo>
                <a:cubicBezTo>
                  <a:pt x="11405422" y="11062462"/>
                  <a:pt x="11405422" y="11062462"/>
                  <a:pt x="11405422" y="11043354"/>
                </a:cubicBezTo>
                <a:cubicBezTo>
                  <a:pt x="11405422" y="11043354"/>
                  <a:pt x="11405422" y="11043354"/>
                  <a:pt x="11386312" y="11062462"/>
                </a:cubicBezTo>
                <a:cubicBezTo>
                  <a:pt x="11367202" y="11062462"/>
                  <a:pt x="11367202" y="11062462"/>
                  <a:pt x="11367202" y="11062462"/>
                </a:cubicBezTo>
                <a:cubicBezTo>
                  <a:pt x="11367202" y="11081570"/>
                  <a:pt x="11348096" y="11081570"/>
                  <a:pt x="11328986" y="11100677"/>
                </a:cubicBezTo>
                <a:cubicBezTo>
                  <a:pt x="11309876" y="11119785"/>
                  <a:pt x="11271658" y="11119785"/>
                  <a:pt x="11252550" y="11138893"/>
                </a:cubicBezTo>
                <a:cubicBezTo>
                  <a:pt x="11252550" y="11138893"/>
                  <a:pt x="11252550" y="11158000"/>
                  <a:pt x="11233440" y="11158000"/>
                </a:cubicBezTo>
                <a:cubicBezTo>
                  <a:pt x="11214332" y="11177108"/>
                  <a:pt x="11214332" y="11177108"/>
                  <a:pt x="11195222" y="11196218"/>
                </a:cubicBezTo>
                <a:cubicBezTo>
                  <a:pt x="11157004" y="11196218"/>
                  <a:pt x="11137896" y="11196218"/>
                  <a:pt x="11118786" y="11234433"/>
                </a:cubicBezTo>
                <a:cubicBezTo>
                  <a:pt x="11099678" y="11234433"/>
                  <a:pt x="11099678" y="11234433"/>
                  <a:pt x="11080568" y="11253541"/>
                </a:cubicBezTo>
                <a:cubicBezTo>
                  <a:pt x="11023242" y="11272649"/>
                  <a:pt x="11023242" y="11291756"/>
                  <a:pt x="11004132" y="11272649"/>
                </a:cubicBezTo>
                <a:cubicBezTo>
                  <a:pt x="11004132" y="11272649"/>
                  <a:pt x="10965914" y="11291756"/>
                  <a:pt x="10946806" y="11291756"/>
                </a:cubicBezTo>
                <a:cubicBezTo>
                  <a:pt x="10927696" y="11310864"/>
                  <a:pt x="10927696" y="11310864"/>
                  <a:pt x="10908588" y="11310864"/>
                </a:cubicBezTo>
                <a:cubicBezTo>
                  <a:pt x="10908588" y="11329972"/>
                  <a:pt x="10889478" y="11329972"/>
                  <a:pt x="10870370" y="11349080"/>
                </a:cubicBezTo>
                <a:cubicBezTo>
                  <a:pt x="10870370" y="11349080"/>
                  <a:pt x="10851262" y="11368187"/>
                  <a:pt x="10832152" y="11368187"/>
                </a:cubicBezTo>
                <a:cubicBezTo>
                  <a:pt x="10813042" y="11368187"/>
                  <a:pt x="10793934" y="11387295"/>
                  <a:pt x="10774826" y="11387295"/>
                </a:cubicBezTo>
                <a:cubicBezTo>
                  <a:pt x="10736606" y="11406403"/>
                  <a:pt x="10736606" y="11406403"/>
                  <a:pt x="10698390" y="11425512"/>
                </a:cubicBezTo>
                <a:cubicBezTo>
                  <a:pt x="10679280" y="11444620"/>
                  <a:pt x="10679280" y="11444620"/>
                  <a:pt x="10641062" y="11463728"/>
                </a:cubicBezTo>
                <a:cubicBezTo>
                  <a:pt x="10621954" y="11463728"/>
                  <a:pt x="10602844" y="11482835"/>
                  <a:pt x="10583734" y="11482835"/>
                </a:cubicBezTo>
                <a:cubicBezTo>
                  <a:pt x="10545518" y="11501943"/>
                  <a:pt x="10545518" y="11501943"/>
                  <a:pt x="10507298" y="11521051"/>
                </a:cubicBezTo>
                <a:cubicBezTo>
                  <a:pt x="10507298" y="11501943"/>
                  <a:pt x="10507298" y="11501943"/>
                  <a:pt x="10507298" y="11501943"/>
                </a:cubicBezTo>
                <a:cubicBezTo>
                  <a:pt x="10507298" y="11501943"/>
                  <a:pt x="10526408" y="11501943"/>
                  <a:pt x="10526408" y="11501943"/>
                </a:cubicBezTo>
                <a:cubicBezTo>
                  <a:pt x="10526408" y="11482835"/>
                  <a:pt x="10526408" y="11482835"/>
                  <a:pt x="10526408" y="11482835"/>
                </a:cubicBezTo>
                <a:cubicBezTo>
                  <a:pt x="10526408" y="11482835"/>
                  <a:pt x="10545518" y="11482835"/>
                  <a:pt x="10564626" y="11463728"/>
                </a:cubicBezTo>
                <a:cubicBezTo>
                  <a:pt x="10564626" y="11463728"/>
                  <a:pt x="10564626" y="11463728"/>
                  <a:pt x="10545518" y="11463728"/>
                </a:cubicBezTo>
                <a:cubicBezTo>
                  <a:pt x="10488190" y="11482835"/>
                  <a:pt x="10430862" y="11501943"/>
                  <a:pt x="10392646" y="11521051"/>
                </a:cubicBezTo>
                <a:cubicBezTo>
                  <a:pt x="10354426" y="11521051"/>
                  <a:pt x="10316210" y="11540159"/>
                  <a:pt x="10297100" y="11540159"/>
                </a:cubicBezTo>
                <a:cubicBezTo>
                  <a:pt x="10277992" y="11559266"/>
                  <a:pt x="10239774" y="11578374"/>
                  <a:pt x="10220664" y="11578374"/>
                </a:cubicBezTo>
                <a:cubicBezTo>
                  <a:pt x="10182446" y="11597482"/>
                  <a:pt x="10125120" y="11616590"/>
                  <a:pt x="10067792" y="11635697"/>
                </a:cubicBezTo>
                <a:cubicBezTo>
                  <a:pt x="10048684" y="11635697"/>
                  <a:pt x="10029574" y="11635697"/>
                  <a:pt x="9991356" y="11654805"/>
                </a:cubicBezTo>
                <a:cubicBezTo>
                  <a:pt x="9972248" y="11654805"/>
                  <a:pt x="9953138" y="11654805"/>
                  <a:pt x="9953138" y="11654805"/>
                </a:cubicBezTo>
                <a:cubicBezTo>
                  <a:pt x="9895812" y="11654805"/>
                  <a:pt x="9914920" y="11654805"/>
                  <a:pt x="9914920" y="11635697"/>
                </a:cubicBezTo>
                <a:lnTo>
                  <a:pt x="9895812" y="11635697"/>
                </a:lnTo>
                <a:cubicBezTo>
                  <a:pt x="9895812" y="11616590"/>
                  <a:pt x="9895812" y="11616590"/>
                  <a:pt x="9895812" y="11597482"/>
                </a:cubicBezTo>
                <a:cubicBezTo>
                  <a:pt x="9934030" y="11597482"/>
                  <a:pt x="9972248" y="11578374"/>
                  <a:pt x="9972248" y="11578374"/>
                </a:cubicBezTo>
                <a:cubicBezTo>
                  <a:pt x="9991356" y="11559266"/>
                  <a:pt x="10029574" y="11559266"/>
                  <a:pt x="10067792" y="11540159"/>
                </a:cubicBezTo>
                <a:cubicBezTo>
                  <a:pt x="10067792" y="11540159"/>
                  <a:pt x="10086902" y="11540159"/>
                  <a:pt x="10106010" y="11521051"/>
                </a:cubicBezTo>
                <a:cubicBezTo>
                  <a:pt x="10106010" y="11521051"/>
                  <a:pt x="10125120" y="11521051"/>
                  <a:pt x="10144228" y="11521051"/>
                </a:cubicBezTo>
                <a:cubicBezTo>
                  <a:pt x="10163338" y="11501943"/>
                  <a:pt x="10182446" y="11501943"/>
                  <a:pt x="10182446" y="11501943"/>
                </a:cubicBezTo>
                <a:cubicBezTo>
                  <a:pt x="10182446" y="11501943"/>
                  <a:pt x="10125120" y="11501943"/>
                  <a:pt x="10125120" y="11501943"/>
                </a:cubicBezTo>
                <a:cubicBezTo>
                  <a:pt x="10163338" y="11482835"/>
                  <a:pt x="10220664" y="11482835"/>
                  <a:pt x="10258882" y="11463728"/>
                </a:cubicBezTo>
                <a:cubicBezTo>
                  <a:pt x="10258882" y="11463728"/>
                  <a:pt x="10277992" y="11463728"/>
                  <a:pt x="10277992" y="11444620"/>
                </a:cubicBezTo>
                <a:cubicBezTo>
                  <a:pt x="10297100" y="11444620"/>
                  <a:pt x="10297100" y="11444620"/>
                  <a:pt x="10297100" y="11444620"/>
                </a:cubicBezTo>
                <a:cubicBezTo>
                  <a:pt x="10297100" y="11444620"/>
                  <a:pt x="10297100" y="11444620"/>
                  <a:pt x="10316210" y="11444620"/>
                </a:cubicBezTo>
                <a:cubicBezTo>
                  <a:pt x="10316210" y="11425512"/>
                  <a:pt x="10335318" y="11425512"/>
                  <a:pt x="10335318" y="11425512"/>
                </a:cubicBezTo>
                <a:cubicBezTo>
                  <a:pt x="10335318" y="11425512"/>
                  <a:pt x="10354426" y="11406403"/>
                  <a:pt x="10392646" y="11406403"/>
                </a:cubicBezTo>
                <a:cubicBezTo>
                  <a:pt x="10373536" y="11387295"/>
                  <a:pt x="10373536" y="11387295"/>
                  <a:pt x="10316210" y="11425512"/>
                </a:cubicBezTo>
                <a:cubicBezTo>
                  <a:pt x="10277992" y="11425512"/>
                  <a:pt x="10239774" y="11444620"/>
                  <a:pt x="10220664" y="11444620"/>
                </a:cubicBezTo>
                <a:cubicBezTo>
                  <a:pt x="10201556" y="11444620"/>
                  <a:pt x="10163338" y="11444620"/>
                  <a:pt x="10144228" y="11463728"/>
                </a:cubicBezTo>
                <a:cubicBezTo>
                  <a:pt x="10144228" y="11463728"/>
                  <a:pt x="10125120" y="11463728"/>
                  <a:pt x="10125120" y="11463728"/>
                </a:cubicBezTo>
                <a:cubicBezTo>
                  <a:pt x="10125120" y="11463728"/>
                  <a:pt x="10086902" y="11482835"/>
                  <a:pt x="10048684" y="11501943"/>
                </a:cubicBezTo>
                <a:cubicBezTo>
                  <a:pt x="10029574" y="11501943"/>
                  <a:pt x="10010466" y="11501943"/>
                  <a:pt x="9972248" y="11521051"/>
                </a:cubicBezTo>
                <a:cubicBezTo>
                  <a:pt x="9953138" y="11521051"/>
                  <a:pt x="9934030" y="11521051"/>
                  <a:pt x="9895812" y="11540159"/>
                </a:cubicBezTo>
                <a:cubicBezTo>
                  <a:pt x="9895812" y="11540159"/>
                  <a:pt x="9895812" y="11540159"/>
                  <a:pt x="9876702" y="11540159"/>
                </a:cubicBezTo>
                <a:cubicBezTo>
                  <a:pt x="9857594" y="11540159"/>
                  <a:pt x="9838486" y="11540159"/>
                  <a:pt x="9819376" y="11559266"/>
                </a:cubicBezTo>
                <a:cubicBezTo>
                  <a:pt x="9819376" y="11559266"/>
                  <a:pt x="9819376" y="11559266"/>
                  <a:pt x="9800266" y="11559266"/>
                </a:cubicBezTo>
                <a:cubicBezTo>
                  <a:pt x="9800266" y="11559266"/>
                  <a:pt x="9800266" y="11559266"/>
                  <a:pt x="9781158" y="11559266"/>
                </a:cubicBezTo>
                <a:cubicBezTo>
                  <a:pt x="9781158" y="11559266"/>
                  <a:pt x="9781158" y="11578374"/>
                  <a:pt x="9762050" y="11578374"/>
                </a:cubicBezTo>
                <a:cubicBezTo>
                  <a:pt x="9704722" y="11578374"/>
                  <a:pt x="9666504" y="11597482"/>
                  <a:pt x="9609178" y="11597482"/>
                </a:cubicBezTo>
                <a:cubicBezTo>
                  <a:pt x="9609178" y="11597482"/>
                  <a:pt x="9609178" y="11597482"/>
                  <a:pt x="9532742" y="11597482"/>
                </a:cubicBezTo>
                <a:cubicBezTo>
                  <a:pt x="9532742" y="11616590"/>
                  <a:pt x="9532742" y="11616590"/>
                  <a:pt x="9532742" y="11616590"/>
                </a:cubicBezTo>
                <a:cubicBezTo>
                  <a:pt x="9513632" y="11616590"/>
                  <a:pt x="9513632" y="11616590"/>
                  <a:pt x="9513632" y="11616590"/>
                </a:cubicBezTo>
                <a:cubicBezTo>
                  <a:pt x="9494522" y="11616590"/>
                  <a:pt x="9475414" y="11616590"/>
                  <a:pt x="9475414" y="11616590"/>
                </a:cubicBezTo>
                <a:cubicBezTo>
                  <a:pt x="9456306" y="11616590"/>
                  <a:pt x="9437196" y="11616590"/>
                  <a:pt x="9418086" y="11616590"/>
                </a:cubicBezTo>
                <a:cubicBezTo>
                  <a:pt x="9398978" y="11616590"/>
                  <a:pt x="9379870" y="11616590"/>
                  <a:pt x="9379870" y="11635697"/>
                </a:cubicBezTo>
                <a:cubicBezTo>
                  <a:pt x="9322542" y="11635697"/>
                  <a:pt x="9284324" y="11635697"/>
                  <a:pt x="9226998" y="11635697"/>
                </a:cubicBezTo>
                <a:cubicBezTo>
                  <a:pt x="9226998" y="11635697"/>
                  <a:pt x="9226998" y="11654805"/>
                  <a:pt x="9226998" y="11654805"/>
                </a:cubicBezTo>
                <a:cubicBezTo>
                  <a:pt x="9207888" y="11654805"/>
                  <a:pt x="9188780" y="11654805"/>
                  <a:pt x="9169670" y="11654805"/>
                </a:cubicBezTo>
                <a:lnTo>
                  <a:pt x="9150562" y="11654805"/>
                </a:lnTo>
                <a:cubicBezTo>
                  <a:pt x="9169670" y="11635697"/>
                  <a:pt x="9169670" y="11635697"/>
                  <a:pt x="9188780" y="11635697"/>
                </a:cubicBezTo>
                <a:lnTo>
                  <a:pt x="9172060" y="11635697"/>
                </a:lnTo>
                <a:cubicBezTo>
                  <a:pt x="9160116" y="11635697"/>
                  <a:pt x="9150562" y="11635697"/>
                  <a:pt x="9150562" y="11635697"/>
                </a:cubicBezTo>
                <a:cubicBezTo>
                  <a:pt x="9150562" y="11635697"/>
                  <a:pt x="9131452" y="11635697"/>
                  <a:pt x="9131452" y="11635697"/>
                </a:cubicBezTo>
                <a:lnTo>
                  <a:pt x="9112344" y="11635697"/>
                </a:lnTo>
                <a:lnTo>
                  <a:pt x="9100400" y="11635697"/>
                </a:lnTo>
                <a:cubicBezTo>
                  <a:pt x="9093234" y="11635697"/>
                  <a:pt x="9083680" y="11635697"/>
                  <a:pt x="9074126" y="11635697"/>
                </a:cubicBezTo>
                <a:cubicBezTo>
                  <a:pt x="9035908" y="11654805"/>
                  <a:pt x="8997690" y="11654805"/>
                  <a:pt x="8978580" y="11654805"/>
                </a:cubicBezTo>
                <a:cubicBezTo>
                  <a:pt x="8978580" y="11654805"/>
                  <a:pt x="8973802" y="11654805"/>
                  <a:pt x="8969026" y="11654805"/>
                </a:cubicBezTo>
                <a:lnTo>
                  <a:pt x="8967234" y="11654805"/>
                </a:lnTo>
                <a:lnTo>
                  <a:pt x="8964250" y="11654805"/>
                </a:lnTo>
                <a:lnTo>
                  <a:pt x="8959472" y="11654805"/>
                </a:lnTo>
                <a:lnTo>
                  <a:pt x="8940362" y="11654805"/>
                </a:lnTo>
                <a:cubicBezTo>
                  <a:pt x="8921254" y="11654805"/>
                  <a:pt x="8921254" y="11654805"/>
                  <a:pt x="8921254" y="11654805"/>
                </a:cubicBezTo>
                <a:cubicBezTo>
                  <a:pt x="8940362" y="11635697"/>
                  <a:pt x="8940362" y="11635697"/>
                  <a:pt x="8921254" y="11635697"/>
                </a:cubicBezTo>
                <a:lnTo>
                  <a:pt x="8883036" y="11635697"/>
                </a:lnTo>
                <a:lnTo>
                  <a:pt x="8875870" y="11635697"/>
                </a:lnTo>
                <a:lnTo>
                  <a:pt x="8856760" y="11635697"/>
                </a:lnTo>
                <a:lnTo>
                  <a:pt x="8844818" y="11635697"/>
                </a:lnTo>
                <a:cubicBezTo>
                  <a:pt x="8840040" y="11635697"/>
                  <a:pt x="8840040" y="11635697"/>
                  <a:pt x="8842728" y="11635697"/>
                </a:cubicBezTo>
                <a:lnTo>
                  <a:pt x="8806600" y="11635697"/>
                </a:lnTo>
                <a:cubicBezTo>
                  <a:pt x="8797046" y="11635697"/>
                  <a:pt x="8782714" y="11635697"/>
                  <a:pt x="8768382" y="11635697"/>
                </a:cubicBezTo>
                <a:cubicBezTo>
                  <a:pt x="8754050" y="11635697"/>
                  <a:pt x="8739718" y="11635697"/>
                  <a:pt x="8730164" y="11635697"/>
                </a:cubicBezTo>
                <a:cubicBezTo>
                  <a:pt x="8711054" y="11635697"/>
                  <a:pt x="8711054" y="11635697"/>
                  <a:pt x="8691946" y="11635697"/>
                </a:cubicBezTo>
                <a:cubicBezTo>
                  <a:pt x="8672838" y="11635697"/>
                  <a:pt x="8691946" y="11635697"/>
                  <a:pt x="8672838" y="11654805"/>
                </a:cubicBezTo>
                <a:cubicBezTo>
                  <a:pt x="8653728" y="11635697"/>
                  <a:pt x="8653728" y="11635697"/>
                  <a:pt x="8634618" y="11635697"/>
                </a:cubicBezTo>
                <a:cubicBezTo>
                  <a:pt x="8634618" y="11635697"/>
                  <a:pt x="8634618" y="11635697"/>
                  <a:pt x="8615510" y="11635697"/>
                </a:cubicBezTo>
                <a:cubicBezTo>
                  <a:pt x="8615510" y="11635697"/>
                  <a:pt x="8615510" y="11635697"/>
                  <a:pt x="8596402" y="11635697"/>
                </a:cubicBezTo>
                <a:cubicBezTo>
                  <a:pt x="8596402" y="11635697"/>
                  <a:pt x="8596402" y="11635697"/>
                  <a:pt x="8577292" y="11635697"/>
                </a:cubicBezTo>
                <a:cubicBezTo>
                  <a:pt x="8577292" y="11635697"/>
                  <a:pt x="8577292" y="11635697"/>
                  <a:pt x="8558184" y="11635697"/>
                </a:cubicBezTo>
                <a:cubicBezTo>
                  <a:pt x="8539074" y="11635697"/>
                  <a:pt x="8539074" y="11635697"/>
                  <a:pt x="8500856" y="11616590"/>
                </a:cubicBezTo>
                <a:cubicBezTo>
                  <a:pt x="8481746" y="11616590"/>
                  <a:pt x="8481746" y="11616590"/>
                  <a:pt x="8481746" y="11616590"/>
                </a:cubicBezTo>
                <a:cubicBezTo>
                  <a:pt x="8481746" y="11616590"/>
                  <a:pt x="8500856" y="11616590"/>
                  <a:pt x="8500856" y="11635697"/>
                </a:cubicBezTo>
                <a:cubicBezTo>
                  <a:pt x="8481746" y="11635697"/>
                  <a:pt x="8462638" y="11616590"/>
                  <a:pt x="8424420" y="11616590"/>
                </a:cubicBezTo>
                <a:lnTo>
                  <a:pt x="8419644" y="11616590"/>
                </a:lnTo>
                <a:cubicBezTo>
                  <a:pt x="8410090" y="11616590"/>
                  <a:pt x="8395758" y="11616590"/>
                  <a:pt x="8386202" y="11616590"/>
                </a:cubicBezTo>
                <a:cubicBezTo>
                  <a:pt x="8328876" y="11616590"/>
                  <a:pt x="8252440" y="11597482"/>
                  <a:pt x="8195114" y="11597482"/>
                </a:cubicBezTo>
                <a:cubicBezTo>
                  <a:pt x="8137786" y="11578374"/>
                  <a:pt x="8099568" y="11578374"/>
                  <a:pt x="8042242" y="11559266"/>
                </a:cubicBezTo>
                <a:cubicBezTo>
                  <a:pt x="8080458" y="11559266"/>
                  <a:pt x="8137786" y="11559266"/>
                  <a:pt x="8176004" y="11578374"/>
                </a:cubicBezTo>
                <a:cubicBezTo>
                  <a:pt x="8176004" y="11578374"/>
                  <a:pt x="8195114" y="11578374"/>
                  <a:pt x="8195114" y="11578374"/>
                </a:cubicBezTo>
                <a:cubicBezTo>
                  <a:pt x="8214222" y="11578374"/>
                  <a:pt x="8233330" y="11578374"/>
                  <a:pt x="8233330" y="11578374"/>
                </a:cubicBezTo>
                <a:cubicBezTo>
                  <a:pt x="8252440" y="11578374"/>
                  <a:pt x="8290658" y="11597482"/>
                  <a:pt x="8309766" y="11597482"/>
                </a:cubicBezTo>
                <a:cubicBezTo>
                  <a:pt x="8328876" y="11597482"/>
                  <a:pt x="8328876" y="11597482"/>
                  <a:pt x="8347984" y="11597482"/>
                </a:cubicBezTo>
                <a:cubicBezTo>
                  <a:pt x="8386202" y="11597482"/>
                  <a:pt x="8443530" y="11597482"/>
                  <a:pt x="8481746" y="11597482"/>
                </a:cubicBezTo>
                <a:cubicBezTo>
                  <a:pt x="8481746" y="11616590"/>
                  <a:pt x="8500856" y="11616590"/>
                  <a:pt x="8519966" y="11616590"/>
                </a:cubicBezTo>
                <a:lnTo>
                  <a:pt x="8547288" y="11616590"/>
                </a:lnTo>
                <a:lnTo>
                  <a:pt x="8538454" y="11609899"/>
                </a:lnTo>
                <a:cubicBezTo>
                  <a:pt x="8512634" y="11595518"/>
                  <a:pt x="8487360" y="11595518"/>
                  <a:pt x="8462086" y="11595518"/>
                </a:cubicBezTo>
                <a:cubicBezTo>
                  <a:pt x="8444588" y="11527342"/>
                  <a:pt x="8433572" y="11450569"/>
                  <a:pt x="8423690" y="11371611"/>
                </a:cubicBezTo>
                <a:lnTo>
                  <a:pt x="8415594" y="11310864"/>
                </a:lnTo>
                <a:lnTo>
                  <a:pt x="8414866" y="11310864"/>
                </a:lnTo>
                <a:lnTo>
                  <a:pt x="8412476" y="11310864"/>
                </a:lnTo>
                <a:lnTo>
                  <a:pt x="8405312" y="11310864"/>
                </a:lnTo>
                <a:cubicBezTo>
                  <a:pt x="8367094" y="11310864"/>
                  <a:pt x="8328876" y="11291756"/>
                  <a:pt x="8290658" y="11291756"/>
                </a:cubicBezTo>
                <a:cubicBezTo>
                  <a:pt x="8271550" y="11291756"/>
                  <a:pt x="8271550" y="11291756"/>
                  <a:pt x="8214222" y="11291756"/>
                </a:cubicBezTo>
                <a:cubicBezTo>
                  <a:pt x="8195114" y="11272649"/>
                  <a:pt x="8176004" y="11272649"/>
                  <a:pt x="8176004" y="11272649"/>
                </a:cubicBezTo>
                <a:cubicBezTo>
                  <a:pt x="8156894" y="11272649"/>
                  <a:pt x="8137786" y="11272649"/>
                  <a:pt x="8137786" y="11272649"/>
                </a:cubicBezTo>
                <a:cubicBezTo>
                  <a:pt x="8099568" y="11253541"/>
                  <a:pt x="8080458" y="11253541"/>
                  <a:pt x="8061350" y="11234433"/>
                </a:cubicBezTo>
                <a:cubicBezTo>
                  <a:pt x="8042242" y="11234433"/>
                  <a:pt x="8042242" y="11234433"/>
                  <a:pt x="8023132" y="11234433"/>
                </a:cubicBezTo>
                <a:cubicBezTo>
                  <a:pt x="8023132" y="11234433"/>
                  <a:pt x="7984914" y="11215325"/>
                  <a:pt x="7984914" y="11234433"/>
                </a:cubicBezTo>
                <a:cubicBezTo>
                  <a:pt x="7965806" y="11234433"/>
                  <a:pt x="7927586" y="11215325"/>
                  <a:pt x="7927586" y="11215325"/>
                </a:cubicBezTo>
                <a:cubicBezTo>
                  <a:pt x="7946696" y="11215325"/>
                  <a:pt x="7946696" y="11215325"/>
                  <a:pt x="7965806" y="11215325"/>
                </a:cubicBezTo>
                <a:lnTo>
                  <a:pt x="7918020" y="11199398"/>
                </a:lnTo>
                <a:lnTo>
                  <a:pt x="7915108" y="11210089"/>
                </a:lnTo>
                <a:lnTo>
                  <a:pt x="7927586" y="11215325"/>
                </a:lnTo>
                <a:cubicBezTo>
                  <a:pt x="7927586" y="11215325"/>
                  <a:pt x="7922808" y="11215325"/>
                  <a:pt x="7918032" y="11215325"/>
                </a:cubicBezTo>
                <a:lnTo>
                  <a:pt x="7913682" y="11215325"/>
                </a:lnTo>
                <a:lnTo>
                  <a:pt x="7907318" y="11238693"/>
                </a:lnTo>
                <a:lnTo>
                  <a:pt x="7881958" y="11285692"/>
                </a:lnTo>
                <a:lnTo>
                  <a:pt x="7883710" y="11292250"/>
                </a:lnTo>
                <a:lnTo>
                  <a:pt x="7953420" y="11529662"/>
                </a:lnTo>
                <a:lnTo>
                  <a:pt x="7984914" y="11540159"/>
                </a:lnTo>
                <a:cubicBezTo>
                  <a:pt x="8004022" y="11544936"/>
                  <a:pt x="8023132" y="11549712"/>
                  <a:pt x="8042242" y="11559266"/>
                </a:cubicBezTo>
                <a:lnTo>
                  <a:pt x="7958696" y="11549078"/>
                </a:lnTo>
                <a:lnTo>
                  <a:pt x="8016236" y="11765962"/>
                </a:lnTo>
                <a:cubicBezTo>
                  <a:pt x="8118626" y="11835314"/>
                  <a:pt x="8153620" y="11971667"/>
                  <a:pt x="8118626" y="12108020"/>
                </a:cubicBezTo>
                <a:cubicBezTo>
                  <a:pt x="8118626" y="12176197"/>
                  <a:pt x="8084928" y="12245551"/>
                  <a:pt x="8051232" y="12313728"/>
                </a:cubicBezTo>
                <a:cubicBezTo>
                  <a:pt x="8051232" y="12484169"/>
                  <a:pt x="8118626" y="12587609"/>
                  <a:pt x="8187318" y="12792142"/>
                </a:cubicBezTo>
                <a:cubicBezTo>
                  <a:pt x="8221016" y="12894406"/>
                  <a:pt x="8153620" y="13030760"/>
                  <a:pt x="8187318" y="13167113"/>
                </a:cubicBezTo>
                <a:cubicBezTo>
                  <a:pt x="8221016" y="13202377"/>
                  <a:pt x="8256010" y="13236465"/>
                  <a:pt x="8289710" y="13304644"/>
                </a:cubicBezTo>
                <a:cubicBezTo>
                  <a:pt x="8358398" y="13476261"/>
                  <a:pt x="8221016" y="13578525"/>
                  <a:pt x="8221016" y="13748967"/>
                </a:cubicBezTo>
                <a:cubicBezTo>
                  <a:pt x="7947544" y="13919411"/>
                  <a:pt x="7982538" y="13338732"/>
                  <a:pt x="8051232" y="13167113"/>
                </a:cubicBezTo>
                <a:cubicBezTo>
                  <a:pt x="7982538" y="13066023"/>
                  <a:pt x="8016236" y="12928495"/>
                  <a:pt x="7982538" y="12792142"/>
                </a:cubicBezTo>
                <a:cubicBezTo>
                  <a:pt x="7982538" y="12723963"/>
                  <a:pt x="7913846" y="12655786"/>
                  <a:pt x="7913846" y="12587609"/>
                </a:cubicBezTo>
                <a:cubicBezTo>
                  <a:pt x="7878852" y="12484169"/>
                  <a:pt x="7913846" y="12415993"/>
                  <a:pt x="7913846" y="12313728"/>
                </a:cubicBezTo>
                <a:cubicBezTo>
                  <a:pt x="7878852" y="12176197"/>
                  <a:pt x="7811454" y="12075108"/>
                  <a:pt x="7811454" y="11903491"/>
                </a:cubicBezTo>
                <a:lnTo>
                  <a:pt x="7742762" y="11903491"/>
                </a:lnTo>
                <a:cubicBezTo>
                  <a:pt x="7742762" y="11869402"/>
                  <a:pt x="7776462" y="11869402"/>
                  <a:pt x="7811454" y="11869402"/>
                </a:cubicBezTo>
                <a:cubicBezTo>
                  <a:pt x="7828304" y="11783593"/>
                  <a:pt x="7793958" y="11689556"/>
                  <a:pt x="7742602" y="11595666"/>
                </a:cubicBezTo>
                <a:lnTo>
                  <a:pt x="7708300" y="11539642"/>
                </a:lnTo>
                <a:lnTo>
                  <a:pt x="7703376" y="11554706"/>
                </a:lnTo>
                <a:cubicBezTo>
                  <a:pt x="7667418" y="11687397"/>
                  <a:pt x="7686326" y="11803381"/>
                  <a:pt x="7678500" y="11992009"/>
                </a:cubicBezTo>
                <a:cubicBezTo>
                  <a:pt x="7673422" y="12099562"/>
                  <a:pt x="7561746" y="12202823"/>
                  <a:pt x="7544486" y="12342214"/>
                </a:cubicBezTo>
                <a:cubicBezTo>
                  <a:pt x="7563356" y="12387192"/>
                  <a:pt x="7583854" y="12431536"/>
                  <a:pt x="7590960" y="12507255"/>
                </a:cubicBezTo>
                <a:cubicBezTo>
                  <a:pt x="7593778" y="12692087"/>
                  <a:pt x="7428920" y="12738497"/>
                  <a:pt x="7368004" y="12897681"/>
                </a:cubicBezTo>
                <a:cubicBezTo>
                  <a:pt x="7051678" y="12959129"/>
                  <a:pt x="7291894" y="12429309"/>
                  <a:pt x="7417388" y="12293577"/>
                </a:cubicBezTo>
                <a:cubicBezTo>
                  <a:pt x="7389362" y="12174613"/>
                  <a:pt x="7469986" y="12058212"/>
                  <a:pt x="7487246" y="11918820"/>
                </a:cubicBezTo>
                <a:cubicBezTo>
                  <a:pt x="7511612" y="11855144"/>
                  <a:pt x="7471822" y="11766920"/>
                  <a:pt x="7496188" y="11703246"/>
                </a:cubicBezTo>
                <a:cubicBezTo>
                  <a:pt x="7500476" y="11594131"/>
                  <a:pt x="7557524" y="11542964"/>
                  <a:pt x="7594074" y="11447455"/>
                </a:cubicBezTo>
                <a:lnTo>
                  <a:pt x="7594082" y="11447318"/>
                </a:lnTo>
                <a:lnTo>
                  <a:pt x="7583626" y="11444620"/>
                </a:lnTo>
                <a:lnTo>
                  <a:pt x="7577942" y="11442553"/>
                </a:lnTo>
                <a:lnTo>
                  <a:pt x="7594292" y="11443916"/>
                </a:lnTo>
                <a:lnTo>
                  <a:pt x="7599098" y="11365566"/>
                </a:lnTo>
                <a:lnTo>
                  <a:pt x="7571682" y="11322812"/>
                </a:lnTo>
                <a:cubicBezTo>
                  <a:pt x="7537984" y="11355725"/>
                  <a:pt x="7504286" y="11322812"/>
                  <a:pt x="7469292" y="11322812"/>
                </a:cubicBezTo>
                <a:cubicBezTo>
                  <a:pt x="7434296" y="11254635"/>
                  <a:pt x="7400600" y="11151195"/>
                  <a:pt x="7434296" y="11048928"/>
                </a:cubicBezTo>
                <a:cubicBezTo>
                  <a:pt x="7417124" y="11040112"/>
                  <a:pt x="7402138" y="11027182"/>
                  <a:pt x="7388266" y="11012195"/>
                </a:cubicBezTo>
                <a:lnTo>
                  <a:pt x="7350396" y="10964963"/>
                </a:lnTo>
                <a:lnTo>
                  <a:pt x="7349540" y="10964534"/>
                </a:lnTo>
                <a:cubicBezTo>
                  <a:pt x="7344762" y="10962146"/>
                  <a:pt x="7335208" y="10957369"/>
                  <a:pt x="7316100" y="10947815"/>
                </a:cubicBezTo>
                <a:cubicBezTo>
                  <a:pt x="7296990" y="10928706"/>
                  <a:pt x="7258774" y="10909598"/>
                  <a:pt x="7220554" y="10890490"/>
                </a:cubicBezTo>
                <a:cubicBezTo>
                  <a:pt x="7220554" y="10890490"/>
                  <a:pt x="7220554" y="10890490"/>
                  <a:pt x="7201444" y="10890490"/>
                </a:cubicBezTo>
                <a:cubicBezTo>
                  <a:pt x="7182338" y="10871383"/>
                  <a:pt x="7182338" y="10871383"/>
                  <a:pt x="7182338" y="10890490"/>
                </a:cubicBezTo>
                <a:cubicBezTo>
                  <a:pt x="7201444" y="10909598"/>
                  <a:pt x="7182338" y="10890490"/>
                  <a:pt x="7144118" y="10871383"/>
                </a:cubicBezTo>
                <a:cubicBezTo>
                  <a:pt x="7125008" y="10852275"/>
                  <a:pt x="7105902" y="10852275"/>
                  <a:pt x="7105902" y="10833167"/>
                </a:cubicBezTo>
                <a:cubicBezTo>
                  <a:pt x="7105902" y="10833167"/>
                  <a:pt x="7086792" y="10833167"/>
                  <a:pt x="7086792" y="10833167"/>
                </a:cubicBezTo>
                <a:cubicBezTo>
                  <a:pt x="7067682" y="10814060"/>
                  <a:pt x="7029466" y="10794952"/>
                  <a:pt x="7029466" y="10775844"/>
                </a:cubicBezTo>
                <a:cubicBezTo>
                  <a:pt x="7010356" y="10756736"/>
                  <a:pt x="6972138" y="10737628"/>
                  <a:pt x="6933920" y="10718521"/>
                </a:cubicBezTo>
                <a:cubicBezTo>
                  <a:pt x="6914810" y="10699413"/>
                  <a:pt x="6914810" y="10699413"/>
                  <a:pt x="6914810" y="10699413"/>
                </a:cubicBezTo>
                <a:cubicBezTo>
                  <a:pt x="6895702" y="10699413"/>
                  <a:pt x="6857484" y="10680304"/>
                  <a:pt x="6838374" y="10661196"/>
                </a:cubicBezTo>
                <a:cubicBezTo>
                  <a:pt x="6838374" y="10661196"/>
                  <a:pt x="6833598" y="10656419"/>
                  <a:pt x="6826432" y="10651642"/>
                </a:cubicBezTo>
                <a:lnTo>
                  <a:pt x="6814060" y="10647143"/>
                </a:lnTo>
                <a:lnTo>
                  <a:pt x="6787920" y="10695151"/>
                </a:lnTo>
                <a:cubicBezTo>
                  <a:pt x="6752804" y="10755871"/>
                  <a:pt x="6707846" y="10826179"/>
                  <a:pt x="6682572" y="10877311"/>
                </a:cubicBezTo>
                <a:cubicBezTo>
                  <a:pt x="6716270" y="11219372"/>
                  <a:pt x="6784964" y="11765962"/>
                  <a:pt x="6306710" y="11733049"/>
                </a:cubicBezTo>
                <a:cubicBezTo>
                  <a:pt x="6169328" y="11629607"/>
                  <a:pt x="6135628" y="11459165"/>
                  <a:pt x="6169328" y="11254635"/>
                </a:cubicBezTo>
                <a:cubicBezTo>
                  <a:pt x="6271716" y="11151195"/>
                  <a:pt x="6271716" y="10945488"/>
                  <a:pt x="6306710" y="10775046"/>
                </a:cubicBezTo>
                <a:cubicBezTo>
                  <a:pt x="6271716" y="10706869"/>
                  <a:pt x="6271716" y="10672781"/>
                  <a:pt x="6238018" y="10603429"/>
                </a:cubicBezTo>
                <a:cubicBezTo>
                  <a:pt x="6204321" y="10570514"/>
                  <a:pt x="6169328" y="10502337"/>
                  <a:pt x="6169328" y="10468249"/>
                </a:cubicBezTo>
                <a:cubicBezTo>
                  <a:pt x="6101930" y="10296633"/>
                  <a:pt x="6135628" y="10092102"/>
                  <a:pt x="6066937" y="9989836"/>
                </a:cubicBezTo>
                <a:cubicBezTo>
                  <a:pt x="5999540" y="9921659"/>
                  <a:pt x="5929552" y="9886396"/>
                  <a:pt x="5895855" y="9818219"/>
                </a:cubicBezTo>
                <a:cubicBezTo>
                  <a:pt x="5827162" y="9818219"/>
                  <a:pt x="5759767" y="9784131"/>
                  <a:pt x="5691074" y="9784131"/>
                </a:cubicBezTo>
                <a:cubicBezTo>
                  <a:pt x="5622380" y="9750042"/>
                  <a:pt x="5554986" y="9784131"/>
                  <a:pt x="5486292" y="9750042"/>
                </a:cubicBezTo>
                <a:cubicBezTo>
                  <a:pt x="5451299" y="9750042"/>
                  <a:pt x="5416307" y="9715953"/>
                  <a:pt x="5348909" y="9715953"/>
                </a:cubicBezTo>
                <a:cubicBezTo>
                  <a:pt x="5280219" y="9681865"/>
                  <a:pt x="5177826" y="9681865"/>
                  <a:pt x="5144130" y="9647778"/>
                </a:cubicBezTo>
                <a:cubicBezTo>
                  <a:pt x="5110431" y="9647778"/>
                  <a:pt x="5075438" y="9579601"/>
                  <a:pt x="5041738" y="9579601"/>
                </a:cubicBezTo>
                <a:cubicBezTo>
                  <a:pt x="5008042" y="9544337"/>
                  <a:pt x="4973048" y="9511424"/>
                  <a:pt x="4938053" y="9476158"/>
                </a:cubicBezTo>
                <a:cubicBezTo>
                  <a:pt x="4938053" y="9407982"/>
                  <a:pt x="4869360" y="9339804"/>
                  <a:pt x="4835664" y="9305717"/>
                </a:cubicBezTo>
                <a:cubicBezTo>
                  <a:pt x="4835664" y="9134100"/>
                  <a:pt x="4699576" y="9065923"/>
                  <a:pt x="4665878" y="8963658"/>
                </a:cubicBezTo>
                <a:cubicBezTo>
                  <a:pt x="4597184" y="8929570"/>
                  <a:pt x="4597184" y="8860216"/>
                  <a:pt x="4563488" y="8827303"/>
                </a:cubicBezTo>
                <a:cubicBezTo>
                  <a:pt x="4528494" y="8827303"/>
                  <a:pt x="4459801" y="8759126"/>
                  <a:pt x="4424806" y="8725038"/>
                </a:cubicBezTo>
                <a:cubicBezTo>
                  <a:pt x="4288718" y="8690949"/>
                  <a:pt x="4186328" y="8725038"/>
                  <a:pt x="4050240" y="8759126"/>
                </a:cubicBezTo>
                <a:cubicBezTo>
                  <a:pt x="3877862" y="8792040"/>
                  <a:pt x="3741774" y="8827303"/>
                  <a:pt x="3605687" y="8929570"/>
                </a:cubicBezTo>
                <a:cubicBezTo>
                  <a:pt x="3536994" y="8963658"/>
                  <a:pt x="3503297" y="9031835"/>
                  <a:pt x="3468302" y="9065923"/>
                </a:cubicBezTo>
                <a:cubicBezTo>
                  <a:pt x="3399610" y="9101187"/>
                  <a:pt x="3297221" y="9134100"/>
                  <a:pt x="3263522" y="9202276"/>
                </a:cubicBezTo>
                <a:cubicBezTo>
                  <a:pt x="3228528" y="9202276"/>
                  <a:pt x="3228528" y="9169364"/>
                  <a:pt x="3228528" y="9169364"/>
                </a:cubicBezTo>
                <a:cubicBezTo>
                  <a:pt x="3161132" y="9202276"/>
                  <a:pt x="3023749" y="9169364"/>
                  <a:pt x="2955056" y="9271629"/>
                </a:cubicBezTo>
                <a:cubicBezTo>
                  <a:pt x="2783973" y="9237540"/>
                  <a:pt x="2716578" y="9407982"/>
                  <a:pt x="2579192" y="9442070"/>
                </a:cubicBezTo>
                <a:cubicBezTo>
                  <a:pt x="2511796" y="9511424"/>
                  <a:pt x="2476803" y="9579601"/>
                  <a:pt x="2408112" y="9647778"/>
                </a:cubicBezTo>
                <a:cubicBezTo>
                  <a:pt x="2270727" y="9681865"/>
                  <a:pt x="2032249" y="9750042"/>
                  <a:pt x="1998552" y="9612513"/>
                </a:cubicBezTo>
                <a:cubicBezTo>
                  <a:pt x="1963558" y="9442070"/>
                  <a:pt x="2237030" y="9407982"/>
                  <a:pt x="2305720" y="9305717"/>
                </a:cubicBezTo>
                <a:cubicBezTo>
                  <a:pt x="2511796" y="9305717"/>
                  <a:pt x="2647885" y="9237540"/>
                  <a:pt x="2716578" y="9134100"/>
                </a:cubicBezTo>
                <a:cubicBezTo>
                  <a:pt x="2852666" y="9134100"/>
                  <a:pt x="2955056" y="9065923"/>
                  <a:pt x="3092439" y="8997747"/>
                </a:cubicBezTo>
                <a:cubicBezTo>
                  <a:pt x="3092439" y="8997747"/>
                  <a:pt x="3126138" y="9031835"/>
                  <a:pt x="3126138" y="8997747"/>
                </a:cubicBezTo>
                <a:cubicBezTo>
                  <a:pt x="3194831" y="8997747"/>
                  <a:pt x="3263522" y="8929570"/>
                  <a:pt x="3330919" y="8895480"/>
                </a:cubicBezTo>
                <a:cubicBezTo>
                  <a:pt x="3399610" y="8827303"/>
                  <a:pt x="3503297" y="8759126"/>
                  <a:pt x="3605687" y="8690949"/>
                </a:cubicBezTo>
                <a:cubicBezTo>
                  <a:pt x="3708076" y="8621598"/>
                  <a:pt x="3775474" y="8553421"/>
                  <a:pt x="3877862" y="8417068"/>
                </a:cubicBezTo>
                <a:cubicBezTo>
                  <a:pt x="3912857" y="8348890"/>
                  <a:pt x="3912857" y="8314801"/>
                  <a:pt x="3912857" y="8246625"/>
                </a:cubicBezTo>
                <a:cubicBezTo>
                  <a:pt x="3981547" y="8178448"/>
                  <a:pt x="4083940" y="8143184"/>
                  <a:pt x="4083940" y="8143184"/>
                </a:cubicBezTo>
                <a:cubicBezTo>
                  <a:pt x="4083940" y="8143184"/>
                  <a:pt x="4117636" y="8143184"/>
                  <a:pt x="4117636" y="8110271"/>
                </a:cubicBezTo>
                <a:cubicBezTo>
                  <a:pt x="4117636" y="8110271"/>
                  <a:pt x="4117636" y="8075008"/>
                  <a:pt x="4152630" y="8040919"/>
                </a:cubicBezTo>
                <a:cubicBezTo>
                  <a:pt x="4169480" y="8040919"/>
                  <a:pt x="4177904" y="8032398"/>
                  <a:pt x="4182116" y="8028136"/>
                </a:cubicBezTo>
                <a:lnTo>
                  <a:pt x="4184214" y="8027227"/>
                </a:lnTo>
                <a:lnTo>
                  <a:pt x="4186328" y="8040919"/>
                </a:lnTo>
                <a:cubicBezTo>
                  <a:pt x="4186328" y="8032398"/>
                  <a:pt x="4186328" y="8028136"/>
                  <a:pt x="4185801" y="8026538"/>
                </a:cubicBezTo>
                <a:lnTo>
                  <a:pt x="4184214" y="8027227"/>
                </a:lnTo>
                <a:lnTo>
                  <a:pt x="4165106" y="7903538"/>
                </a:lnTo>
                <a:cubicBezTo>
                  <a:pt x="4152306" y="7860486"/>
                  <a:pt x="4135133" y="7817581"/>
                  <a:pt x="4117636" y="7767035"/>
                </a:cubicBezTo>
                <a:cubicBezTo>
                  <a:pt x="4050240" y="7767035"/>
                  <a:pt x="3912857" y="7767035"/>
                  <a:pt x="3844164" y="7799948"/>
                </a:cubicBezTo>
                <a:lnTo>
                  <a:pt x="3741774" y="7799948"/>
                </a:lnTo>
                <a:cubicBezTo>
                  <a:pt x="3605687" y="7835214"/>
                  <a:pt x="3503297" y="7835214"/>
                  <a:pt x="3365911" y="7835214"/>
                </a:cubicBezTo>
                <a:cubicBezTo>
                  <a:pt x="3228528" y="7835214"/>
                  <a:pt x="3126138" y="7868127"/>
                  <a:pt x="3023749" y="7868127"/>
                </a:cubicBezTo>
                <a:cubicBezTo>
                  <a:pt x="2955056" y="7868127"/>
                  <a:pt x="2886363" y="7835214"/>
                  <a:pt x="2817672" y="7835214"/>
                </a:cubicBezTo>
                <a:cubicBezTo>
                  <a:pt x="2806007" y="7845793"/>
                  <a:pt x="2795639" y="7857547"/>
                  <a:pt x="2783973" y="7868127"/>
                </a:cubicBezTo>
                <a:lnTo>
                  <a:pt x="2681584" y="7868127"/>
                </a:lnTo>
                <a:cubicBezTo>
                  <a:pt x="2579192" y="7868127"/>
                  <a:pt x="2476803" y="7938655"/>
                  <a:pt x="2339419" y="7904566"/>
                </a:cubicBezTo>
                <a:cubicBezTo>
                  <a:pt x="2305720" y="7904566"/>
                  <a:pt x="2270727" y="7868127"/>
                  <a:pt x="2168337" y="7904566"/>
                </a:cubicBezTo>
                <a:cubicBezTo>
                  <a:pt x="2100942" y="7938655"/>
                  <a:pt x="1861166" y="7938655"/>
                  <a:pt x="1758777" y="7972743"/>
                </a:cubicBezTo>
                <a:cubicBezTo>
                  <a:pt x="1723782" y="8006831"/>
                  <a:pt x="1723782" y="8006831"/>
                  <a:pt x="1723782" y="8040919"/>
                </a:cubicBezTo>
                <a:cubicBezTo>
                  <a:pt x="1656387" y="8040919"/>
                  <a:pt x="1587694" y="8006831"/>
                  <a:pt x="1553996" y="8075008"/>
                </a:cubicBezTo>
                <a:cubicBezTo>
                  <a:pt x="1450311" y="8006831"/>
                  <a:pt x="1314223" y="8075008"/>
                  <a:pt x="1211833" y="8110271"/>
                </a:cubicBezTo>
                <a:cubicBezTo>
                  <a:pt x="1176838" y="8143184"/>
                  <a:pt x="1109441" y="8178448"/>
                  <a:pt x="1109441" y="8178448"/>
                </a:cubicBezTo>
                <a:cubicBezTo>
                  <a:pt x="1007052" y="8211361"/>
                  <a:pt x="903367" y="8143184"/>
                  <a:pt x="903367" y="8040919"/>
                </a:cubicBezTo>
                <a:cubicBezTo>
                  <a:pt x="903367" y="7904566"/>
                  <a:pt x="1109441" y="7868127"/>
                  <a:pt x="1245530" y="7835214"/>
                </a:cubicBezTo>
                <a:cubicBezTo>
                  <a:pt x="1381618" y="7835214"/>
                  <a:pt x="1553996" y="7767035"/>
                  <a:pt x="1656387" y="7731772"/>
                </a:cubicBezTo>
                <a:cubicBezTo>
                  <a:pt x="1928564" y="7835214"/>
                  <a:pt x="2168337" y="7527242"/>
                  <a:pt x="2373118" y="7698859"/>
                </a:cubicBezTo>
                <a:lnTo>
                  <a:pt x="2614188" y="7698859"/>
                </a:lnTo>
                <a:cubicBezTo>
                  <a:pt x="2647885" y="7698859"/>
                  <a:pt x="2647885" y="7663595"/>
                  <a:pt x="2647885" y="7629507"/>
                </a:cubicBezTo>
                <a:cubicBezTo>
                  <a:pt x="2852666" y="7595418"/>
                  <a:pt x="3058743" y="7527242"/>
                  <a:pt x="3297221" y="7527242"/>
                </a:cubicBezTo>
                <a:cubicBezTo>
                  <a:pt x="3399610" y="7457890"/>
                  <a:pt x="3605687" y="7493153"/>
                  <a:pt x="3775474" y="7457890"/>
                </a:cubicBezTo>
                <a:cubicBezTo>
                  <a:pt x="3877862" y="7424977"/>
                  <a:pt x="4016543" y="7389713"/>
                  <a:pt x="4050240" y="7321537"/>
                </a:cubicBezTo>
                <a:lnTo>
                  <a:pt x="4083940" y="7287449"/>
                </a:lnTo>
                <a:cubicBezTo>
                  <a:pt x="4083940" y="7253358"/>
                  <a:pt x="4117636" y="7219272"/>
                  <a:pt x="4050240" y="7219272"/>
                </a:cubicBezTo>
                <a:cubicBezTo>
                  <a:pt x="4117636" y="7219272"/>
                  <a:pt x="4050240" y="7117004"/>
                  <a:pt x="4117636" y="7151093"/>
                </a:cubicBezTo>
                <a:cubicBezTo>
                  <a:pt x="4117636" y="7048828"/>
                  <a:pt x="4050240" y="7014740"/>
                  <a:pt x="4083940" y="6946563"/>
                </a:cubicBezTo>
                <a:cubicBezTo>
                  <a:pt x="4083940" y="6912475"/>
                  <a:pt x="4016543" y="6946563"/>
                  <a:pt x="4050240" y="6877212"/>
                </a:cubicBezTo>
                <a:cubicBezTo>
                  <a:pt x="3981547" y="6877212"/>
                  <a:pt x="4016543" y="6877212"/>
                  <a:pt x="3981547" y="6844298"/>
                </a:cubicBezTo>
                <a:cubicBezTo>
                  <a:pt x="3990296" y="6835483"/>
                  <a:pt x="3996858" y="6826814"/>
                  <a:pt x="4002305" y="6818769"/>
                </a:cubicBezTo>
                <a:lnTo>
                  <a:pt x="4005621" y="6813639"/>
                </a:lnTo>
                <a:lnTo>
                  <a:pt x="3995724" y="6809099"/>
                </a:lnTo>
                <a:cubicBezTo>
                  <a:pt x="3871216" y="6772431"/>
                  <a:pt x="3761020" y="6873977"/>
                  <a:pt x="3638086" y="6858870"/>
                </a:cubicBezTo>
                <a:cubicBezTo>
                  <a:pt x="3550354" y="6899557"/>
                  <a:pt x="3493306" y="6950723"/>
                  <a:pt x="3404786" y="6989848"/>
                </a:cubicBezTo>
                <a:cubicBezTo>
                  <a:pt x="3264290" y="6972583"/>
                  <a:pt x="3017198" y="6951025"/>
                  <a:pt x="3034879" y="6810538"/>
                </a:cubicBezTo>
                <a:cubicBezTo>
                  <a:pt x="3063113" y="6638844"/>
                  <a:pt x="3330706" y="6704745"/>
                  <a:pt x="3431408" y="6633784"/>
                </a:cubicBezTo>
                <a:cubicBezTo>
                  <a:pt x="3623874" y="6707437"/>
                  <a:pt x="3775340" y="6692400"/>
                  <a:pt x="3876466" y="6620343"/>
                </a:cubicBezTo>
                <a:cubicBezTo>
                  <a:pt x="3908241" y="6632502"/>
                  <a:pt x="3939572" y="6639929"/>
                  <a:pt x="3971080" y="6644003"/>
                </a:cubicBezTo>
                <a:lnTo>
                  <a:pt x="4057941" y="6647212"/>
                </a:lnTo>
                <a:lnTo>
                  <a:pt x="4054453" y="6606634"/>
                </a:lnTo>
                <a:cubicBezTo>
                  <a:pt x="4052347" y="6591720"/>
                  <a:pt x="4050240" y="6578937"/>
                  <a:pt x="4050240" y="6570414"/>
                </a:cubicBezTo>
                <a:cubicBezTo>
                  <a:pt x="4050240" y="6536326"/>
                  <a:pt x="4083940" y="6536326"/>
                  <a:pt x="4050240" y="6536326"/>
                </a:cubicBezTo>
                <a:cubicBezTo>
                  <a:pt x="4016543" y="6466975"/>
                  <a:pt x="4050240" y="6536326"/>
                  <a:pt x="4083940" y="6502238"/>
                </a:cubicBezTo>
                <a:cubicBezTo>
                  <a:pt x="4083940" y="6330622"/>
                  <a:pt x="4083940" y="6228356"/>
                  <a:pt x="3946554" y="6160179"/>
                </a:cubicBezTo>
                <a:cubicBezTo>
                  <a:pt x="3981547" y="6124914"/>
                  <a:pt x="3912857" y="6092003"/>
                  <a:pt x="3981547" y="6056739"/>
                </a:cubicBezTo>
                <a:cubicBezTo>
                  <a:pt x="3912857" y="5988560"/>
                  <a:pt x="3877862" y="5886295"/>
                  <a:pt x="3844164" y="5818119"/>
                </a:cubicBezTo>
                <a:cubicBezTo>
                  <a:pt x="3844164" y="5784031"/>
                  <a:pt x="3775474" y="5749943"/>
                  <a:pt x="3741774" y="5749943"/>
                </a:cubicBezTo>
                <a:cubicBezTo>
                  <a:pt x="3753440" y="5738186"/>
                  <a:pt x="3763808" y="5726433"/>
                  <a:pt x="3775474" y="5714679"/>
                </a:cubicBezTo>
                <a:cubicBezTo>
                  <a:pt x="3741774" y="5681766"/>
                  <a:pt x="3741774" y="5714679"/>
                  <a:pt x="3708076" y="5714679"/>
                </a:cubicBezTo>
                <a:cubicBezTo>
                  <a:pt x="3673082" y="5681766"/>
                  <a:pt x="3673082" y="5646503"/>
                  <a:pt x="3639385" y="5613590"/>
                </a:cubicBezTo>
                <a:cubicBezTo>
                  <a:pt x="3639385" y="5613590"/>
                  <a:pt x="3570692" y="5578325"/>
                  <a:pt x="3536994" y="5545412"/>
                </a:cubicBezTo>
                <a:cubicBezTo>
                  <a:pt x="3503297" y="5545412"/>
                  <a:pt x="3468302" y="5510149"/>
                  <a:pt x="3433309" y="5510149"/>
                </a:cubicBezTo>
                <a:lnTo>
                  <a:pt x="3365911" y="5510149"/>
                </a:lnTo>
                <a:cubicBezTo>
                  <a:pt x="3161132" y="5441970"/>
                  <a:pt x="2990050" y="5305617"/>
                  <a:pt x="2886363" y="5203353"/>
                </a:cubicBezTo>
                <a:lnTo>
                  <a:pt x="2817672" y="5203353"/>
                </a:lnTo>
                <a:cubicBezTo>
                  <a:pt x="2817672" y="5186309"/>
                  <a:pt x="2809248" y="5168970"/>
                  <a:pt x="2800823" y="5151779"/>
                </a:cubicBezTo>
                <a:lnTo>
                  <a:pt x="2795141" y="5139211"/>
                </a:lnTo>
                <a:lnTo>
                  <a:pt x="2760354" y="5146720"/>
                </a:lnTo>
                <a:cubicBezTo>
                  <a:pt x="2735912" y="5151210"/>
                  <a:pt x="2717024" y="5153422"/>
                  <a:pt x="2717024" y="5153422"/>
                </a:cubicBezTo>
                <a:cubicBezTo>
                  <a:pt x="2609635" y="5147567"/>
                  <a:pt x="2537164" y="5046836"/>
                  <a:pt x="2573713" y="4951327"/>
                </a:cubicBezTo>
                <a:cubicBezTo>
                  <a:pt x="2579805" y="4935408"/>
                  <a:pt x="2588346" y="4922098"/>
                  <a:pt x="2598900" y="4911029"/>
                </a:cubicBezTo>
                <a:lnTo>
                  <a:pt x="2614849" y="4899534"/>
                </a:lnTo>
                <a:lnTo>
                  <a:pt x="2614188" y="4895380"/>
                </a:lnTo>
                <a:cubicBezTo>
                  <a:pt x="2511796" y="4861291"/>
                  <a:pt x="2476803" y="4759026"/>
                  <a:pt x="2339419" y="4759026"/>
                </a:cubicBezTo>
                <a:cubicBezTo>
                  <a:pt x="2339419" y="4655586"/>
                  <a:pt x="2168337" y="4622673"/>
                  <a:pt x="2168337" y="4622673"/>
                </a:cubicBezTo>
                <a:cubicBezTo>
                  <a:pt x="2134638" y="4622673"/>
                  <a:pt x="2134638" y="4553322"/>
                  <a:pt x="2067243" y="4519233"/>
                </a:cubicBezTo>
                <a:lnTo>
                  <a:pt x="1998552" y="4519233"/>
                </a:lnTo>
                <a:lnTo>
                  <a:pt x="1998552" y="4485145"/>
                </a:lnTo>
                <a:cubicBezTo>
                  <a:pt x="1963558" y="4451056"/>
                  <a:pt x="1894865" y="4451056"/>
                  <a:pt x="1894865" y="4416966"/>
                </a:cubicBezTo>
                <a:cubicBezTo>
                  <a:pt x="1792476" y="4382878"/>
                  <a:pt x="1723782" y="4313526"/>
                  <a:pt x="1690084" y="4245349"/>
                </a:cubicBezTo>
                <a:cubicBezTo>
                  <a:pt x="1621393" y="4280613"/>
                  <a:pt x="1621393" y="4245349"/>
                  <a:pt x="1587694" y="4245349"/>
                </a:cubicBezTo>
                <a:cubicBezTo>
                  <a:pt x="1553996" y="4143084"/>
                  <a:pt x="1381618" y="4108996"/>
                  <a:pt x="1416611" y="4006730"/>
                </a:cubicBezTo>
                <a:cubicBezTo>
                  <a:pt x="1314223" y="4040819"/>
                  <a:pt x="1211833" y="3903288"/>
                  <a:pt x="1109441" y="3835112"/>
                </a:cubicBezTo>
                <a:cubicBezTo>
                  <a:pt x="1007052" y="3802199"/>
                  <a:pt x="903367" y="3732847"/>
                  <a:pt x="834674" y="3664670"/>
                </a:cubicBezTo>
                <a:cubicBezTo>
                  <a:pt x="629893" y="3596493"/>
                  <a:pt x="493805" y="3426052"/>
                  <a:pt x="287730" y="3322610"/>
                </a:cubicBezTo>
                <a:cubicBezTo>
                  <a:pt x="254032" y="3221520"/>
                  <a:pt x="117944" y="3186257"/>
                  <a:pt x="15554" y="3152168"/>
                </a:cubicBezTo>
                <a:cubicBezTo>
                  <a:pt x="15554" y="3152168"/>
                  <a:pt x="-19441" y="3152168"/>
                  <a:pt x="15554" y="3118080"/>
                </a:cubicBezTo>
                <a:cubicBezTo>
                  <a:pt x="44067" y="3095745"/>
                  <a:pt x="145161" y="3021692"/>
                  <a:pt x="185339" y="3015815"/>
                </a:cubicBezTo>
                <a:cubicBezTo>
                  <a:pt x="208670" y="3038149"/>
                  <a:pt x="230703" y="3061657"/>
                  <a:pt x="254032" y="3083991"/>
                </a:cubicBezTo>
                <a:cubicBezTo>
                  <a:pt x="287730" y="3118080"/>
                  <a:pt x="356421" y="3152168"/>
                  <a:pt x="458810" y="3186257"/>
                </a:cubicBezTo>
                <a:lnTo>
                  <a:pt x="458810" y="3221520"/>
                </a:lnTo>
                <a:lnTo>
                  <a:pt x="562498" y="3221520"/>
                </a:lnTo>
                <a:cubicBezTo>
                  <a:pt x="698586" y="3426052"/>
                  <a:pt x="970762" y="3528317"/>
                  <a:pt x="1176838" y="3698758"/>
                </a:cubicBezTo>
                <a:cubicBezTo>
                  <a:pt x="1314223" y="3664670"/>
                  <a:pt x="1381618" y="3802199"/>
                  <a:pt x="1450311" y="3802199"/>
                </a:cubicBezTo>
                <a:cubicBezTo>
                  <a:pt x="1450311" y="3870375"/>
                  <a:pt x="1519001" y="3903288"/>
                  <a:pt x="1553996" y="3903288"/>
                </a:cubicBezTo>
                <a:cubicBezTo>
                  <a:pt x="1587694" y="3971467"/>
                  <a:pt x="1656387" y="3938555"/>
                  <a:pt x="1690084" y="4006730"/>
                </a:cubicBezTo>
                <a:cubicBezTo>
                  <a:pt x="1723782" y="4040819"/>
                  <a:pt x="1723782" y="4040819"/>
                  <a:pt x="1792476" y="4040819"/>
                </a:cubicBezTo>
                <a:cubicBezTo>
                  <a:pt x="1928564" y="4212436"/>
                  <a:pt x="2134638" y="4280613"/>
                  <a:pt x="2305720" y="4451056"/>
                </a:cubicBezTo>
                <a:cubicBezTo>
                  <a:pt x="2373118" y="4416966"/>
                  <a:pt x="2373118" y="4519233"/>
                  <a:pt x="2476803" y="4519233"/>
                </a:cubicBezTo>
                <a:cubicBezTo>
                  <a:pt x="2545495" y="4622673"/>
                  <a:pt x="2647885" y="4655586"/>
                  <a:pt x="2750275" y="4690850"/>
                </a:cubicBezTo>
                <a:cubicBezTo>
                  <a:pt x="2783973" y="4759026"/>
                  <a:pt x="2817672" y="4759026"/>
                  <a:pt x="2852666" y="4793115"/>
                </a:cubicBezTo>
                <a:cubicBezTo>
                  <a:pt x="2929459" y="4818681"/>
                  <a:pt x="3006980" y="4844247"/>
                  <a:pt x="3069374" y="4884195"/>
                </a:cubicBezTo>
                <a:lnTo>
                  <a:pt x="3106467" y="4913780"/>
                </a:lnTo>
                <a:lnTo>
                  <a:pt x="3184217" y="4923476"/>
                </a:lnTo>
                <a:cubicBezTo>
                  <a:pt x="3259973" y="4929497"/>
                  <a:pt x="3333371" y="4929894"/>
                  <a:pt x="3387487" y="4931724"/>
                </a:cubicBezTo>
                <a:cubicBezTo>
                  <a:pt x="3604717" y="5125610"/>
                  <a:pt x="3938721" y="4923674"/>
                  <a:pt x="4068642" y="5157143"/>
                </a:cubicBezTo>
                <a:lnTo>
                  <a:pt x="4293791" y="5243301"/>
                </a:lnTo>
                <a:cubicBezTo>
                  <a:pt x="4325262" y="5255345"/>
                  <a:pt x="4337864" y="5222410"/>
                  <a:pt x="4350048" y="5190573"/>
                </a:cubicBezTo>
                <a:cubicBezTo>
                  <a:pt x="4400908" y="5200911"/>
                  <a:pt x="4452604" y="5209288"/>
                  <a:pt x="4505021" y="5217370"/>
                </a:cubicBezTo>
                <a:lnTo>
                  <a:pt x="4527934" y="5220970"/>
                </a:lnTo>
                <a:lnTo>
                  <a:pt x="4548098" y="5214004"/>
                </a:lnTo>
                <a:cubicBezTo>
                  <a:pt x="4577502" y="5201222"/>
                  <a:pt x="4605286" y="5186309"/>
                  <a:pt x="4630883" y="5169263"/>
                </a:cubicBezTo>
                <a:cubicBezTo>
                  <a:pt x="4801965" y="5203353"/>
                  <a:pt x="4973048" y="5032911"/>
                  <a:pt x="5144130" y="4929470"/>
                </a:cubicBezTo>
                <a:cubicBezTo>
                  <a:pt x="5212822" y="4895380"/>
                  <a:pt x="5280219" y="4895380"/>
                  <a:pt x="5315212" y="4861291"/>
                </a:cubicBezTo>
                <a:cubicBezTo>
                  <a:pt x="5382608" y="4827203"/>
                  <a:pt x="5416307" y="4793115"/>
                  <a:pt x="5416307" y="4723763"/>
                </a:cubicBezTo>
                <a:cubicBezTo>
                  <a:pt x="5451299" y="4793115"/>
                  <a:pt x="5416307" y="4655586"/>
                  <a:pt x="5451299" y="4723763"/>
                </a:cubicBezTo>
                <a:cubicBezTo>
                  <a:pt x="5486292" y="4690850"/>
                  <a:pt x="5451299" y="4690850"/>
                  <a:pt x="5486292" y="4655586"/>
                </a:cubicBezTo>
                <a:cubicBezTo>
                  <a:pt x="5486292" y="4655586"/>
                  <a:pt x="5519992" y="4655586"/>
                  <a:pt x="5519992" y="4690850"/>
                </a:cubicBezTo>
                <a:cubicBezTo>
                  <a:pt x="5554986" y="4655586"/>
                  <a:pt x="5622380" y="4622673"/>
                  <a:pt x="5691074" y="4587410"/>
                </a:cubicBezTo>
                <a:cubicBezTo>
                  <a:pt x="5793466" y="4519233"/>
                  <a:pt x="5862156" y="4451056"/>
                  <a:pt x="5929552" y="4348790"/>
                </a:cubicBezTo>
                <a:cubicBezTo>
                  <a:pt x="5965842" y="4313526"/>
                  <a:pt x="5965842" y="4280613"/>
                  <a:pt x="5999540" y="4245349"/>
                </a:cubicBezTo>
                <a:lnTo>
                  <a:pt x="5999540" y="4177173"/>
                </a:lnTo>
                <a:cubicBezTo>
                  <a:pt x="6033238" y="4143084"/>
                  <a:pt x="6067261" y="4108996"/>
                  <a:pt x="6092858" y="4066238"/>
                </a:cubicBezTo>
                <a:lnTo>
                  <a:pt x="6119949" y="4003529"/>
                </a:lnTo>
                <a:lnTo>
                  <a:pt x="6118828" y="3988401"/>
                </a:lnTo>
                <a:cubicBezTo>
                  <a:pt x="6117570" y="3966248"/>
                  <a:pt x="6116478" y="3945300"/>
                  <a:pt x="6114701" y="3926370"/>
                </a:cubicBezTo>
                <a:cubicBezTo>
                  <a:pt x="6126884" y="3894534"/>
                  <a:pt x="6074913" y="3838147"/>
                  <a:pt x="6043440" y="3826103"/>
                </a:cubicBezTo>
                <a:cubicBezTo>
                  <a:pt x="6058537" y="3819292"/>
                  <a:pt x="6072422" y="3812020"/>
                  <a:pt x="6087516" y="3805212"/>
                </a:cubicBezTo>
                <a:cubicBezTo>
                  <a:pt x="6067806" y="3762429"/>
                  <a:pt x="6056044" y="3793169"/>
                  <a:pt x="6024570" y="3781125"/>
                </a:cubicBezTo>
                <a:cubicBezTo>
                  <a:pt x="6003650" y="3737879"/>
                  <a:pt x="6016254" y="3704945"/>
                  <a:pt x="5996546" y="3662162"/>
                </a:cubicBezTo>
                <a:cubicBezTo>
                  <a:pt x="5996546" y="3662162"/>
                  <a:pt x="5944994" y="3604677"/>
                  <a:pt x="5925283" y="3561894"/>
                </a:cubicBezTo>
                <a:cubicBezTo>
                  <a:pt x="5893812" y="3549851"/>
                  <a:pt x="5873732" y="3504410"/>
                  <a:pt x="5841050" y="3491902"/>
                </a:cubicBezTo>
                <a:lnTo>
                  <a:pt x="5778104" y="3467815"/>
                </a:lnTo>
                <a:cubicBezTo>
                  <a:pt x="5611217" y="3330952"/>
                  <a:pt x="5500166" y="3142460"/>
                  <a:pt x="5439876" y="3009891"/>
                </a:cubicBezTo>
                <a:lnTo>
                  <a:pt x="5375723" y="2985342"/>
                </a:lnTo>
                <a:cubicBezTo>
                  <a:pt x="5387906" y="2953505"/>
                  <a:pt x="5369036" y="2908527"/>
                  <a:pt x="5380799" y="2877787"/>
                </a:cubicBezTo>
                <a:cubicBezTo>
                  <a:pt x="5306092" y="2884439"/>
                  <a:pt x="5380799" y="2877787"/>
                  <a:pt x="5349326" y="2865744"/>
                </a:cubicBezTo>
                <a:cubicBezTo>
                  <a:pt x="5330458" y="2820765"/>
                  <a:pt x="5297776" y="2808259"/>
                  <a:pt x="5297776" y="2808259"/>
                </a:cubicBezTo>
                <a:cubicBezTo>
                  <a:pt x="5278066" y="2765476"/>
                  <a:pt x="5283564" y="2656824"/>
                  <a:pt x="5295748" y="2624986"/>
                </a:cubicBezTo>
                <a:cubicBezTo>
                  <a:pt x="5212302" y="2556554"/>
                  <a:pt x="5216168" y="2448537"/>
                  <a:pt x="5087858" y="2399437"/>
                </a:cubicBezTo>
                <a:cubicBezTo>
                  <a:pt x="5124828" y="2302828"/>
                  <a:pt x="4976808" y="2210945"/>
                  <a:pt x="4976808" y="2210945"/>
                </a:cubicBezTo>
                <a:cubicBezTo>
                  <a:pt x="4945335" y="2198901"/>
                  <a:pt x="4970120" y="2134129"/>
                  <a:pt x="4919360" y="2078205"/>
                </a:cubicBezTo>
                <a:lnTo>
                  <a:pt x="4855207" y="2053655"/>
                </a:lnTo>
                <a:lnTo>
                  <a:pt x="4867389" y="2021818"/>
                </a:lnTo>
                <a:cubicBezTo>
                  <a:pt x="4846890" y="1977475"/>
                  <a:pt x="4782734" y="1952924"/>
                  <a:pt x="4794918" y="1921085"/>
                </a:cubicBezTo>
                <a:cubicBezTo>
                  <a:pt x="4711474" y="1852655"/>
                  <a:pt x="4672104" y="1763333"/>
                  <a:pt x="4664997" y="1687615"/>
                </a:cubicBezTo>
                <a:cubicBezTo>
                  <a:pt x="4588240" y="1696000"/>
                  <a:pt x="4600844" y="1663065"/>
                  <a:pt x="4569370" y="1651021"/>
                </a:cubicBezTo>
                <a:cubicBezTo>
                  <a:pt x="4574447" y="1543467"/>
                  <a:pt x="4425636" y="1450023"/>
                  <a:pt x="4494870" y="1367018"/>
                </a:cubicBezTo>
                <a:cubicBezTo>
                  <a:pt x="4387059" y="1362262"/>
                  <a:pt x="4340586" y="1197220"/>
                  <a:pt x="4269322" y="1096953"/>
                </a:cubicBezTo>
                <a:cubicBezTo>
                  <a:pt x="4185459" y="1029620"/>
                  <a:pt x="4113409" y="927792"/>
                  <a:pt x="4073619" y="839567"/>
                </a:cubicBezTo>
                <a:cubicBezTo>
                  <a:pt x="3906730" y="702705"/>
                  <a:pt x="3840544" y="494884"/>
                  <a:pt x="3685051" y="324622"/>
                </a:cubicBezTo>
                <a:cubicBezTo>
                  <a:pt x="3689707" y="218166"/>
                  <a:pt x="3575210" y="136594"/>
                  <a:pt x="3491766" y="68163"/>
                </a:cubicBezTo>
                <a:cubicBezTo>
                  <a:pt x="3491766" y="68163"/>
                  <a:pt x="3459084" y="55656"/>
                  <a:pt x="3503950" y="36326"/>
                </a:cubicBezTo>
                <a:cubicBezTo>
                  <a:pt x="3538561" y="25657"/>
                  <a:pt x="3659445" y="-7375"/>
                  <a:pt x="3699070" y="1496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823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40273" y="1384460"/>
            <a:ext cx="2419698" cy="21359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20631" y="1384460"/>
            <a:ext cx="2419698" cy="21359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7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06527" cy="3095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16704" y="2494757"/>
            <a:ext cx="3227296" cy="43632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4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80658" y="522401"/>
            <a:ext cx="4584500" cy="1763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21197" y="2560207"/>
            <a:ext cx="3643961" cy="1763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221197" y="4598012"/>
            <a:ext cx="3643961" cy="1763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64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424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42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rot="20032726">
            <a:off x="339751" y="1507906"/>
            <a:ext cx="4659205" cy="3791951"/>
          </a:xfrm>
          <a:custGeom>
            <a:avLst/>
            <a:gdLst>
              <a:gd name="connsiteX0" fmla="*/ 0 w 13875639"/>
              <a:gd name="connsiteY0" fmla="*/ 0 h 7374796"/>
              <a:gd name="connsiteX1" fmla="*/ 13875639 w 13875639"/>
              <a:gd name="connsiteY1" fmla="*/ 0 h 7374796"/>
              <a:gd name="connsiteX2" fmla="*/ 13875639 w 13875639"/>
              <a:gd name="connsiteY2" fmla="*/ 7374796 h 7374796"/>
              <a:gd name="connsiteX3" fmla="*/ 0 w 13875639"/>
              <a:gd name="connsiteY3" fmla="*/ 7374796 h 7374796"/>
              <a:gd name="connsiteX4" fmla="*/ 0 w 13875639"/>
              <a:gd name="connsiteY4" fmla="*/ 0 h 7374796"/>
              <a:gd name="connsiteX0" fmla="*/ 0 w 13916643"/>
              <a:gd name="connsiteY0" fmla="*/ 0 h 7374796"/>
              <a:gd name="connsiteX1" fmla="*/ 13916643 w 13916643"/>
              <a:gd name="connsiteY1" fmla="*/ 184367 h 7374796"/>
              <a:gd name="connsiteX2" fmla="*/ 13875639 w 13916643"/>
              <a:gd name="connsiteY2" fmla="*/ 7374796 h 7374796"/>
              <a:gd name="connsiteX3" fmla="*/ 0 w 13916643"/>
              <a:gd name="connsiteY3" fmla="*/ 7374796 h 7374796"/>
              <a:gd name="connsiteX4" fmla="*/ 0 w 13916643"/>
              <a:gd name="connsiteY4" fmla="*/ 0 h 7374796"/>
              <a:gd name="connsiteX0" fmla="*/ 0 w 15788329"/>
              <a:gd name="connsiteY0" fmla="*/ 0 h 7374796"/>
              <a:gd name="connsiteX1" fmla="*/ 13916643 w 15788329"/>
              <a:gd name="connsiteY1" fmla="*/ 184367 h 7374796"/>
              <a:gd name="connsiteX2" fmla="*/ 15788329 w 15788329"/>
              <a:gd name="connsiteY2" fmla="*/ 7359980 h 7374796"/>
              <a:gd name="connsiteX3" fmla="*/ 0 w 15788329"/>
              <a:gd name="connsiteY3" fmla="*/ 7374796 h 7374796"/>
              <a:gd name="connsiteX4" fmla="*/ 0 w 15788329"/>
              <a:gd name="connsiteY4" fmla="*/ 0 h 7374796"/>
              <a:gd name="connsiteX0" fmla="*/ 0 w 15788329"/>
              <a:gd name="connsiteY0" fmla="*/ 0 h 7359980"/>
              <a:gd name="connsiteX1" fmla="*/ 13916643 w 15788329"/>
              <a:gd name="connsiteY1" fmla="*/ 184367 h 7359980"/>
              <a:gd name="connsiteX2" fmla="*/ 15788329 w 15788329"/>
              <a:gd name="connsiteY2" fmla="*/ 7359980 h 7359980"/>
              <a:gd name="connsiteX3" fmla="*/ 4905607 w 15788329"/>
              <a:gd name="connsiteY3" fmla="*/ 7152112 h 7359980"/>
              <a:gd name="connsiteX4" fmla="*/ 0 w 15788329"/>
              <a:gd name="connsiteY4" fmla="*/ 0 h 7359980"/>
              <a:gd name="connsiteX0" fmla="*/ 0 w 12675977"/>
              <a:gd name="connsiteY0" fmla="*/ 0 h 7476432"/>
              <a:gd name="connsiteX1" fmla="*/ 10804291 w 12675977"/>
              <a:gd name="connsiteY1" fmla="*/ 300819 h 7476432"/>
              <a:gd name="connsiteX2" fmla="*/ 12675977 w 12675977"/>
              <a:gd name="connsiteY2" fmla="*/ 7476432 h 7476432"/>
              <a:gd name="connsiteX3" fmla="*/ 1793255 w 12675977"/>
              <a:gd name="connsiteY3" fmla="*/ 7268564 h 7476432"/>
              <a:gd name="connsiteX4" fmla="*/ 0 w 12675977"/>
              <a:gd name="connsiteY4" fmla="*/ 0 h 7476432"/>
              <a:gd name="connsiteX0" fmla="*/ 0 w 12675977"/>
              <a:gd name="connsiteY0" fmla="*/ 0 h 7476432"/>
              <a:gd name="connsiteX1" fmla="*/ 10752345 w 12675977"/>
              <a:gd name="connsiteY1" fmla="*/ 406755 h 7476432"/>
              <a:gd name="connsiteX2" fmla="*/ 12675977 w 12675977"/>
              <a:gd name="connsiteY2" fmla="*/ 7476432 h 7476432"/>
              <a:gd name="connsiteX3" fmla="*/ 1793255 w 12675977"/>
              <a:gd name="connsiteY3" fmla="*/ 7268564 h 7476432"/>
              <a:gd name="connsiteX4" fmla="*/ 0 w 12675977"/>
              <a:gd name="connsiteY4" fmla="*/ 0 h 7476432"/>
              <a:gd name="connsiteX0" fmla="*/ 0 w 12426165"/>
              <a:gd name="connsiteY0" fmla="*/ 0 h 7583901"/>
              <a:gd name="connsiteX1" fmla="*/ 10752345 w 12426165"/>
              <a:gd name="connsiteY1" fmla="*/ 406755 h 7583901"/>
              <a:gd name="connsiteX2" fmla="*/ 12426165 w 12426165"/>
              <a:gd name="connsiteY2" fmla="*/ 7583901 h 7583901"/>
              <a:gd name="connsiteX3" fmla="*/ 1793255 w 12426165"/>
              <a:gd name="connsiteY3" fmla="*/ 7268564 h 7583901"/>
              <a:gd name="connsiteX4" fmla="*/ 0 w 12426165"/>
              <a:gd name="connsiteY4" fmla="*/ 0 h 758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6165" h="7583901">
                <a:moveTo>
                  <a:pt x="0" y="0"/>
                </a:moveTo>
                <a:lnTo>
                  <a:pt x="10752345" y="406755"/>
                </a:lnTo>
                <a:lnTo>
                  <a:pt x="12426165" y="7583901"/>
                </a:lnTo>
                <a:lnTo>
                  <a:pt x="1793255" y="726856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9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801618" y="352698"/>
            <a:ext cx="1488972" cy="6021978"/>
          </a:xfrm>
          <a:custGeom>
            <a:avLst/>
            <a:gdLst>
              <a:gd name="connsiteX0" fmla="*/ 470263 w 3971109"/>
              <a:gd name="connsiteY0" fmla="*/ 0 h 12043955"/>
              <a:gd name="connsiteX1" fmla="*/ 3709852 w 3971109"/>
              <a:gd name="connsiteY1" fmla="*/ 757646 h 12043955"/>
              <a:gd name="connsiteX2" fmla="*/ 3840480 w 3971109"/>
              <a:gd name="connsiteY2" fmla="*/ 1018903 h 12043955"/>
              <a:gd name="connsiteX3" fmla="*/ 3944983 w 3971109"/>
              <a:gd name="connsiteY3" fmla="*/ 1645920 h 12043955"/>
              <a:gd name="connsiteX4" fmla="*/ 3971109 w 3971109"/>
              <a:gd name="connsiteY4" fmla="*/ 11443063 h 12043955"/>
              <a:gd name="connsiteX5" fmla="*/ 3918857 w 3971109"/>
              <a:gd name="connsiteY5" fmla="*/ 11678195 h 12043955"/>
              <a:gd name="connsiteX6" fmla="*/ 3762103 w 3971109"/>
              <a:gd name="connsiteY6" fmla="*/ 11861075 h 12043955"/>
              <a:gd name="connsiteX7" fmla="*/ 3291840 w 3971109"/>
              <a:gd name="connsiteY7" fmla="*/ 12043955 h 12043955"/>
              <a:gd name="connsiteX8" fmla="*/ 313509 w 3971109"/>
              <a:gd name="connsiteY8" fmla="*/ 12043955 h 12043955"/>
              <a:gd name="connsiteX9" fmla="*/ 52252 w 3971109"/>
              <a:gd name="connsiteY9" fmla="*/ 11625943 h 12043955"/>
              <a:gd name="connsiteX10" fmla="*/ 0 w 3971109"/>
              <a:gd name="connsiteY10" fmla="*/ 10476412 h 12043955"/>
              <a:gd name="connsiteX11" fmla="*/ 78377 w 3971109"/>
              <a:gd name="connsiteY11" fmla="*/ 182880 h 1204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1109" h="12043955">
                <a:moveTo>
                  <a:pt x="470263" y="0"/>
                </a:moveTo>
                <a:lnTo>
                  <a:pt x="3709852" y="757646"/>
                </a:lnTo>
                <a:lnTo>
                  <a:pt x="3840480" y="1018903"/>
                </a:lnTo>
                <a:lnTo>
                  <a:pt x="3944983" y="1645920"/>
                </a:lnTo>
                <a:cubicBezTo>
                  <a:pt x="3953692" y="4911635"/>
                  <a:pt x="3962400" y="8177349"/>
                  <a:pt x="3971109" y="11443063"/>
                </a:cubicBezTo>
                <a:lnTo>
                  <a:pt x="3918857" y="11678195"/>
                </a:lnTo>
                <a:lnTo>
                  <a:pt x="3762103" y="11861075"/>
                </a:lnTo>
                <a:lnTo>
                  <a:pt x="3291840" y="12043955"/>
                </a:lnTo>
                <a:lnTo>
                  <a:pt x="313509" y="12043955"/>
                </a:lnTo>
                <a:lnTo>
                  <a:pt x="52252" y="11625943"/>
                </a:lnTo>
                <a:lnTo>
                  <a:pt x="0" y="10476412"/>
                </a:lnTo>
                <a:lnTo>
                  <a:pt x="78377" y="1828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4891" y="336913"/>
            <a:ext cx="1385486" cy="6029585"/>
          </a:xfrm>
          <a:custGeom>
            <a:avLst/>
            <a:gdLst>
              <a:gd name="connsiteX0" fmla="*/ 0 w 3773488"/>
              <a:gd name="connsiteY0" fmla="*/ 0 h 12077700"/>
              <a:gd name="connsiteX1" fmla="*/ 3773488 w 3773488"/>
              <a:gd name="connsiteY1" fmla="*/ 0 h 12077700"/>
              <a:gd name="connsiteX2" fmla="*/ 3773488 w 3773488"/>
              <a:gd name="connsiteY2" fmla="*/ 12077700 h 12077700"/>
              <a:gd name="connsiteX3" fmla="*/ 0 w 3773488"/>
              <a:gd name="connsiteY3" fmla="*/ 12077700 h 12077700"/>
              <a:gd name="connsiteX4" fmla="*/ 0 w 3773488"/>
              <a:gd name="connsiteY4" fmla="*/ 0 h 12077700"/>
              <a:gd name="connsiteX0" fmla="*/ 0 w 3773488"/>
              <a:gd name="connsiteY0" fmla="*/ 0 h 12077700"/>
              <a:gd name="connsiteX1" fmla="*/ 3773488 w 3773488"/>
              <a:gd name="connsiteY1" fmla="*/ 914400 h 12077700"/>
              <a:gd name="connsiteX2" fmla="*/ 3773488 w 3773488"/>
              <a:gd name="connsiteY2" fmla="*/ 12077700 h 12077700"/>
              <a:gd name="connsiteX3" fmla="*/ 0 w 3773488"/>
              <a:gd name="connsiteY3" fmla="*/ 12077700 h 12077700"/>
              <a:gd name="connsiteX4" fmla="*/ 0 w 3773488"/>
              <a:gd name="connsiteY4" fmla="*/ 0 h 12077700"/>
              <a:gd name="connsiteX0" fmla="*/ 130629 w 3773488"/>
              <a:gd name="connsiteY0" fmla="*/ 0 h 12051574"/>
              <a:gd name="connsiteX1" fmla="*/ 3773488 w 3773488"/>
              <a:gd name="connsiteY1" fmla="*/ 888274 h 12051574"/>
              <a:gd name="connsiteX2" fmla="*/ 3773488 w 3773488"/>
              <a:gd name="connsiteY2" fmla="*/ 12051574 h 12051574"/>
              <a:gd name="connsiteX3" fmla="*/ 0 w 3773488"/>
              <a:gd name="connsiteY3" fmla="*/ 12051574 h 12051574"/>
              <a:gd name="connsiteX4" fmla="*/ 130629 w 3773488"/>
              <a:gd name="connsiteY4" fmla="*/ 0 h 12051574"/>
              <a:gd name="connsiteX0" fmla="*/ 26126 w 3668985"/>
              <a:gd name="connsiteY0" fmla="*/ 0 h 12051574"/>
              <a:gd name="connsiteX1" fmla="*/ 3668985 w 3668985"/>
              <a:gd name="connsiteY1" fmla="*/ 888274 h 12051574"/>
              <a:gd name="connsiteX2" fmla="*/ 3668985 w 3668985"/>
              <a:gd name="connsiteY2" fmla="*/ 12051574 h 12051574"/>
              <a:gd name="connsiteX3" fmla="*/ 0 w 3668985"/>
              <a:gd name="connsiteY3" fmla="*/ 11868694 h 12051574"/>
              <a:gd name="connsiteX4" fmla="*/ 26126 w 3668985"/>
              <a:gd name="connsiteY4" fmla="*/ 0 h 12051574"/>
              <a:gd name="connsiteX0" fmla="*/ 26126 w 3668985"/>
              <a:gd name="connsiteY0" fmla="*/ 0 h 12064945"/>
              <a:gd name="connsiteX1" fmla="*/ 3668985 w 3668985"/>
              <a:gd name="connsiteY1" fmla="*/ 888274 h 12064945"/>
              <a:gd name="connsiteX2" fmla="*/ 3668985 w 3668985"/>
              <a:gd name="connsiteY2" fmla="*/ 12051574 h 12064945"/>
              <a:gd name="connsiteX3" fmla="*/ 693420 w 3668985"/>
              <a:gd name="connsiteY3" fmla="*/ 12049397 h 12064945"/>
              <a:gd name="connsiteX4" fmla="*/ 0 w 3668985"/>
              <a:gd name="connsiteY4" fmla="*/ 11868694 h 12064945"/>
              <a:gd name="connsiteX5" fmla="*/ 26126 w 3668985"/>
              <a:gd name="connsiteY5" fmla="*/ 0 h 12064945"/>
              <a:gd name="connsiteX0" fmla="*/ 26126 w 3695110"/>
              <a:gd name="connsiteY0" fmla="*/ 0 h 12059170"/>
              <a:gd name="connsiteX1" fmla="*/ 3668985 w 3695110"/>
              <a:gd name="connsiteY1" fmla="*/ 888274 h 12059170"/>
              <a:gd name="connsiteX2" fmla="*/ 3695110 w 3695110"/>
              <a:gd name="connsiteY2" fmla="*/ 11973197 h 12059170"/>
              <a:gd name="connsiteX3" fmla="*/ 693420 w 3695110"/>
              <a:gd name="connsiteY3" fmla="*/ 12049397 h 12059170"/>
              <a:gd name="connsiteX4" fmla="*/ 0 w 3695110"/>
              <a:gd name="connsiteY4" fmla="*/ 11868694 h 12059170"/>
              <a:gd name="connsiteX5" fmla="*/ 26126 w 3695110"/>
              <a:gd name="connsiteY5" fmla="*/ 0 h 1205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5110" h="12059170">
                <a:moveTo>
                  <a:pt x="26126" y="0"/>
                </a:moveTo>
                <a:lnTo>
                  <a:pt x="3668985" y="888274"/>
                </a:lnTo>
                <a:cubicBezTo>
                  <a:pt x="3677693" y="4583248"/>
                  <a:pt x="3686402" y="8278223"/>
                  <a:pt x="3695110" y="11973197"/>
                </a:cubicBezTo>
                <a:cubicBezTo>
                  <a:pt x="2711964" y="11920220"/>
                  <a:pt x="1676566" y="12102374"/>
                  <a:pt x="693420" y="12049397"/>
                </a:cubicBezTo>
                <a:lnTo>
                  <a:pt x="0" y="11868694"/>
                </a:lnTo>
                <a:cubicBezTo>
                  <a:pt x="8709" y="7912463"/>
                  <a:pt x="17417" y="3956231"/>
                  <a:pt x="26126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77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42248" y="708025"/>
            <a:ext cx="3384506" cy="259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178560" y="2256632"/>
            <a:ext cx="1139280" cy="20058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352949" y="2005807"/>
            <a:ext cx="2576772" cy="2138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2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899980" y="3776068"/>
            <a:ext cx="821424" cy="2266950"/>
          </a:xfrm>
          <a:custGeom>
            <a:avLst/>
            <a:gdLst>
              <a:gd name="connsiteX0" fmla="*/ 365132 w 2190750"/>
              <a:gd name="connsiteY0" fmla="*/ 0 h 4533900"/>
              <a:gd name="connsiteX1" fmla="*/ 1825618 w 2190750"/>
              <a:gd name="connsiteY1" fmla="*/ 0 h 4533900"/>
              <a:gd name="connsiteX2" fmla="*/ 2190750 w 2190750"/>
              <a:gd name="connsiteY2" fmla="*/ 365132 h 4533900"/>
              <a:gd name="connsiteX3" fmla="*/ 2190750 w 2190750"/>
              <a:gd name="connsiteY3" fmla="*/ 4168768 h 4533900"/>
              <a:gd name="connsiteX4" fmla="*/ 1825618 w 2190750"/>
              <a:gd name="connsiteY4" fmla="*/ 4533900 h 4533900"/>
              <a:gd name="connsiteX5" fmla="*/ 365132 w 2190750"/>
              <a:gd name="connsiteY5" fmla="*/ 4533900 h 4533900"/>
              <a:gd name="connsiteX6" fmla="*/ 0 w 2190750"/>
              <a:gd name="connsiteY6" fmla="*/ 4168768 h 4533900"/>
              <a:gd name="connsiteX7" fmla="*/ 0 w 2190750"/>
              <a:gd name="connsiteY7" fmla="*/ 365132 h 4533900"/>
              <a:gd name="connsiteX8" fmla="*/ 365132 w 2190750"/>
              <a:gd name="connsiteY8" fmla="*/ 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0750" h="4533900">
                <a:moveTo>
                  <a:pt x="365132" y="0"/>
                </a:moveTo>
                <a:lnTo>
                  <a:pt x="1825618" y="0"/>
                </a:lnTo>
                <a:cubicBezTo>
                  <a:pt x="2027275" y="0"/>
                  <a:pt x="2190750" y="163475"/>
                  <a:pt x="2190750" y="365132"/>
                </a:cubicBezTo>
                <a:lnTo>
                  <a:pt x="2190750" y="4168768"/>
                </a:lnTo>
                <a:cubicBezTo>
                  <a:pt x="2190750" y="4370425"/>
                  <a:pt x="2027275" y="4533900"/>
                  <a:pt x="1825618" y="4533900"/>
                </a:cubicBezTo>
                <a:lnTo>
                  <a:pt x="365132" y="4533900"/>
                </a:lnTo>
                <a:cubicBezTo>
                  <a:pt x="163475" y="4533900"/>
                  <a:pt x="0" y="4370425"/>
                  <a:pt x="0" y="4168768"/>
                </a:cubicBezTo>
                <a:lnTo>
                  <a:pt x="0" y="365132"/>
                </a:lnTo>
                <a:cubicBezTo>
                  <a:pt x="0" y="163475"/>
                  <a:pt x="163475" y="0"/>
                  <a:pt x="3651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010093" y="3429000"/>
            <a:ext cx="2499392" cy="20724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58920" y="1135857"/>
            <a:ext cx="3804742" cy="3008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7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05985" y="2330245"/>
            <a:ext cx="2676484" cy="1681317"/>
          </a:xfrm>
          <a:custGeom>
            <a:avLst/>
            <a:gdLst>
              <a:gd name="connsiteX0" fmla="*/ 560450 w 7138220"/>
              <a:gd name="connsiteY0" fmla="*/ 0 h 3362633"/>
              <a:gd name="connsiteX1" fmla="*/ 6577770 w 7138220"/>
              <a:gd name="connsiteY1" fmla="*/ 0 h 3362633"/>
              <a:gd name="connsiteX2" fmla="*/ 7138220 w 7138220"/>
              <a:gd name="connsiteY2" fmla="*/ 560450 h 3362633"/>
              <a:gd name="connsiteX3" fmla="*/ 7138220 w 7138220"/>
              <a:gd name="connsiteY3" fmla="*/ 2802183 h 3362633"/>
              <a:gd name="connsiteX4" fmla="*/ 6577770 w 7138220"/>
              <a:gd name="connsiteY4" fmla="*/ 3362633 h 3362633"/>
              <a:gd name="connsiteX5" fmla="*/ 560450 w 7138220"/>
              <a:gd name="connsiteY5" fmla="*/ 3362633 h 3362633"/>
              <a:gd name="connsiteX6" fmla="*/ 0 w 7138220"/>
              <a:gd name="connsiteY6" fmla="*/ 2802183 h 3362633"/>
              <a:gd name="connsiteX7" fmla="*/ 0 w 7138220"/>
              <a:gd name="connsiteY7" fmla="*/ 560450 h 3362633"/>
              <a:gd name="connsiteX8" fmla="*/ 560450 w 7138220"/>
              <a:gd name="connsiteY8" fmla="*/ 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8220" h="3362633">
                <a:moveTo>
                  <a:pt x="560450" y="0"/>
                </a:moveTo>
                <a:lnTo>
                  <a:pt x="6577770" y="0"/>
                </a:lnTo>
                <a:cubicBezTo>
                  <a:pt x="6887298" y="0"/>
                  <a:pt x="7138220" y="250922"/>
                  <a:pt x="7138220" y="560450"/>
                </a:cubicBezTo>
                <a:lnTo>
                  <a:pt x="7138220" y="2802183"/>
                </a:lnTo>
                <a:cubicBezTo>
                  <a:pt x="7138220" y="3111711"/>
                  <a:pt x="6887298" y="3362633"/>
                  <a:pt x="6577770" y="3362633"/>
                </a:cubicBezTo>
                <a:lnTo>
                  <a:pt x="560450" y="3362633"/>
                </a:lnTo>
                <a:cubicBezTo>
                  <a:pt x="250922" y="3362633"/>
                  <a:pt x="0" y="3111711"/>
                  <a:pt x="0" y="2802183"/>
                </a:cubicBezTo>
                <a:lnTo>
                  <a:pt x="0" y="560450"/>
                </a:lnTo>
                <a:cubicBezTo>
                  <a:pt x="0" y="250922"/>
                  <a:pt x="250922" y="0"/>
                  <a:pt x="5604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32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49995" y="1095375"/>
            <a:ext cx="1635706" cy="2667000"/>
          </a:xfrm>
          <a:custGeom>
            <a:avLst/>
            <a:gdLst>
              <a:gd name="connsiteX0" fmla="*/ 0 w 4286250"/>
              <a:gd name="connsiteY0" fmla="*/ 0 h 4724400"/>
              <a:gd name="connsiteX1" fmla="*/ 4286250 w 4286250"/>
              <a:gd name="connsiteY1" fmla="*/ 0 h 4724400"/>
              <a:gd name="connsiteX2" fmla="*/ 4286250 w 4286250"/>
              <a:gd name="connsiteY2" fmla="*/ 4724400 h 4724400"/>
              <a:gd name="connsiteX3" fmla="*/ 0 w 4286250"/>
              <a:gd name="connsiteY3" fmla="*/ 4724400 h 4724400"/>
              <a:gd name="connsiteX4" fmla="*/ 0 w 4286250"/>
              <a:gd name="connsiteY4" fmla="*/ 0 h 4724400"/>
              <a:gd name="connsiteX0" fmla="*/ 0 w 4324350"/>
              <a:gd name="connsiteY0" fmla="*/ 609600 h 5334000"/>
              <a:gd name="connsiteX1" fmla="*/ 4324350 w 4324350"/>
              <a:gd name="connsiteY1" fmla="*/ 0 h 5334000"/>
              <a:gd name="connsiteX2" fmla="*/ 4286250 w 4324350"/>
              <a:gd name="connsiteY2" fmla="*/ 5334000 h 5334000"/>
              <a:gd name="connsiteX3" fmla="*/ 0 w 4324350"/>
              <a:gd name="connsiteY3" fmla="*/ 5334000 h 5334000"/>
              <a:gd name="connsiteX4" fmla="*/ 0 w 4324350"/>
              <a:gd name="connsiteY4" fmla="*/ 609600 h 5334000"/>
              <a:gd name="connsiteX0" fmla="*/ 0 w 4362450"/>
              <a:gd name="connsiteY0" fmla="*/ 2019300 h 5334000"/>
              <a:gd name="connsiteX1" fmla="*/ 4362450 w 4362450"/>
              <a:gd name="connsiteY1" fmla="*/ 0 h 5334000"/>
              <a:gd name="connsiteX2" fmla="*/ 4324350 w 4362450"/>
              <a:gd name="connsiteY2" fmla="*/ 5334000 h 5334000"/>
              <a:gd name="connsiteX3" fmla="*/ 38100 w 4362450"/>
              <a:gd name="connsiteY3" fmla="*/ 5334000 h 5334000"/>
              <a:gd name="connsiteX4" fmla="*/ 0 w 4362450"/>
              <a:gd name="connsiteY4" fmla="*/ 2019300 h 5334000"/>
              <a:gd name="connsiteX0" fmla="*/ 0 w 4362450"/>
              <a:gd name="connsiteY0" fmla="*/ 2019300 h 5334000"/>
              <a:gd name="connsiteX1" fmla="*/ 4362450 w 4362450"/>
              <a:gd name="connsiteY1" fmla="*/ 0 h 5334000"/>
              <a:gd name="connsiteX2" fmla="*/ 4362450 w 4362450"/>
              <a:gd name="connsiteY2" fmla="*/ 3486150 h 5334000"/>
              <a:gd name="connsiteX3" fmla="*/ 38100 w 4362450"/>
              <a:gd name="connsiteY3" fmla="*/ 5334000 h 5334000"/>
              <a:gd name="connsiteX4" fmla="*/ 0 w 4362450"/>
              <a:gd name="connsiteY4" fmla="*/ 20193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450" h="5334000">
                <a:moveTo>
                  <a:pt x="0" y="2019300"/>
                </a:moveTo>
                <a:lnTo>
                  <a:pt x="4362450" y="0"/>
                </a:lnTo>
                <a:lnTo>
                  <a:pt x="4362450" y="3486150"/>
                </a:lnTo>
                <a:lnTo>
                  <a:pt x="38100" y="53340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07127" y="3442335"/>
            <a:ext cx="311427" cy="1245870"/>
          </a:xfrm>
          <a:custGeom>
            <a:avLst/>
            <a:gdLst>
              <a:gd name="connsiteX0" fmla="*/ 0 w 647700"/>
              <a:gd name="connsiteY0" fmla="*/ 0 h 2095500"/>
              <a:gd name="connsiteX1" fmla="*/ 647700 w 647700"/>
              <a:gd name="connsiteY1" fmla="*/ 0 h 2095500"/>
              <a:gd name="connsiteX2" fmla="*/ 647700 w 647700"/>
              <a:gd name="connsiteY2" fmla="*/ 2095500 h 2095500"/>
              <a:gd name="connsiteX3" fmla="*/ 0 w 647700"/>
              <a:gd name="connsiteY3" fmla="*/ 2095500 h 2095500"/>
              <a:gd name="connsiteX4" fmla="*/ 0 w 647700"/>
              <a:gd name="connsiteY4" fmla="*/ 0 h 2095500"/>
              <a:gd name="connsiteX0" fmla="*/ 0 w 807720"/>
              <a:gd name="connsiteY0" fmla="*/ 373380 h 2468880"/>
              <a:gd name="connsiteX1" fmla="*/ 807720 w 807720"/>
              <a:gd name="connsiteY1" fmla="*/ 0 h 2468880"/>
              <a:gd name="connsiteX2" fmla="*/ 647700 w 807720"/>
              <a:gd name="connsiteY2" fmla="*/ 2468880 h 2468880"/>
              <a:gd name="connsiteX3" fmla="*/ 0 w 807720"/>
              <a:gd name="connsiteY3" fmla="*/ 2468880 h 2468880"/>
              <a:gd name="connsiteX4" fmla="*/ 0 w 807720"/>
              <a:gd name="connsiteY4" fmla="*/ 373380 h 2468880"/>
              <a:gd name="connsiteX0" fmla="*/ 0 w 830580"/>
              <a:gd name="connsiteY0" fmla="*/ 373380 h 2468880"/>
              <a:gd name="connsiteX1" fmla="*/ 807720 w 830580"/>
              <a:gd name="connsiteY1" fmla="*/ 0 h 2468880"/>
              <a:gd name="connsiteX2" fmla="*/ 830580 w 830580"/>
              <a:gd name="connsiteY2" fmla="*/ 2072640 h 2468880"/>
              <a:gd name="connsiteX3" fmla="*/ 0 w 830580"/>
              <a:gd name="connsiteY3" fmla="*/ 2468880 h 2468880"/>
              <a:gd name="connsiteX4" fmla="*/ 0 w 830580"/>
              <a:gd name="connsiteY4" fmla="*/ 373380 h 2468880"/>
              <a:gd name="connsiteX0" fmla="*/ 0 w 830580"/>
              <a:gd name="connsiteY0" fmla="*/ 373380 h 2491740"/>
              <a:gd name="connsiteX1" fmla="*/ 807720 w 830580"/>
              <a:gd name="connsiteY1" fmla="*/ 0 h 2491740"/>
              <a:gd name="connsiteX2" fmla="*/ 830580 w 830580"/>
              <a:gd name="connsiteY2" fmla="*/ 2072640 h 2491740"/>
              <a:gd name="connsiteX3" fmla="*/ 22860 w 830580"/>
              <a:gd name="connsiteY3" fmla="*/ 2491740 h 2491740"/>
              <a:gd name="connsiteX4" fmla="*/ 0 w 830580"/>
              <a:gd name="connsiteY4" fmla="*/ 373380 h 24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" h="2491740">
                <a:moveTo>
                  <a:pt x="0" y="373380"/>
                </a:moveTo>
                <a:lnTo>
                  <a:pt x="807720" y="0"/>
                </a:lnTo>
                <a:lnTo>
                  <a:pt x="830580" y="2072640"/>
                </a:lnTo>
                <a:lnTo>
                  <a:pt x="22860" y="2491740"/>
                </a:lnTo>
                <a:lnTo>
                  <a:pt x="0" y="37338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 rot="20051682">
            <a:off x="3431011" y="2606841"/>
            <a:ext cx="1654515" cy="1284863"/>
          </a:xfrm>
          <a:custGeom>
            <a:avLst/>
            <a:gdLst>
              <a:gd name="connsiteX0" fmla="*/ 0 w 4316412"/>
              <a:gd name="connsiteY0" fmla="*/ 0 h 2168525"/>
              <a:gd name="connsiteX1" fmla="*/ 4316412 w 4316412"/>
              <a:gd name="connsiteY1" fmla="*/ 0 h 2168525"/>
              <a:gd name="connsiteX2" fmla="*/ 4316412 w 4316412"/>
              <a:gd name="connsiteY2" fmla="*/ 2168525 h 2168525"/>
              <a:gd name="connsiteX3" fmla="*/ 0 w 4316412"/>
              <a:gd name="connsiteY3" fmla="*/ 2168525 h 2168525"/>
              <a:gd name="connsiteX4" fmla="*/ 0 w 4316412"/>
              <a:gd name="connsiteY4" fmla="*/ 0 h 2168525"/>
              <a:gd name="connsiteX0" fmla="*/ 0 w 4316412"/>
              <a:gd name="connsiteY0" fmla="*/ 0 h 2168525"/>
              <a:gd name="connsiteX1" fmla="*/ 2720374 w 4316412"/>
              <a:gd name="connsiteY1" fmla="*/ 66606 h 2168525"/>
              <a:gd name="connsiteX2" fmla="*/ 4316412 w 4316412"/>
              <a:gd name="connsiteY2" fmla="*/ 2168525 h 2168525"/>
              <a:gd name="connsiteX3" fmla="*/ 0 w 4316412"/>
              <a:gd name="connsiteY3" fmla="*/ 2168525 h 2168525"/>
              <a:gd name="connsiteX4" fmla="*/ 0 w 4316412"/>
              <a:gd name="connsiteY4" fmla="*/ 0 h 2168525"/>
              <a:gd name="connsiteX0" fmla="*/ 0 w 4652846"/>
              <a:gd name="connsiteY0" fmla="*/ 0 h 2573031"/>
              <a:gd name="connsiteX1" fmla="*/ 2720374 w 4652846"/>
              <a:gd name="connsiteY1" fmla="*/ 66606 h 2573031"/>
              <a:gd name="connsiteX2" fmla="*/ 4652846 w 4652846"/>
              <a:gd name="connsiteY2" fmla="*/ 2573031 h 2573031"/>
              <a:gd name="connsiteX3" fmla="*/ 0 w 4652846"/>
              <a:gd name="connsiteY3" fmla="*/ 2168525 h 2573031"/>
              <a:gd name="connsiteX4" fmla="*/ 0 w 4652846"/>
              <a:gd name="connsiteY4" fmla="*/ 0 h 2573031"/>
              <a:gd name="connsiteX0" fmla="*/ 0 w 4652846"/>
              <a:gd name="connsiteY0" fmla="*/ 0 h 2573031"/>
              <a:gd name="connsiteX1" fmla="*/ 2720374 w 4652846"/>
              <a:gd name="connsiteY1" fmla="*/ 66606 h 2573031"/>
              <a:gd name="connsiteX2" fmla="*/ 4652846 w 4652846"/>
              <a:gd name="connsiteY2" fmla="*/ 2573031 h 2573031"/>
              <a:gd name="connsiteX3" fmla="*/ 2211475 w 4652846"/>
              <a:gd name="connsiteY3" fmla="*/ 2496235 h 2573031"/>
              <a:gd name="connsiteX4" fmla="*/ 0 w 4652846"/>
              <a:gd name="connsiteY4" fmla="*/ 0 h 2573031"/>
              <a:gd name="connsiteX0" fmla="*/ 0 w 4412615"/>
              <a:gd name="connsiteY0" fmla="*/ 0 h 2569726"/>
              <a:gd name="connsiteX1" fmla="*/ 2480143 w 4412615"/>
              <a:gd name="connsiteY1" fmla="*/ 63301 h 2569726"/>
              <a:gd name="connsiteX2" fmla="*/ 4412615 w 4412615"/>
              <a:gd name="connsiteY2" fmla="*/ 2569726 h 2569726"/>
              <a:gd name="connsiteX3" fmla="*/ 1971244 w 4412615"/>
              <a:gd name="connsiteY3" fmla="*/ 2492930 h 2569726"/>
              <a:gd name="connsiteX4" fmla="*/ 0 w 4412615"/>
              <a:gd name="connsiteY4" fmla="*/ 0 h 256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2615" h="2569726">
                <a:moveTo>
                  <a:pt x="0" y="0"/>
                </a:moveTo>
                <a:lnTo>
                  <a:pt x="2480143" y="63301"/>
                </a:lnTo>
                <a:lnTo>
                  <a:pt x="4412615" y="2569726"/>
                </a:lnTo>
                <a:lnTo>
                  <a:pt x="1971244" y="24929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73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01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17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3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5" r:id="rId15"/>
    <p:sldLayoutId id="2147483747" r:id="rId16"/>
    <p:sldLayoutId id="2147483755" r:id="rId17"/>
    <p:sldLayoutId id="2147483756" r:id="rId18"/>
    <p:sldLayoutId id="2147483761" r:id="rId19"/>
    <p:sldLayoutId id="2147483661" r:id="rId20"/>
    <p:sldLayoutId id="2147483662" r:id="rId21"/>
    <p:sldLayoutId id="2147483663" r:id="rId22"/>
    <p:sldLayoutId id="2147483664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4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4" r:id="rId48"/>
    <p:sldLayoutId id="2147483696" r:id="rId49"/>
    <p:sldLayoutId id="2147483697" r:id="rId50"/>
    <p:sldLayoutId id="2147483698" r:id="rId51"/>
    <p:sldLayoutId id="2147483699" r:id="rId52"/>
    <p:sldLayoutId id="2147483705" r:id="rId53"/>
    <p:sldLayoutId id="2147483706" r:id="rId54"/>
    <p:sldLayoutId id="2147483707" r:id="rId55"/>
    <p:sldLayoutId id="2147483708" r:id="rId56"/>
    <p:sldLayoutId id="2147483700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28" r:id="rId64"/>
    <p:sldLayoutId id="2147483762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&#10;&#10;&#10;&#10;Descrição gerada automaticamente">
            <a:extLst>
              <a:ext uri="{FF2B5EF4-FFF2-40B4-BE49-F238E27FC236}">
                <a16:creationId xmlns:a16="http://schemas.microsoft.com/office/drawing/2014/main" id="{EC3AB10A-D33B-F142-846B-5D900884E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6858000"/>
          </a:xfrm>
          <a:prstGeom prst="rect">
            <a:avLst/>
          </a:prstGeom>
        </p:spPr>
      </p:pic>
      <p:sp>
        <p:nvSpPr>
          <p:cNvPr id="306" name="TextShape 2"/>
          <p:cNvSpPr txBox="1"/>
          <p:nvPr/>
        </p:nvSpPr>
        <p:spPr>
          <a:xfrm>
            <a:off x="3994516" y="3435850"/>
            <a:ext cx="4869118" cy="19227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Nivelamento Institucional (1)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Nivelamento de </a:t>
            </a:r>
            <a:r>
              <a:rPr lang="pt-BR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e objetivos - CEP /CNP (2)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Início dos trabalhos</a:t>
            </a:r>
          </a:p>
        </p:txBody>
      </p:sp>
      <p:pic>
        <p:nvPicPr>
          <p:cNvPr id="4" name="Imagem 2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98248" y="5498658"/>
            <a:ext cx="1080000" cy="1080000"/>
          </a:xfrm>
          <a:prstGeom prst="rect">
            <a:avLst/>
          </a:prstGeom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1DCE5F6-932C-8D4E-9AF6-F6C5AA44BA4A}"/>
              </a:ext>
            </a:extLst>
          </p:cNvPr>
          <p:cNvSpPr/>
          <p:nvPr/>
        </p:nvSpPr>
        <p:spPr>
          <a:xfrm>
            <a:off x="3994516" y="2679454"/>
            <a:ext cx="42058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ROTEIRO – DINÂMICA</a:t>
            </a:r>
            <a:endParaRPr lang="pt-BR" sz="25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E378722-C6B2-7247-91F6-22F13B1B397B}"/>
              </a:ext>
            </a:extLst>
          </p:cNvPr>
          <p:cNvSpPr txBox="1"/>
          <p:nvPr/>
        </p:nvSpPr>
        <p:spPr>
          <a:xfrm>
            <a:off x="5310073" y="168118"/>
            <a:ext cx="36367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NIVELAMENTO INSTITUCIONAL 1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1520DE-D56F-4AD1-907A-63BE91CDF825}"/>
              </a:ext>
            </a:extLst>
          </p:cNvPr>
          <p:cNvSpPr txBox="1"/>
          <p:nvPr/>
        </p:nvSpPr>
        <p:spPr>
          <a:xfrm>
            <a:off x="2337683" y="977510"/>
            <a:ext cx="53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INSERIR LOGO CEP </a:t>
            </a:r>
          </a:p>
        </p:txBody>
      </p:sp>
    </p:spTree>
    <p:extLst>
      <p:ext uri="{BB962C8B-B14F-4D97-AF65-F5344CB8AC3E}">
        <p14:creationId xmlns:p14="http://schemas.microsoft.com/office/powerpoint/2010/main" val="13071208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63A48100-1297-0A45-9649-F9942D6F6F2F}"/>
              </a:ext>
            </a:extLst>
          </p:cNvPr>
          <p:cNvSpPr txBox="1"/>
          <p:nvPr/>
        </p:nvSpPr>
        <p:spPr>
          <a:xfrm>
            <a:off x="997725" y="737669"/>
            <a:ext cx="4653353" cy="403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GERAL CREA-**</a:t>
            </a:r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1EEE90-7D9C-EC4E-A86B-468E3D9B614F}"/>
              </a:ext>
            </a:extLst>
          </p:cNvPr>
          <p:cNvCxnSpPr/>
          <p:nvPr/>
        </p:nvCxnSpPr>
        <p:spPr>
          <a:xfrm>
            <a:off x="870150" y="1214416"/>
            <a:ext cx="7428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7E45A443-199D-0845-9B93-18CC4F7F6234}"/>
              </a:ext>
            </a:extLst>
          </p:cNvPr>
          <p:cNvSpPr txBox="1"/>
          <p:nvPr/>
        </p:nvSpPr>
        <p:spPr>
          <a:xfrm>
            <a:off x="793647" y="2421173"/>
            <a:ext cx="1642699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DIREÇÃO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[Cargos honoríficos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remunerados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Plenário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Câmaras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Diretoria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Inspetorias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 descr="Uma imagem contendo mapa&#10;&#10;&#10;&#10;Descrição gerada automaticamente">
            <a:extLst>
              <a:ext uri="{FF2B5EF4-FFF2-40B4-BE49-F238E27FC236}">
                <a16:creationId xmlns:a16="http://schemas.microsoft.com/office/drawing/2014/main" id="{EB7AB4C4-62F4-4E4D-96C6-A010CBD78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705" y="1426523"/>
            <a:ext cx="5327392" cy="4901201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05B03A1A-CC3A-194E-B190-B6CD1F73D96F}"/>
              </a:ext>
            </a:extLst>
          </p:cNvPr>
          <p:cNvSpPr txBox="1"/>
          <p:nvPr/>
        </p:nvSpPr>
        <p:spPr>
          <a:xfrm>
            <a:off x="2705470" y="5879217"/>
            <a:ext cx="2114788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500" b="1" dirty="0">
                <a:solidFill>
                  <a:srgbClr val="FFA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OPERACIONAL</a:t>
            </a:r>
          </a:p>
          <a:p>
            <a:pPr>
              <a:buClr>
                <a:srgbClr val="FFA100"/>
              </a:buClr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[remunerados]</a:t>
            </a:r>
          </a:p>
          <a:p>
            <a:pPr>
              <a:buClr>
                <a:srgbClr val="FFA100"/>
              </a:buClr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FA10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Funcionários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B3F57F0-643D-7C4A-8A8A-86F6E2BE111B}"/>
              </a:ext>
            </a:extLst>
          </p:cNvPr>
          <p:cNvSpPr txBox="1"/>
          <p:nvPr/>
        </p:nvSpPr>
        <p:spPr>
          <a:xfrm>
            <a:off x="7215894" y="3544731"/>
            <a:ext cx="1718104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[Cargos honoríficos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remunerados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Comissões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</a:t>
            </a:r>
          </a:p>
        </p:txBody>
      </p:sp>
    </p:spTree>
    <p:extLst>
      <p:ext uri="{BB962C8B-B14F-4D97-AF65-F5344CB8AC3E}">
        <p14:creationId xmlns:p14="http://schemas.microsoft.com/office/powerpoint/2010/main" val="154881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5DE6FE3-D314-4D7F-A956-005322CE3FA7}"/>
              </a:ext>
            </a:extLst>
          </p:cNvPr>
          <p:cNvSpPr txBox="1"/>
          <p:nvPr/>
        </p:nvSpPr>
        <p:spPr>
          <a:xfrm>
            <a:off x="2021746" y="0"/>
            <a:ext cx="391765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INFORMAÇÕES SOBRE OS NÚMEROS  CREA**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20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6DAE754-50D4-804F-88D0-5B336EEF5AB3}"/>
              </a:ext>
            </a:extLst>
          </p:cNvPr>
          <p:cNvSpPr/>
          <p:nvPr/>
        </p:nvSpPr>
        <p:spPr>
          <a:xfrm rot="5400000">
            <a:off x="4099562" y="-4099561"/>
            <a:ext cx="944877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pic>
        <p:nvPicPr>
          <p:cNvPr id="11" name="Imagem 10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9CC28B43-BAE7-5B47-8B77-A537493DF5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298" y="1491883"/>
            <a:ext cx="6325944" cy="464613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8B5BA073-E013-154C-9A9E-1FC0BBE2A0CD}"/>
              </a:ext>
            </a:extLst>
          </p:cNvPr>
          <p:cNvSpPr txBox="1"/>
          <p:nvPr/>
        </p:nvSpPr>
        <p:spPr>
          <a:xfrm>
            <a:off x="486782" y="328168"/>
            <a:ext cx="838408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 REGIONAL – SUPORTE OPERACIONAL – </a:t>
            </a:r>
            <a:r>
              <a:rPr lang="en-US" sz="1875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INFORMAÇÕES SOBRE O CREA**</a:t>
            </a:r>
          </a:p>
        </p:txBody>
      </p:sp>
      <p:sp>
        <p:nvSpPr>
          <p:cNvPr id="5" name="TextBox 61">
            <a:extLst>
              <a:ext uri="{FF2B5EF4-FFF2-40B4-BE49-F238E27FC236}">
                <a16:creationId xmlns:a16="http://schemas.microsoft.com/office/drawing/2014/main" id="{6DA0339A-F14D-AB44-B1A8-1ABC1D6B3992}"/>
              </a:ext>
            </a:extLst>
          </p:cNvPr>
          <p:cNvSpPr txBox="1"/>
          <p:nvPr/>
        </p:nvSpPr>
        <p:spPr>
          <a:xfrm>
            <a:off x="920133" y="2130568"/>
            <a:ext cx="1444783" cy="75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75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E43F4D42-5AD1-7743-BFEB-C47AF2AB12D0}"/>
              </a:ext>
            </a:extLst>
          </p:cNvPr>
          <p:cNvSpPr txBox="1"/>
          <p:nvPr/>
        </p:nvSpPr>
        <p:spPr>
          <a:xfrm>
            <a:off x="696153" y="2768969"/>
            <a:ext cx="1892742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REGIONAIS</a:t>
            </a:r>
          </a:p>
        </p:txBody>
      </p:sp>
      <p:sp>
        <p:nvSpPr>
          <p:cNvPr id="7" name="TextBox 61">
            <a:extLst>
              <a:ext uri="{FF2B5EF4-FFF2-40B4-BE49-F238E27FC236}">
                <a16:creationId xmlns:a16="http://schemas.microsoft.com/office/drawing/2014/main" id="{393E12F4-8AB0-544B-A73E-DDC76DB5CCDB}"/>
              </a:ext>
            </a:extLst>
          </p:cNvPr>
          <p:cNvSpPr txBox="1"/>
          <p:nvPr/>
        </p:nvSpPr>
        <p:spPr>
          <a:xfrm>
            <a:off x="920133" y="4615912"/>
            <a:ext cx="1444783" cy="75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75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F024064-4557-2B4A-AB38-26DA699C1024}"/>
              </a:ext>
            </a:extLst>
          </p:cNvPr>
          <p:cNvSpPr txBox="1"/>
          <p:nvPr/>
        </p:nvSpPr>
        <p:spPr>
          <a:xfrm>
            <a:off x="529974" y="5254313"/>
            <a:ext cx="222510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UNIDADES DE</a:t>
            </a:r>
          </a:p>
          <a:p>
            <a:pPr algn="ctr"/>
            <a:r>
              <a:rPr lang="en-US" sz="22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</a:t>
            </a:r>
          </a:p>
        </p:txBody>
      </p:sp>
    </p:spTree>
    <p:extLst>
      <p:ext uri="{BB962C8B-B14F-4D97-AF65-F5344CB8AC3E}">
        <p14:creationId xmlns:p14="http://schemas.microsoft.com/office/powerpoint/2010/main" val="365866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3025902" y="6283690"/>
            <a:ext cx="28200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spc="225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pt-BR" sz="1400" b="1" spc="225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crea-mg</a:t>
            </a:r>
            <a:r>
              <a:rPr lang="pt-BR" sz="1400" spc="225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.org.br</a:t>
            </a:r>
            <a:endParaRPr lang="en-US" sz="1400" spc="225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05669" y="4823545"/>
            <a:ext cx="2830903" cy="39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567" spc="225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</a:t>
            </a:r>
          </a:p>
          <a:p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0800 031 27 32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135">
            <a:extLst>
              <a:ext uri="{FF2B5EF4-FFF2-40B4-BE49-F238E27FC236}">
                <a16:creationId xmlns:a16="http://schemas.microsoft.com/office/drawing/2014/main" id="{37BC3940-D59C-4447-BF47-4245C9BEEAB2}"/>
              </a:ext>
            </a:extLst>
          </p:cNvPr>
          <p:cNvSpPr txBox="1"/>
          <p:nvPr/>
        </p:nvSpPr>
        <p:spPr>
          <a:xfrm>
            <a:off x="826759" y="5977796"/>
            <a:ext cx="2100289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25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www.radiocreaminas.com.br</a:t>
            </a:r>
            <a:endParaRPr lang="en-US" sz="1125" b="1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135">
            <a:extLst>
              <a:ext uri="{FF2B5EF4-FFF2-40B4-BE49-F238E27FC236}">
                <a16:creationId xmlns:a16="http://schemas.microsoft.com/office/drawing/2014/main" id="{2966FBB7-1A22-AF45-B286-ADD6D5D360DE}"/>
              </a:ext>
            </a:extLst>
          </p:cNvPr>
          <p:cNvSpPr txBox="1"/>
          <p:nvPr/>
        </p:nvSpPr>
        <p:spPr>
          <a:xfrm>
            <a:off x="3736533" y="5977796"/>
            <a:ext cx="2042726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25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www.flickr.com</a:t>
            </a:r>
            <a:r>
              <a:rPr lang="pt-BR" sz="1125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pt-BR" sz="1125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</a:t>
            </a:r>
            <a:r>
              <a:rPr lang="pt-BR" sz="1125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-minas</a:t>
            </a:r>
            <a:endParaRPr lang="en-US" sz="1125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135">
            <a:extLst>
              <a:ext uri="{FF2B5EF4-FFF2-40B4-BE49-F238E27FC236}">
                <a16:creationId xmlns:a16="http://schemas.microsoft.com/office/drawing/2014/main" id="{603164F6-5AE2-8949-BF66-356A3607E4B0}"/>
              </a:ext>
            </a:extLst>
          </p:cNvPr>
          <p:cNvSpPr txBox="1"/>
          <p:nvPr/>
        </p:nvSpPr>
        <p:spPr>
          <a:xfrm>
            <a:off x="6588745" y="5977796"/>
            <a:ext cx="1728496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25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twitter.com</a:t>
            </a:r>
            <a:r>
              <a:rPr lang="pt-BR" sz="1125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pt-BR" sz="1125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Crea_Minas</a:t>
            </a:r>
            <a:endParaRPr lang="en-US" sz="1125" b="1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A327A4-4225-5046-BFBE-7257497E9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99" b="23268"/>
          <a:stretch/>
        </p:blipFill>
        <p:spPr>
          <a:xfrm>
            <a:off x="1366696" y="5406587"/>
            <a:ext cx="1020415" cy="52686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FCCFD23-5FA2-184D-A922-223C38BFF4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991" y="5407855"/>
            <a:ext cx="893812" cy="67035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2691B50-9F47-A146-BA2A-3802BE42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262" y="5437297"/>
            <a:ext cx="583463" cy="583463"/>
          </a:xfrm>
          <a:prstGeom prst="rect">
            <a:avLst/>
          </a:prstGeom>
        </p:spPr>
      </p:pic>
      <p:pic>
        <p:nvPicPr>
          <p:cNvPr id="19" name="Espaço Reservado para Imagem 18" descr="Uma imagem contendo céu, edifício, ao ar livre, cidade&#10;&#10;&#10;&#10;Descrição gerada automaticamente">
            <a:extLst>
              <a:ext uri="{FF2B5EF4-FFF2-40B4-BE49-F238E27FC236}">
                <a16:creationId xmlns:a16="http://schemas.microsoft.com/office/drawing/2014/main" id="{64BCA5ED-0481-1F4D-BAF9-21148DCDF1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89" y="483826"/>
            <a:ext cx="8766022" cy="2959723"/>
          </a:xfrm>
        </p:spPr>
      </p:pic>
      <p:pic>
        <p:nvPicPr>
          <p:cNvPr id="130" name="Imagem 129">
            <a:extLst>
              <a:ext uri="{FF2B5EF4-FFF2-40B4-BE49-F238E27FC236}">
                <a16:creationId xmlns:a16="http://schemas.microsoft.com/office/drawing/2014/main" id="{2530C18C-10F4-C34D-85FF-ADDFDCD77A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99" t="6364" r="18241" b="14420"/>
          <a:stretch/>
        </p:blipFill>
        <p:spPr>
          <a:xfrm>
            <a:off x="3106849" y="2575237"/>
            <a:ext cx="2930303" cy="1707527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C3D25CE9-115C-B44F-8396-AE1B1731F884}"/>
              </a:ext>
            </a:extLst>
          </p:cNvPr>
          <p:cNvSpPr/>
          <p:nvPr/>
        </p:nvSpPr>
        <p:spPr>
          <a:xfrm>
            <a:off x="0" y="6602235"/>
            <a:ext cx="9144000" cy="284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 dirty="0"/>
          </a:p>
        </p:txBody>
      </p:sp>
      <p:sp>
        <p:nvSpPr>
          <p:cNvPr id="13" name="TextBox 135">
            <a:extLst>
              <a:ext uri="{FF2B5EF4-FFF2-40B4-BE49-F238E27FC236}">
                <a16:creationId xmlns:a16="http://schemas.microsoft.com/office/drawing/2014/main" id="{8CDDD897-D742-1A40-A756-38A2460DA9C0}"/>
              </a:ext>
            </a:extLst>
          </p:cNvPr>
          <p:cNvSpPr txBox="1"/>
          <p:nvPr/>
        </p:nvSpPr>
        <p:spPr>
          <a:xfrm>
            <a:off x="1151081" y="4931715"/>
            <a:ext cx="28886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(31) 3299-8825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 descr="Uma imagem contendo gráficos vetoriais&#10;&#10;&#10;&#10;Descrição gerada automaticamente">
            <a:extLst>
              <a:ext uri="{FF2B5EF4-FFF2-40B4-BE49-F238E27FC236}">
                <a16:creationId xmlns:a16="http://schemas.microsoft.com/office/drawing/2014/main" id="{B3DEF8D9-0F47-4142-8F05-D492E9C78C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9" y="4706423"/>
            <a:ext cx="758360" cy="758360"/>
          </a:xfrm>
          <a:prstGeom prst="rect">
            <a:avLst/>
          </a:prstGeom>
        </p:spPr>
      </p:pic>
      <p:sp>
        <p:nvSpPr>
          <p:cNvPr id="15" name="TextBox 135">
            <a:extLst>
              <a:ext uri="{FF2B5EF4-FFF2-40B4-BE49-F238E27FC236}">
                <a16:creationId xmlns:a16="http://schemas.microsoft.com/office/drawing/2014/main" id="{285A6229-1959-704A-BA6D-62BC3F0689AA}"/>
              </a:ext>
            </a:extLst>
          </p:cNvPr>
          <p:cNvSpPr txBox="1"/>
          <p:nvPr/>
        </p:nvSpPr>
        <p:spPr>
          <a:xfrm>
            <a:off x="0" y="4330240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b="1" dirty="0">
                <a:solidFill>
                  <a:srgbClr val="1E5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União e diálogo para avançar</a:t>
            </a:r>
            <a:endParaRPr lang="en-US" b="1" dirty="0">
              <a:solidFill>
                <a:srgbClr val="1E5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1868534"/>
            <a:ext cx="91428" cy="1020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67"/>
          </a:p>
        </p:txBody>
      </p:sp>
      <p:sp>
        <p:nvSpPr>
          <p:cNvPr id="21" name="TextBox 20"/>
          <p:cNvSpPr txBox="1"/>
          <p:nvPr/>
        </p:nvSpPr>
        <p:spPr>
          <a:xfrm>
            <a:off x="485454" y="2311922"/>
            <a:ext cx="4047261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37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é quem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96513" y="3223471"/>
            <a:ext cx="1062926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03485" y="3764618"/>
            <a:ext cx="4137125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SISTEMA</a:t>
            </a:r>
          </a:p>
          <a:p>
            <a:r>
              <a:rPr lang="pt-BR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CONFEA/CREA/MÚTUA</a:t>
            </a:r>
          </a:p>
        </p:txBody>
      </p:sp>
      <p:pic>
        <p:nvPicPr>
          <p:cNvPr id="32" name="Espaço Reservado para Imagem 31">
            <a:extLst>
              <a:ext uri="{FF2B5EF4-FFF2-40B4-BE49-F238E27FC236}">
                <a16:creationId xmlns:a16="http://schemas.microsoft.com/office/drawing/2014/main" id="{5289D31A-68CD-DA4B-B0DF-BFCC753005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42822" y="3093383"/>
            <a:ext cx="2301178" cy="2536092"/>
          </a:xfrm>
        </p:spPr>
      </p:pic>
      <p:pic>
        <p:nvPicPr>
          <p:cNvPr id="22" name="Espaço Reservado para Imagem 21" descr="Uma imagem contendo céu, transporte, ao ar livre, grua&#10;&#10;&#10;&#10;Descrição gerada automaticamente">
            <a:extLst>
              <a:ext uri="{FF2B5EF4-FFF2-40B4-BE49-F238E27FC236}">
                <a16:creationId xmlns:a16="http://schemas.microsoft.com/office/drawing/2014/main" id="{E63A5F94-5FB7-184A-B205-ABFA19E0E5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2715" y="521968"/>
            <a:ext cx="2301178" cy="2571415"/>
          </a:xfr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52FF71E-60A3-D448-A1EA-BDA87FAAF4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54" y="3677631"/>
            <a:ext cx="979574" cy="979574"/>
          </a:xfrm>
          <a:prstGeom prst="rect">
            <a:avLst/>
          </a:prstGeom>
        </p:spPr>
      </p:pic>
      <p:pic>
        <p:nvPicPr>
          <p:cNvPr id="5" name="Imagem 4" descr="Uma imagem contendo céu, ao ar livre, edifício, grama&#10;&#10;&#10;&#10;Descrição gerada automaticamente">
            <a:extLst>
              <a:ext uri="{FF2B5EF4-FFF2-40B4-BE49-F238E27FC236}">
                <a16:creationId xmlns:a16="http://schemas.microsoft.com/office/drawing/2014/main" id="{2E576852-0770-C147-8476-B245E9D3AF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789" y="5629475"/>
            <a:ext cx="5711211" cy="12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6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37B1ABC-E3D6-8F4E-9F59-7B2F16834461}"/>
              </a:ext>
            </a:extLst>
          </p:cNvPr>
          <p:cNvSpPr/>
          <p:nvPr/>
        </p:nvSpPr>
        <p:spPr>
          <a:xfrm>
            <a:off x="2304000" y="1176374"/>
            <a:ext cx="6840000" cy="36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CONFEA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F268D6-0DF7-5C4A-B82A-60E810F4F710}"/>
              </a:ext>
            </a:extLst>
          </p:cNvPr>
          <p:cNvSpPr/>
          <p:nvPr/>
        </p:nvSpPr>
        <p:spPr>
          <a:xfrm>
            <a:off x="3265714" y="2761784"/>
            <a:ext cx="5878286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CREA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8013EC-904C-BF47-90A2-34A8FDE7FD8D}"/>
              </a:ext>
            </a:extLst>
          </p:cNvPr>
          <p:cNvSpPr/>
          <p:nvPr/>
        </p:nvSpPr>
        <p:spPr>
          <a:xfrm>
            <a:off x="2304000" y="5006506"/>
            <a:ext cx="6840000" cy="360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MÚTUA/CAIXA DE ASSISTÊNCIA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E378722-C6B2-7247-91F6-22F13B1B397B}"/>
              </a:ext>
            </a:extLst>
          </p:cNvPr>
          <p:cNvSpPr txBox="1"/>
          <p:nvPr/>
        </p:nvSpPr>
        <p:spPr>
          <a:xfrm>
            <a:off x="6814719" y="475396"/>
            <a:ext cx="20444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0DEFEA-EC24-854F-8019-6E564829AC8A}"/>
              </a:ext>
            </a:extLst>
          </p:cNvPr>
          <p:cNvSpPr/>
          <p:nvPr/>
        </p:nvSpPr>
        <p:spPr>
          <a:xfrm>
            <a:off x="3218212" y="5509010"/>
            <a:ext cx="5812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pt-BR" sz="1200" dirty="0"/>
              <a:t>Entidade privada sem fins lucrativos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Instituição de benefícios sociais, previdenciários e assistenciais para seus associados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EA4C7F-4B51-A145-8AD2-16A5CCDA8987}"/>
              </a:ext>
            </a:extLst>
          </p:cNvPr>
          <p:cNvSpPr/>
          <p:nvPr/>
        </p:nvSpPr>
        <p:spPr>
          <a:xfrm>
            <a:off x="4239490" y="3273199"/>
            <a:ext cx="451856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pt-BR" sz="1200" dirty="0"/>
              <a:t>Órgão público da administração indireta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Autarquia federal especial  - abrangência estadual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Fiscaliza o exercício e a atividade das áreas da engenharia, agronomia e geociências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Atendimento à sociedade e ao profissional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Zela pela ética profissional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Registra as tabelas de honorários elaboradas pelas entidades de profissionais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998D993-257D-9E48-958C-BE1009A8AE20}"/>
              </a:ext>
            </a:extLst>
          </p:cNvPr>
          <p:cNvSpPr/>
          <p:nvPr/>
        </p:nvSpPr>
        <p:spPr>
          <a:xfrm>
            <a:off x="3265714" y="1572009"/>
            <a:ext cx="5690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pt-BR" sz="1200" dirty="0"/>
              <a:t>Órgão público da administração indireta 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Autarquia federal especial - abrangência nacional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Instância máxima na regulamentação do exercício profissional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Zela pela ética profissional da engenharia, agronomia e geociências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C3F67B5-3464-B44B-90D7-BAECB12A3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1" y="788713"/>
            <a:ext cx="2081150" cy="208115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8ED1B12-205D-2049-B4F5-AFEF1007E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98" y="2387561"/>
            <a:ext cx="2081150" cy="208115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A38BFFC-02F3-9347-9D8C-8F10793DD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" y="4548030"/>
            <a:ext cx="2161309" cy="2161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7156" y="6027003"/>
            <a:ext cx="426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Caixa de Assistência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Operacionalizam os benefícios instituídos pela Mútua, fazendo parte de um esforço de descentralização administrativa.</a:t>
            </a:r>
            <a:endParaRPr lang="pt-BR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090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8C120D6-BF4E-B14D-92B3-7E781EE8F8B4}"/>
              </a:ext>
            </a:extLst>
          </p:cNvPr>
          <p:cNvSpPr/>
          <p:nvPr/>
        </p:nvSpPr>
        <p:spPr>
          <a:xfrm>
            <a:off x="2304000" y="4137652"/>
            <a:ext cx="6840000" cy="360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SINDICATOS DE PROFISSIONAIS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B7100A-567D-1E44-96EA-3C431217A0AE}"/>
              </a:ext>
            </a:extLst>
          </p:cNvPr>
          <p:cNvSpPr/>
          <p:nvPr/>
        </p:nvSpPr>
        <p:spPr>
          <a:xfrm>
            <a:off x="2304000" y="1143137"/>
            <a:ext cx="6840000" cy="70854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ASSOCIAÇÕES, CLUBES, </a:t>
            </a:r>
          </a:p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INSTITUTOS, SOCIEDADES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7C0155C-E755-0848-8F82-876DEE8B832C}"/>
              </a:ext>
            </a:extLst>
          </p:cNvPr>
          <p:cNvSpPr txBox="1"/>
          <p:nvPr/>
        </p:nvSpPr>
        <p:spPr>
          <a:xfrm>
            <a:off x="6808830" y="410722"/>
            <a:ext cx="20444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B9DEC4-CFD7-3646-A4A8-79D32144EC29}"/>
              </a:ext>
            </a:extLst>
          </p:cNvPr>
          <p:cNvSpPr/>
          <p:nvPr/>
        </p:nvSpPr>
        <p:spPr>
          <a:xfrm>
            <a:off x="3232643" y="4537131"/>
            <a:ext cx="5539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pt-BR" sz="1200" dirty="0"/>
              <a:t>Entidades privadas, sem fins lucrativos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Fiscalizam as condições de trabalho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Fiscalizam as condições salariais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Representam os profissionais de uma mesma categoria ou de profissões correlatas perante o poder judiciário e as entidades administrativas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Defendem os interesses dos trabalhadores a ele congregados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44FD3FF-22F4-8D4D-B00D-D43CCC598518}"/>
              </a:ext>
            </a:extLst>
          </p:cNvPr>
          <p:cNvSpPr/>
          <p:nvPr/>
        </p:nvSpPr>
        <p:spPr>
          <a:xfrm>
            <a:off x="3323439" y="1925400"/>
            <a:ext cx="5492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pt-BR" sz="1200" dirty="0"/>
              <a:t>Entidades privadas, sem fins lucrativos, congregam os profissionais da região ou área de atuação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Estimulam o aprimoramento profissional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Defendem os interesses dos associados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/>
              <a:t>Contribuem para melhorar a qualidade de vida da região à qual pertencem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R</a:t>
            </a:r>
            <a:r>
              <a:rPr lang="pt-BR" sz="1200" dirty="0" err="1"/>
              <a:t>esponsáveis</a:t>
            </a:r>
            <a:r>
              <a:rPr lang="pt-BR" sz="1200" dirty="0"/>
              <a:t> por elaborar as Tabelas de Honorários Profissionais  </a:t>
            </a:r>
          </a:p>
          <a:p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m 13" descr="Uma imagem contendo texto, cartão de negócios, rainha&#10;&#10;&#10;&#10;Descrição gerada automaticamente">
            <a:extLst>
              <a:ext uri="{FF2B5EF4-FFF2-40B4-BE49-F238E27FC236}">
                <a16:creationId xmlns:a16="http://schemas.microsoft.com/office/drawing/2014/main" id="{FEF81608-A992-1D44-93FA-8AB6ACA11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3530560"/>
            <a:ext cx="2360221" cy="2360221"/>
          </a:xfrm>
          <a:prstGeom prst="rect">
            <a:avLst/>
          </a:prstGeom>
        </p:spPr>
      </p:pic>
      <p:pic>
        <p:nvPicPr>
          <p:cNvPr id="16" name="Imagem 15" descr="Uma imagem contendo texto&#10;&#10;&#10;&#10;Descrição gerada automaticamente">
            <a:extLst>
              <a:ext uri="{FF2B5EF4-FFF2-40B4-BE49-F238E27FC236}">
                <a16:creationId xmlns:a16="http://schemas.microsoft.com/office/drawing/2014/main" id="{0EAFF1BD-5C2F-AA45-BB8E-B7BC0ED6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1" y="814078"/>
            <a:ext cx="2360221" cy="23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0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A9F9850-0236-9C4F-8AA6-BBDFDD58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03" y="1506029"/>
            <a:ext cx="3714123" cy="4104004"/>
          </a:xfrm>
          <a:prstGeom prst="rect">
            <a:avLst/>
          </a:prstGeom>
        </p:spPr>
      </p:pic>
      <p:pic>
        <p:nvPicPr>
          <p:cNvPr id="8" name="Imagem 7" descr="Uma imagem contendo metalúrgico&#10;&#10;Descrição gerada com alta confiança">
            <a:extLst>
              <a:ext uri="{FF2B5EF4-FFF2-40B4-BE49-F238E27FC236}">
                <a16:creationId xmlns:a16="http://schemas.microsoft.com/office/drawing/2014/main" id="{E36B0412-92C5-B848-87CF-4F35892CE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92055">
            <a:off x="2472893" y="2334781"/>
            <a:ext cx="1085322" cy="1085322"/>
          </a:xfrm>
          <a:prstGeom prst="rect">
            <a:avLst/>
          </a:prstGeom>
        </p:spPr>
      </p:pic>
      <p:pic>
        <p:nvPicPr>
          <p:cNvPr id="9" name="Imagem 8" descr="Uma imagem contendo metalúrgico&#10;&#10;Descrição gerada com alta confiança">
            <a:extLst>
              <a:ext uri="{FF2B5EF4-FFF2-40B4-BE49-F238E27FC236}">
                <a16:creationId xmlns:a16="http://schemas.microsoft.com/office/drawing/2014/main" id="{ED02D55C-9D44-C74F-9608-4945E5FD2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0488">
            <a:off x="5898519" y="2390649"/>
            <a:ext cx="1085322" cy="1085322"/>
          </a:xfrm>
          <a:prstGeom prst="rect">
            <a:avLst/>
          </a:prstGeom>
        </p:spPr>
      </p:pic>
      <p:sp>
        <p:nvSpPr>
          <p:cNvPr id="11" name="Shape 5425">
            <a:extLst>
              <a:ext uri="{FF2B5EF4-FFF2-40B4-BE49-F238E27FC236}">
                <a16:creationId xmlns:a16="http://schemas.microsoft.com/office/drawing/2014/main" id="{0C8A95A5-FB1D-264B-B972-525B9B7F2DA8}"/>
              </a:ext>
            </a:extLst>
          </p:cNvPr>
          <p:cNvSpPr/>
          <p:nvPr/>
        </p:nvSpPr>
        <p:spPr>
          <a:xfrm>
            <a:off x="6694889" y="4156477"/>
            <a:ext cx="203145" cy="203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  <a:moveTo>
                  <a:pt x="10800" y="14152"/>
                </a:moveTo>
                <a:cubicBezTo>
                  <a:pt x="8938" y="14152"/>
                  <a:pt x="7076" y="12662"/>
                  <a:pt x="7076" y="10800"/>
                </a:cubicBezTo>
                <a:cubicBezTo>
                  <a:pt x="7076" y="8566"/>
                  <a:pt x="8938" y="7076"/>
                  <a:pt x="10800" y="7076"/>
                </a:cubicBezTo>
                <a:cubicBezTo>
                  <a:pt x="12662" y="7076"/>
                  <a:pt x="14524" y="8566"/>
                  <a:pt x="14524" y="10800"/>
                </a:cubicBezTo>
                <a:cubicBezTo>
                  <a:pt x="14524" y="12662"/>
                  <a:pt x="12662" y="14152"/>
                  <a:pt x="10800" y="14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5" tIns="34285" rIns="34285" bIns="34285" numCol="1" anchor="t">
            <a:noAutofit/>
          </a:bodyPr>
          <a:lstStyle/>
          <a:p>
            <a:pPr defTabSz="3429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EA00127-CE22-8247-A0DC-2B1A6B690F96}"/>
              </a:ext>
            </a:extLst>
          </p:cNvPr>
          <p:cNvSpPr txBox="1"/>
          <p:nvPr/>
        </p:nvSpPr>
        <p:spPr>
          <a:xfrm>
            <a:off x="7061877" y="3935015"/>
            <a:ext cx="1530800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2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planos de benefícios sociais, previdenciários e assistenciais ofertados, mediante adesão, aos profissionais do Sistema </a:t>
            </a:r>
            <a:r>
              <a:rPr lang="pt-BR" sz="1125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Confea</a:t>
            </a:r>
            <a:r>
              <a:rPr lang="pt-BR" sz="112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/Crea.</a:t>
            </a:r>
            <a:endParaRPr lang="en-US" sz="1125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hape 5425">
            <a:extLst>
              <a:ext uri="{FF2B5EF4-FFF2-40B4-BE49-F238E27FC236}">
                <a16:creationId xmlns:a16="http://schemas.microsoft.com/office/drawing/2014/main" id="{981B3366-6B95-2947-B51F-D92D1A57DFA1}"/>
              </a:ext>
            </a:extLst>
          </p:cNvPr>
          <p:cNvSpPr/>
          <p:nvPr/>
        </p:nvSpPr>
        <p:spPr>
          <a:xfrm>
            <a:off x="3540174" y="1907237"/>
            <a:ext cx="203145" cy="203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  <a:moveTo>
                  <a:pt x="10800" y="14152"/>
                </a:moveTo>
                <a:cubicBezTo>
                  <a:pt x="8938" y="14152"/>
                  <a:pt x="7076" y="12662"/>
                  <a:pt x="7076" y="10800"/>
                </a:cubicBezTo>
                <a:cubicBezTo>
                  <a:pt x="7076" y="8566"/>
                  <a:pt x="8938" y="7076"/>
                  <a:pt x="10800" y="7076"/>
                </a:cubicBezTo>
                <a:cubicBezTo>
                  <a:pt x="12662" y="7076"/>
                  <a:pt x="14524" y="8566"/>
                  <a:pt x="14524" y="10800"/>
                </a:cubicBezTo>
                <a:cubicBezTo>
                  <a:pt x="14524" y="12662"/>
                  <a:pt x="12662" y="14152"/>
                  <a:pt x="10800" y="14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5" tIns="34285" rIns="34285" bIns="34285" numCol="1" anchor="t">
            <a:noAutofit/>
          </a:bodyPr>
          <a:lstStyle/>
          <a:p>
            <a:pPr defTabSz="3429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72CD1AC-F71F-BB49-AC97-787A0236254E}"/>
              </a:ext>
            </a:extLst>
          </p:cNvPr>
          <p:cNvSpPr txBox="1"/>
          <p:nvPr/>
        </p:nvSpPr>
        <p:spPr>
          <a:xfrm>
            <a:off x="1242295" y="1561034"/>
            <a:ext cx="210918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12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Regulamenta, em nível nacional, o exercício das profissões de base tecnológica.</a:t>
            </a:r>
            <a:endParaRPr lang="en-US" sz="1125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Shape 5425">
            <a:extLst>
              <a:ext uri="{FF2B5EF4-FFF2-40B4-BE49-F238E27FC236}">
                <a16:creationId xmlns:a16="http://schemas.microsoft.com/office/drawing/2014/main" id="{FBB75488-8791-964B-A0DA-9F78D18F4D7D}"/>
              </a:ext>
            </a:extLst>
          </p:cNvPr>
          <p:cNvSpPr/>
          <p:nvPr/>
        </p:nvSpPr>
        <p:spPr>
          <a:xfrm>
            <a:off x="2547248" y="4130164"/>
            <a:ext cx="203145" cy="203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  <a:moveTo>
                  <a:pt x="10800" y="14152"/>
                </a:moveTo>
                <a:cubicBezTo>
                  <a:pt x="8938" y="14152"/>
                  <a:pt x="7076" y="12662"/>
                  <a:pt x="7076" y="10800"/>
                </a:cubicBezTo>
                <a:cubicBezTo>
                  <a:pt x="7076" y="8566"/>
                  <a:pt x="8938" y="7076"/>
                  <a:pt x="10800" y="7076"/>
                </a:cubicBezTo>
                <a:cubicBezTo>
                  <a:pt x="12662" y="7076"/>
                  <a:pt x="14524" y="8566"/>
                  <a:pt x="14524" y="10800"/>
                </a:cubicBezTo>
                <a:cubicBezTo>
                  <a:pt x="14524" y="12662"/>
                  <a:pt x="12662" y="14152"/>
                  <a:pt x="10800" y="14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5" tIns="34285" rIns="34285" bIns="34285" numCol="1" anchor="t">
            <a:noAutofit/>
          </a:bodyPr>
          <a:lstStyle/>
          <a:p>
            <a:pPr defTabSz="3429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DC83C54-4F6A-4849-8FFD-2B3B5F5A0EF6}"/>
              </a:ext>
            </a:extLst>
          </p:cNvPr>
          <p:cNvSpPr txBox="1"/>
          <p:nvPr/>
        </p:nvSpPr>
        <p:spPr>
          <a:xfrm>
            <a:off x="730237" y="3935015"/>
            <a:ext cx="1677930" cy="121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1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Regulamentam e fiscalizam, em nível estadual, o exercício das profissões de base tecnológica, além de outras funções.</a:t>
            </a:r>
            <a:endParaRPr lang="en-US" sz="112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A7E9D89-EFFA-CC42-880F-615849AB5459}"/>
              </a:ext>
            </a:extLst>
          </p:cNvPr>
          <p:cNvSpPr txBox="1"/>
          <p:nvPr/>
        </p:nvSpPr>
        <p:spPr>
          <a:xfrm>
            <a:off x="956619" y="316335"/>
            <a:ext cx="8009512" cy="403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GERAL SISTEMA CONFEA/CREA</a:t>
            </a:r>
          </a:p>
        </p:txBody>
      </p:sp>
    </p:spTree>
    <p:extLst>
      <p:ext uri="{BB962C8B-B14F-4D97-AF65-F5344CB8AC3E}">
        <p14:creationId xmlns:p14="http://schemas.microsoft.com/office/powerpoint/2010/main" val="176718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309" y="1493298"/>
            <a:ext cx="275738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25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Conselhos</a:t>
            </a:r>
            <a:endParaRPr lang="en-US" sz="2625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25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profissionais</a:t>
            </a:r>
            <a:endParaRPr lang="en-US" sz="2625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8309" y="2500433"/>
            <a:ext cx="7428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8310" y="2699761"/>
            <a:ext cx="317237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órgãos públicos. </a:t>
            </a:r>
          </a:p>
          <a:p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Autarquias federais criadas para regulamentação e fiscalização do exercício e das atividades profissionais.</a:t>
            </a:r>
            <a:endParaRPr lang="en-US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9DB56E-ADBD-4716-BA07-97398030952E}"/>
              </a:ext>
            </a:extLst>
          </p:cNvPr>
          <p:cNvSpPr txBox="1"/>
          <p:nvPr/>
        </p:nvSpPr>
        <p:spPr>
          <a:xfrm>
            <a:off x="5142451" y="805343"/>
            <a:ext cx="317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INSERIR FOTOS DA FACHADA DO CREA E FOTOS DO PLÉNÁRIO</a:t>
            </a:r>
          </a:p>
        </p:txBody>
      </p:sp>
    </p:spTree>
    <p:extLst>
      <p:ext uri="{BB962C8B-B14F-4D97-AF65-F5344CB8AC3E}">
        <p14:creationId xmlns:p14="http://schemas.microsoft.com/office/powerpoint/2010/main" val="278024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E4F7FF4C-210F-9B46-99A1-5BF724AE29D0}"/>
              </a:ext>
            </a:extLst>
          </p:cNvPr>
          <p:cNvSpPr/>
          <p:nvPr/>
        </p:nvSpPr>
        <p:spPr>
          <a:xfrm>
            <a:off x="0" y="-11208"/>
            <a:ext cx="9143999" cy="907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50900" dist="190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567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1D79A-BDD8-4852-9995-38F888097ADA}"/>
              </a:ext>
            </a:extLst>
          </p:cNvPr>
          <p:cNvGrpSpPr/>
          <p:nvPr/>
        </p:nvGrpSpPr>
        <p:grpSpPr>
          <a:xfrm>
            <a:off x="5543532" y="1594164"/>
            <a:ext cx="2892633" cy="3517798"/>
            <a:chOff x="6719888" y="33338"/>
            <a:chExt cx="2776538" cy="337661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0401FC7-65BF-4C72-9005-96B19BD5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33338"/>
              <a:ext cx="2776538" cy="1985963"/>
            </a:xfrm>
            <a:custGeom>
              <a:avLst/>
              <a:gdLst>
                <a:gd name="T0" fmla="*/ 0 w 1749"/>
                <a:gd name="T1" fmla="*/ 0 h 1251"/>
                <a:gd name="T2" fmla="*/ 0 w 1749"/>
                <a:gd name="T3" fmla="*/ 1251 h 1251"/>
                <a:gd name="T4" fmla="*/ 1749 w 1749"/>
                <a:gd name="T5" fmla="*/ 1251 h 1251"/>
                <a:gd name="T6" fmla="*/ 1749 w 1749"/>
                <a:gd name="T7" fmla="*/ 0 h 1251"/>
                <a:gd name="T8" fmla="*/ 0 w 1749"/>
                <a:gd name="T9" fmla="*/ 0 h 1251"/>
                <a:gd name="T10" fmla="*/ 1690 w 1749"/>
                <a:gd name="T11" fmla="*/ 1192 h 1251"/>
                <a:gd name="T12" fmla="*/ 59 w 1749"/>
                <a:gd name="T13" fmla="*/ 1192 h 1251"/>
                <a:gd name="T14" fmla="*/ 59 w 1749"/>
                <a:gd name="T15" fmla="*/ 59 h 1251"/>
                <a:gd name="T16" fmla="*/ 1690 w 1749"/>
                <a:gd name="T17" fmla="*/ 59 h 1251"/>
                <a:gd name="T18" fmla="*/ 1690 w 1749"/>
                <a:gd name="T19" fmla="*/ 1192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9" h="1251">
                  <a:moveTo>
                    <a:pt x="0" y="0"/>
                  </a:moveTo>
                  <a:lnTo>
                    <a:pt x="0" y="1251"/>
                  </a:lnTo>
                  <a:lnTo>
                    <a:pt x="1749" y="1251"/>
                  </a:lnTo>
                  <a:lnTo>
                    <a:pt x="1749" y="0"/>
                  </a:lnTo>
                  <a:lnTo>
                    <a:pt x="0" y="0"/>
                  </a:lnTo>
                  <a:close/>
                  <a:moveTo>
                    <a:pt x="1690" y="1192"/>
                  </a:moveTo>
                  <a:lnTo>
                    <a:pt x="59" y="1192"/>
                  </a:lnTo>
                  <a:lnTo>
                    <a:pt x="59" y="59"/>
                  </a:lnTo>
                  <a:lnTo>
                    <a:pt x="1690" y="59"/>
                  </a:lnTo>
                  <a:lnTo>
                    <a:pt x="1690" y="1192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8350C1-054E-4CB8-A54B-35D8B2951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127000"/>
              <a:ext cx="2589213" cy="1798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78943B5-3CB1-4E08-8AF8-C3A78F4B8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3336925"/>
              <a:ext cx="309563" cy="73025"/>
            </a:xfrm>
            <a:custGeom>
              <a:avLst/>
              <a:gdLst>
                <a:gd name="T0" fmla="*/ 113 w 119"/>
                <a:gd name="T1" fmla="*/ 0 h 28"/>
                <a:gd name="T2" fmla="*/ 119 w 119"/>
                <a:gd name="T3" fmla="*/ 20 h 28"/>
                <a:gd name="T4" fmla="*/ 119 w 119"/>
                <a:gd name="T5" fmla="*/ 28 h 28"/>
                <a:gd name="T6" fmla="*/ 94 w 119"/>
                <a:gd name="T7" fmla="*/ 28 h 28"/>
                <a:gd name="T8" fmla="*/ 74 w 119"/>
                <a:gd name="T9" fmla="*/ 28 h 28"/>
                <a:gd name="T10" fmla="*/ 8 w 119"/>
                <a:gd name="T11" fmla="*/ 28 h 28"/>
                <a:gd name="T12" fmla="*/ 38 w 119"/>
                <a:gd name="T13" fmla="*/ 8 h 28"/>
                <a:gd name="T14" fmla="*/ 66 w 119"/>
                <a:gd name="T15" fmla="*/ 0 h 28"/>
                <a:gd name="T16" fmla="*/ 113 w 11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13" y="0"/>
                  </a:moveTo>
                  <a:cubicBezTo>
                    <a:pt x="113" y="0"/>
                    <a:pt x="119" y="7"/>
                    <a:pt x="119" y="2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83" y="19"/>
                    <a:pt x="74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0" y="15"/>
                    <a:pt x="38" y="8"/>
                  </a:cubicBezTo>
                  <a:cubicBezTo>
                    <a:pt x="45" y="7"/>
                    <a:pt x="66" y="0"/>
                    <a:pt x="66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5C3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0AE85F-02A8-4A49-944E-94289683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5" y="3336925"/>
              <a:ext cx="312738" cy="73025"/>
            </a:xfrm>
            <a:custGeom>
              <a:avLst/>
              <a:gdLst>
                <a:gd name="T0" fmla="*/ 114 w 120"/>
                <a:gd name="T1" fmla="*/ 0 h 28"/>
                <a:gd name="T2" fmla="*/ 120 w 120"/>
                <a:gd name="T3" fmla="*/ 20 h 28"/>
                <a:gd name="T4" fmla="*/ 120 w 120"/>
                <a:gd name="T5" fmla="*/ 28 h 28"/>
                <a:gd name="T6" fmla="*/ 95 w 120"/>
                <a:gd name="T7" fmla="*/ 28 h 28"/>
                <a:gd name="T8" fmla="*/ 75 w 120"/>
                <a:gd name="T9" fmla="*/ 28 h 28"/>
                <a:gd name="T10" fmla="*/ 9 w 120"/>
                <a:gd name="T11" fmla="*/ 28 h 28"/>
                <a:gd name="T12" fmla="*/ 39 w 120"/>
                <a:gd name="T13" fmla="*/ 8 h 28"/>
                <a:gd name="T14" fmla="*/ 67 w 120"/>
                <a:gd name="T15" fmla="*/ 0 h 28"/>
                <a:gd name="T16" fmla="*/ 114 w 120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14" y="0"/>
                  </a:moveTo>
                  <a:cubicBezTo>
                    <a:pt x="114" y="0"/>
                    <a:pt x="120" y="7"/>
                    <a:pt x="120" y="20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84" y="19"/>
                    <a:pt x="7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0" y="15"/>
                    <a:pt x="39" y="8"/>
                  </a:cubicBezTo>
                  <a:cubicBezTo>
                    <a:pt x="46" y="7"/>
                    <a:pt x="67" y="0"/>
                    <a:pt x="67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5C3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F4A335D-AD1E-4AD7-BF72-4F762AC1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913" y="2151063"/>
              <a:ext cx="220663" cy="1185863"/>
            </a:xfrm>
            <a:custGeom>
              <a:avLst/>
              <a:gdLst>
                <a:gd name="T0" fmla="*/ 105 w 139"/>
                <a:gd name="T1" fmla="*/ 747 h 747"/>
                <a:gd name="T2" fmla="*/ 5 w 139"/>
                <a:gd name="T3" fmla="*/ 747 h 747"/>
                <a:gd name="T4" fmla="*/ 0 w 139"/>
                <a:gd name="T5" fmla="*/ 374 h 747"/>
                <a:gd name="T6" fmla="*/ 0 w 139"/>
                <a:gd name="T7" fmla="*/ 0 h 747"/>
                <a:gd name="T8" fmla="*/ 139 w 139"/>
                <a:gd name="T9" fmla="*/ 0 h 747"/>
                <a:gd name="T10" fmla="*/ 118 w 139"/>
                <a:gd name="T11" fmla="*/ 379 h 747"/>
                <a:gd name="T12" fmla="*/ 105 w 139"/>
                <a:gd name="T13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47">
                  <a:moveTo>
                    <a:pt x="105" y="747"/>
                  </a:moveTo>
                  <a:lnTo>
                    <a:pt x="5" y="747"/>
                  </a:lnTo>
                  <a:lnTo>
                    <a:pt x="0" y="37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18" y="379"/>
                  </a:lnTo>
                  <a:lnTo>
                    <a:pt x="105" y="747"/>
                  </a:lnTo>
                  <a:close/>
                </a:path>
              </a:pathLst>
            </a:custGeom>
            <a:solidFill>
              <a:srgbClr val="41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D938A40-6AC7-4244-BD2B-BAB1007E9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2171700"/>
              <a:ext cx="269875" cy="1165225"/>
            </a:xfrm>
            <a:custGeom>
              <a:avLst/>
              <a:gdLst>
                <a:gd name="T0" fmla="*/ 170 w 170"/>
                <a:gd name="T1" fmla="*/ 734 h 734"/>
                <a:gd name="T2" fmla="*/ 118 w 170"/>
                <a:gd name="T3" fmla="*/ 734 h 734"/>
                <a:gd name="T4" fmla="*/ 44 w 170"/>
                <a:gd name="T5" fmla="*/ 353 h 734"/>
                <a:gd name="T6" fmla="*/ 0 w 170"/>
                <a:gd name="T7" fmla="*/ 0 h 734"/>
                <a:gd name="T8" fmla="*/ 140 w 170"/>
                <a:gd name="T9" fmla="*/ 0 h 734"/>
                <a:gd name="T10" fmla="*/ 129 w 170"/>
                <a:gd name="T11" fmla="*/ 360 h 734"/>
                <a:gd name="T12" fmla="*/ 170 w 170"/>
                <a:gd name="T13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734">
                  <a:moveTo>
                    <a:pt x="170" y="734"/>
                  </a:moveTo>
                  <a:lnTo>
                    <a:pt x="118" y="734"/>
                  </a:lnTo>
                  <a:lnTo>
                    <a:pt x="44" y="353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29" y="360"/>
                  </a:lnTo>
                  <a:lnTo>
                    <a:pt x="170" y="734"/>
                  </a:lnTo>
                  <a:close/>
                </a:path>
              </a:pathLst>
            </a:custGeom>
            <a:solidFill>
              <a:srgbClr val="39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5FE8A3-E8B6-4AFF-9754-D2E1C404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749300"/>
              <a:ext cx="369888" cy="449263"/>
            </a:xfrm>
            <a:custGeom>
              <a:avLst/>
              <a:gdLst>
                <a:gd name="T0" fmla="*/ 128 w 142"/>
                <a:gd name="T1" fmla="*/ 108 h 173"/>
                <a:gd name="T2" fmla="*/ 35 w 142"/>
                <a:gd name="T3" fmla="*/ 165 h 173"/>
                <a:gd name="T4" fmla="*/ 14 w 142"/>
                <a:gd name="T5" fmla="*/ 54 h 173"/>
                <a:gd name="T6" fmla="*/ 93 w 142"/>
                <a:gd name="T7" fmla="*/ 11 h 173"/>
                <a:gd name="T8" fmla="*/ 128 w 142"/>
                <a:gd name="T9" fmla="*/ 10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3">
                  <a:moveTo>
                    <a:pt x="128" y="108"/>
                  </a:moveTo>
                  <a:cubicBezTo>
                    <a:pt x="114" y="150"/>
                    <a:pt x="68" y="173"/>
                    <a:pt x="35" y="165"/>
                  </a:cubicBezTo>
                  <a:cubicBezTo>
                    <a:pt x="9" y="159"/>
                    <a:pt x="0" y="96"/>
                    <a:pt x="14" y="54"/>
                  </a:cubicBezTo>
                  <a:cubicBezTo>
                    <a:pt x="28" y="11"/>
                    <a:pt x="61" y="0"/>
                    <a:pt x="93" y="11"/>
                  </a:cubicBezTo>
                  <a:cubicBezTo>
                    <a:pt x="126" y="22"/>
                    <a:pt x="142" y="65"/>
                    <a:pt x="128" y="108"/>
                  </a:cubicBezTo>
                  <a:close/>
                </a:path>
              </a:pathLst>
            </a:custGeom>
            <a:solidFill>
              <a:srgbClr val="E5C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BD32C7-C2C9-4BAC-8271-BC4F779AF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1112838"/>
              <a:ext cx="134938" cy="219075"/>
            </a:xfrm>
            <a:prstGeom prst="rect">
              <a:avLst/>
            </a:prstGeom>
            <a:solidFill>
              <a:srgbClr val="E5C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77AF6FB-EDA4-47CA-9C86-E728CFE3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755650"/>
              <a:ext cx="419100" cy="398463"/>
            </a:xfrm>
            <a:custGeom>
              <a:avLst/>
              <a:gdLst>
                <a:gd name="T0" fmla="*/ 7 w 161"/>
                <a:gd name="T1" fmla="*/ 49 h 154"/>
                <a:gd name="T2" fmla="*/ 81 w 161"/>
                <a:gd name="T3" fmla="*/ 1 h 154"/>
                <a:gd name="T4" fmla="*/ 134 w 161"/>
                <a:gd name="T5" fmla="*/ 118 h 154"/>
                <a:gd name="T6" fmla="*/ 116 w 161"/>
                <a:gd name="T7" fmla="*/ 144 h 154"/>
                <a:gd name="T8" fmla="*/ 116 w 161"/>
                <a:gd name="T9" fmla="*/ 145 h 154"/>
                <a:gd name="T10" fmla="*/ 108 w 161"/>
                <a:gd name="T11" fmla="*/ 154 h 154"/>
                <a:gd name="T12" fmla="*/ 106 w 161"/>
                <a:gd name="T13" fmla="*/ 131 h 154"/>
                <a:gd name="T14" fmla="*/ 113 w 161"/>
                <a:gd name="T15" fmla="*/ 92 h 154"/>
                <a:gd name="T16" fmla="*/ 104 w 161"/>
                <a:gd name="T17" fmla="*/ 75 h 154"/>
                <a:gd name="T18" fmla="*/ 81 w 161"/>
                <a:gd name="T19" fmla="*/ 54 h 154"/>
                <a:gd name="T20" fmla="*/ 54 w 161"/>
                <a:gd name="T21" fmla="*/ 61 h 154"/>
                <a:gd name="T22" fmla="*/ 7 w 161"/>
                <a:gd name="T23" fmla="*/ 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154">
                  <a:moveTo>
                    <a:pt x="7" y="49"/>
                  </a:moveTo>
                  <a:cubicBezTo>
                    <a:pt x="0" y="36"/>
                    <a:pt x="41" y="0"/>
                    <a:pt x="81" y="1"/>
                  </a:cubicBezTo>
                  <a:cubicBezTo>
                    <a:pt x="155" y="3"/>
                    <a:pt x="161" y="65"/>
                    <a:pt x="134" y="118"/>
                  </a:cubicBezTo>
                  <a:cubicBezTo>
                    <a:pt x="131" y="125"/>
                    <a:pt x="126" y="135"/>
                    <a:pt x="116" y="144"/>
                  </a:cubicBezTo>
                  <a:cubicBezTo>
                    <a:pt x="116" y="144"/>
                    <a:pt x="116" y="145"/>
                    <a:pt x="116" y="145"/>
                  </a:cubicBezTo>
                  <a:cubicBezTo>
                    <a:pt x="115" y="151"/>
                    <a:pt x="108" y="154"/>
                    <a:pt x="108" y="154"/>
                  </a:cubicBezTo>
                  <a:cubicBezTo>
                    <a:pt x="108" y="154"/>
                    <a:pt x="100" y="141"/>
                    <a:pt x="106" y="131"/>
                  </a:cubicBezTo>
                  <a:cubicBezTo>
                    <a:pt x="110" y="124"/>
                    <a:pt x="119" y="114"/>
                    <a:pt x="113" y="92"/>
                  </a:cubicBezTo>
                  <a:cubicBezTo>
                    <a:pt x="112" y="87"/>
                    <a:pt x="109" y="75"/>
                    <a:pt x="104" y="75"/>
                  </a:cubicBezTo>
                  <a:cubicBezTo>
                    <a:pt x="86" y="72"/>
                    <a:pt x="84" y="60"/>
                    <a:pt x="81" y="54"/>
                  </a:cubicBezTo>
                  <a:cubicBezTo>
                    <a:pt x="77" y="43"/>
                    <a:pt x="60" y="59"/>
                    <a:pt x="54" y="61"/>
                  </a:cubicBezTo>
                  <a:cubicBezTo>
                    <a:pt x="38" y="67"/>
                    <a:pt x="13" y="60"/>
                    <a:pt x="7" y="49"/>
                  </a:cubicBezTo>
                  <a:close/>
                </a:path>
              </a:pathLst>
            </a:custGeom>
            <a:solidFill>
              <a:srgbClr val="72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E49795C-6401-4023-88F1-B10F3948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138" y="949325"/>
              <a:ext cx="61913" cy="90488"/>
            </a:xfrm>
            <a:custGeom>
              <a:avLst/>
              <a:gdLst>
                <a:gd name="T0" fmla="*/ 22 w 24"/>
                <a:gd name="T1" fmla="*/ 18 h 35"/>
                <a:gd name="T2" fmla="*/ 16 w 24"/>
                <a:gd name="T3" fmla="*/ 2 h 35"/>
                <a:gd name="T4" fmla="*/ 2 w 24"/>
                <a:gd name="T5" fmla="*/ 13 h 35"/>
                <a:gd name="T6" fmla="*/ 7 w 24"/>
                <a:gd name="T7" fmla="*/ 35 h 35"/>
                <a:gd name="T8" fmla="*/ 22 w 24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2" y="18"/>
                  </a:moveTo>
                  <a:cubicBezTo>
                    <a:pt x="24" y="11"/>
                    <a:pt x="21" y="4"/>
                    <a:pt x="16" y="2"/>
                  </a:cubicBezTo>
                  <a:cubicBezTo>
                    <a:pt x="10" y="0"/>
                    <a:pt x="4" y="5"/>
                    <a:pt x="2" y="13"/>
                  </a:cubicBezTo>
                  <a:cubicBezTo>
                    <a:pt x="0" y="20"/>
                    <a:pt x="1" y="34"/>
                    <a:pt x="7" y="35"/>
                  </a:cubicBezTo>
                  <a:cubicBezTo>
                    <a:pt x="12" y="35"/>
                    <a:pt x="20" y="26"/>
                    <a:pt x="22" y="18"/>
                  </a:cubicBezTo>
                  <a:close/>
                </a:path>
              </a:pathLst>
            </a:custGeom>
            <a:solidFill>
              <a:srgbClr val="E5C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45B2B6F-3772-4D0B-B0D9-A384AF3E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1252538"/>
              <a:ext cx="153988" cy="312738"/>
            </a:xfrm>
            <a:custGeom>
              <a:avLst/>
              <a:gdLst>
                <a:gd name="T0" fmla="*/ 59 w 59"/>
                <a:gd name="T1" fmla="*/ 8 h 120"/>
                <a:gd name="T2" fmla="*/ 38 w 59"/>
                <a:gd name="T3" fmla="*/ 0 h 120"/>
                <a:gd name="T4" fmla="*/ 28 w 59"/>
                <a:gd name="T5" fmla="*/ 9 h 120"/>
                <a:gd name="T6" fmla="*/ 28 w 59"/>
                <a:gd name="T7" fmla="*/ 34 h 120"/>
                <a:gd name="T8" fmla="*/ 0 w 59"/>
                <a:gd name="T9" fmla="*/ 120 h 120"/>
                <a:gd name="T10" fmla="*/ 59 w 59"/>
                <a:gd name="T1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20">
                  <a:moveTo>
                    <a:pt x="59" y="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9" y="87"/>
                    <a:pt x="0" y="120"/>
                  </a:cubicBezTo>
                  <a:lnTo>
                    <a:pt x="59" y="8"/>
                  </a:lnTo>
                  <a:close/>
                </a:path>
              </a:pathLst>
            </a:custGeom>
            <a:solidFill>
              <a:srgbClr val="C4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4B77EBA-D2A4-4D77-A942-8CC4AAE5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900" y="1196975"/>
              <a:ext cx="114300" cy="112713"/>
            </a:xfrm>
            <a:custGeom>
              <a:avLst/>
              <a:gdLst>
                <a:gd name="T0" fmla="*/ 72 w 72"/>
                <a:gd name="T1" fmla="*/ 0 h 71"/>
                <a:gd name="T2" fmla="*/ 0 w 72"/>
                <a:gd name="T3" fmla="*/ 35 h 71"/>
                <a:gd name="T4" fmla="*/ 1 w 72"/>
                <a:gd name="T5" fmla="*/ 35 h 71"/>
                <a:gd name="T6" fmla="*/ 19 w 72"/>
                <a:gd name="T7" fmla="*/ 71 h 71"/>
                <a:gd name="T8" fmla="*/ 72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0"/>
                  </a:moveTo>
                  <a:lnTo>
                    <a:pt x="0" y="35"/>
                  </a:lnTo>
                  <a:lnTo>
                    <a:pt x="1" y="35"/>
                  </a:lnTo>
                  <a:lnTo>
                    <a:pt x="19" y="7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4C71B23-77DF-442D-8702-67F785D00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1725" y="2171700"/>
              <a:ext cx="338138" cy="1165225"/>
            </a:xfrm>
            <a:custGeom>
              <a:avLst/>
              <a:gdLst>
                <a:gd name="T0" fmla="*/ 213 w 213"/>
                <a:gd name="T1" fmla="*/ 734 h 734"/>
                <a:gd name="T2" fmla="*/ 113 w 213"/>
                <a:gd name="T3" fmla="*/ 734 h 734"/>
                <a:gd name="T4" fmla="*/ 44 w 213"/>
                <a:gd name="T5" fmla="*/ 358 h 734"/>
                <a:gd name="T6" fmla="*/ 0 w 213"/>
                <a:gd name="T7" fmla="*/ 0 h 734"/>
                <a:gd name="T8" fmla="*/ 139 w 213"/>
                <a:gd name="T9" fmla="*/ 0 h 734"/>
                <a:gd name="T10" fmla="*/ 162 w 213"/>
                <a:gd name="T11" fmla="*/ 365 h 734"/>
                <a:gd name="T12" fmla="*/ 213 w 213"/>
                <a:gd name="T13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734">
                  <a:moveTo>
                    <a:pt x="213" y="734"/>
                  </a:moveTo>
                  <a:lnTo>
                    <a:pt x="113" y="734"/>
                  </a:lnTo>
                  <a:lnTo>
                    <a:pt x="44" y="358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62" y="365"/>
                  </a:lnTo>
                  <a:lnTo>
                    <a:pt x="213" y="734"/>
                  </a:lnTo>
                  <a:close/>
                </a:path>
              </a:pathLst>
            </a:custGeom>
            <a:solidFill>
              <a:srgbClr val="41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F95D8C4-1F4D-4F1B-AFE8-2C622877F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931863"/>
              <a:ext cx="39688" cy="65088"/>
            </a:xfrm>
            <a:custGeom>
              <a:avLst/>
              <a:gdLst>
                <a:gd name="T0" fmla="*/ 5 w 15"/>
                <a:gd name="T1" fmla="*/ 25 h 25"/>
                <a:gd name="T2" fmla="*/ 0 w 15"/>
                <a:gd name="T3" fmla="*/ 0 h 25"/>
                <a:gd name="T4" fmla="*/ 15 w 15"/>
                <a:gd name="T5" fmla="*/ 7 h 25"/>
                <a:gd name="T6" fmla="*/ 10 w 15"/>
                <a:gd name="T7" fmla="*/ 25 h 25"/>
                <a:gd name="T8" fmla="*/ 5 w 1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5" y="25"/>
                    <a:pt x="7" y="4"/>
                    <a:pt x="0" y="0"/>
                  </a:cubicBezTo>
                  <a:cubicBezTo>
                    <a:pt x="0" y="0"/>
                    <a:pt x="15" y="2"/>
                    <a:pt x="15" y="7"/>
                  </a:cubicBezTo>
                  <a:cubicBezTo>
                    <a:pt x="14" y="13"/>
                    <a:pt x="10" y="25"/>
                    <a:pt x="10" y="2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72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2A0FAEA-4F0D-4407-8ABD-2D139F19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3" y="1231900"/>
              <a:ext cx="425450" cy="965200"/>
            </a:xfrm>
            <a:custGeom>
              <a:avLst/>
              <a:gdLst>
                <a:gd name="T0" fmla="*/ 131 w 164"/>
                <a:gd name="T1" fmla="*/ 3 h 372"/>
                <a:gd name="T2" fmla="*/ 32 w 164"/>
                <a:gd name="T3" fmla="*/ 127 h 372"/>
                <a:gd name="T4" fmla="*/ 33 w 164"/>
                <a:gd name="T5" fmla="*/ 126 h 372"/>
                <a:gd name="T6" fmla="*/ 60 w 164"/>
                <a:gd name="T7" fmla="*/ 3 h 372"/>
                <a:gd name="T8" fmla="*/ 60 w 164"/>
                <a:gd name="T9" fmla="*/ 0 h 372"/>
                <a:gd name="T10" fmla="*/ 15 w 164"/>
                <a:gd name="T11" fmla="*/ 30 h 372"/>
                <a:gd name="T12" fmla="*/ 0 w 164"/>
                <a:gd name="T13" fmla="*/ 89 h 372"/>
                <a:gd name="T14" fmla="*/ 7 w 164"/>
                <a:gd name="T15" fmla="*/ 261 h 372"/>
                <a:gd name="T16" fmla="*/ 2 w 164"/>
                <a:gd name="T17" fmla="*/ 372 h 372"/>
                <a:gd name="T18" fmla="*/ 43 w 164"/>
                <a:gd name="T19" fmla="*/ 372 h 372"/>
                <a:gd name="T20" fmla="*/ 53 w 164"/>
                <a:gd name="T21" fmla="*/ 372 h 372"/>
                <a:gd name="T22" fmla="*/ 164 w 164"/>
                <a:gd name="T23" fmla="*/ 372 h 372"/>
                <a:gd name="T24" fmla="*/ 131 w 164"/>
                <a:gd name="T25" fmla="*/ 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372">
                  <a:moveTo>
                    <a:pt x="131" y="3"/>
                  </a:moveTo>
                  <a:cubicBezTo>
                    <a:pt x="131" y="3"/>
                    <a:pt x="50" y="86"/>
                    <a:pt x="32" y="127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24" y="15"/>
                    <a:pt x="15" y="30"/>
                  </a:cubicBezTo>
                  <a:cubicBezTo>
                    <a:pt x="6" y="45"/>
                    <a:pt x="0" y="89"/>
                    <a:pt x="0" y="89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2" y="372"/>
                    <a:pt x="2" y="372"/>
                    <a:pt x="2" y="372"/>
                  </a:cubicBezTo>
                  <a:cubicBezTo>
                    <a:pt x="43" y="372"/>
                    <a:pt x="43" y="372"/>
                    <a:pt x="43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164" y="372"/>
                    <a:pt x="164" y="372"/>
                    <a:pt x="164" y="372"/>
                  </a:cubicBezTo>
                  <a:lnTo>
                    <a:pt x="131" y="3"/>
                  </a:lnTo>
                  <a:close/>
                </a:path>
              </a:pathLst>
            </a:custGeom>
            <a:solidFill>
              <a:srgbClr val="39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96A7A8-ABC7-4964-8498-FB1A1DBE9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1246188"/>
              <a:ext cx="260350" cy="950913"/>
            </a:xfrm>
            <a:custGeom>
              <a:avLst/>
              <a:gdLst>
                <a:gd name="T0" fmla="*/ 25 w 100"/>
                <a:gd name="T1" fmla="*/ 0 h 367"/>
                <a:gd name="T2" fmla="*/ 77 w 100"/>
                <a:gd name="T3" fmla="*/ 21 h 367"/>
                <a:gd name="T4" fmla="*/ 100 w 100"/>
                <a:gd name="T5" fmla="*/ 211 h 367"/>
                <a:gd name="T6" fmla="*/ 73 w 100"/>
                <a:gd name="T7" fmla="*/ 367 h 367"/>
                <a:gd name="T8" fmla="*/ 15 w 100"/>
                <a:gd name="T9" fmla="*/ 346 h 367"/>
                <a:gd name="T10" fmla="*/ 36 w 100"/>
                <a:gd name="T11" fmla="*/ 197 h 367"/>
                <a:gd name="T12" fmla="*/ 7 w 100"/>
                <a:gd name="T13" fmla="*/ 77 h 367"/>
                <a:gd name="T14" fmla="*/ 25 w 100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67">
                  <a:moveTo>
                    <a:pt x="25" y="0"/>
                  </a:moveTo>
                  <a:cubicBezTo>
                    <a:pt x="25" y="0"/>
                    <a:pt x="71" y="6"/>
                    <a:pt x="77" y="21"/>
                  </a:cubicBezTo>
                  <a:cubicBezTo>
                    <a:pt x="93" y="67"/>
                    <a:pt x="100" y="211"/>
                    <a:pt x="100" y="211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15" y="346"/>
                    <a:pt x="15" y="346"/>
                    <a:pt x="15" y="346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10" y="109"/>
                    <a:pt x="7" y="77"/>
                  </a:cubicBezTo>
                  <a:cubicBezTo>
                    <a:pt x="0" y="1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41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F6B10A4-8FB2-4EC7-8B25-8BD61AE7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1258888"/>
              <a:ext cx="554038" cy="541338"/>
            </a:xfrm>
            <a:custGeom>
              <a:avLst/>
              <a:gdLst>
                <a:gd name="T0" fmla="*/ 208 w 213"/>
                <a:gd name="T1" fmla="*/ 0 h 209"/>
                <a:gd name="T2" fmla="*/ 201 w 213"/>
                <a:gd name="T3" fmla="*/ 118 h 209"/>
                <a:gd name="T4" fmla="*/ 114 w 213"/>
                <a:gd name="T5" fmla="*/ 209 h 209"/>
                <a:gd name="T6" fmla="*/ 0 w 213"/>
                <a:gd name="T7" fmla="*/ 164 h 209"/>
                <a:gd name="T8" fmla="*/ 30 w 213"/>
                <a:gd name="T9" fmla="*/ 114 h 209"/>
                <a:gd name="T10" fmla="*/ 99 w 213"/>
                <a:gd name="T11" fmla="*/ 134 h 209"/>
                <a:gd name="T12" fmla="*/ 179 w 213"/>
                <a:gd name="T13" fmla="*/ 14 h 209"/>
                <a:gd name="T14" fmla="*/ 208 w 213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09">
                  <a:moveTo>
                    <a:pt x="208" y="0"/>
                  </a:moveTo>
                  <a:cubicBezTo>
                    <a:pt x="208" y="0"/>
                    <a:pt x="213" y="107"/>
                    <a:pt x="201" y="118"/>
                  </a:cubicBezTo>
                  <a:cubicBezTo>
                    <a:pt x="165" y="150"/>
                    <a:pt x="114" y="209"/>
                    <a:pt x="114" y="20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99" y="134"/>
                    <a:pt x="151" y="45"/>
                    <a:pt x="179" y="14"/>
                  </a:cubicBezTo>
                  <a:cubicBezTo>
                    <a:pt x="184" y="9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39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81D1E8-924D-41F9-BCBB-74E29BE9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2033588"/>
              <a:ext cx="188913" cy="125413"/>
            </a:xfrm>
            <a:custGeom>
              <a:avLst/>
              <a:gdLst>
                <a:gd name="T0" fmla="*/ 0 w 73"/>
                <a:gd name="T1" fmla="*/ 9 h 48"/>
                <a:gd name="T2" fmla="*/ 73 w 73"/>
                <a:gd name="T3" fmla="*/ 9 h 48"/>
                <a:gd name="T4" fmla="*/ 68 w 73"/>
                <a:gd name="T5" fmla="*/ 48 h 48"/>
                <a:gd name="T6" fmla="*/ 12 w 73"/>
                <a:gd name="T7" fmla="*/ 43 h 48"/>
                <a:gd name="T8" fmla="*/ 0 w 73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8">
                  <a:moveTo>
                    <a:pt x="0" y="9"/>
                  </a:moveTo>
                  <a:cubicBezTo>
                    <a:pt x="0" y="9"/>
                    <a:pt x="22" y="0"/>
                    <a:pt x="73" y="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39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A6E38AE-4AE1-4D6E-8F56-ADCA2844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888" y="1196975"/>
              <a:ext cx="273050" cy="373063"/>
            </a:xfrm>
            <a:custGeom>
              <a:avLst/>
              <a:gdLst>
                <a:gd name="T0" fmla="*/ 82 w 105"/>
                <a:gd name="T1" fmla="*/ 0 h 144"/>
                <a:gd name="T2" fmla="*/ 0 w 105"/>
                <a:gd name="T3" fmla="*/ 144 h 144"/>
                <a:gd name="T4" fmla="*/ 105 w 105"/>
                <a:gd name="T5" fmla="*/ 20 h 144"/>
                <a:gd name="T6" fmla="*/ 82 w 105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4">
                  <a:moveTo>
                    <a:pt x="82" y="0"/>
                  </a:moveTo>
                  <a:cubicBezTo>
                    <a:pt x="54" y="24"/>
                    <a:pt x="0" y="144"/>
                    <a:pt x="0" y="144"/>
                  </a:cubicBezTo>
                  <a:cubicBezTo>
                    <a:pt x="105" y="20"/>
                    <a:pt x="105" y="20"/>
                    <a:pt x="105" y="2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41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4F5D7A-EC90-42F5-BBF0-DFE09B00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888" y="1217613"/>
              <a:ext cx="76200" cy="352425"/>
            </a:xfrm>
            <a:custGeom>
              <a:avLst/>
              <a:gdLst>
                <a:gd name="T0" fmla="*/ 0 w 48"/>
                <a:gd name="T1" fmla="*/ 222 h 222"/>
                <a:gd name="T2" fmla="*/ 43 w 48"/>
                <a:gd name="T3" fmla="*/ 47 h 222"/>
                <a:gd name="T4" fmla="*/ 48 w 48"/>
                <a:gd name="T5" fmla="*/ 0 h 222"/>
                <a:gd name="T6" fmla="*/ 5 w 48"/>
                <a:gd name="T7" fmla="*/ 31 h 222"/>
                <a:gd name="T8" fmla="*/ 0 w 48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22">
                  <a:moveTo>
                    <a:pt x="0" y="222"/>
                  </a:moveTo>
                  <a:lnTo>
                    <a:pt x="43" y="47"/>
                  </a:lnTo>
                  <a:lnTo>
                    <a:pt x="48" y="0"/>
                  </a:lnTo>
                  <a:lnTo>
                    <a:pt x="5" y="31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41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10B0B8F-CE2B-458C-A859-DF8EFDD1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2151063"/>
              <a:ext cx="106363" cy="204788"/>
            </a:xfrm>
            <a:custGeom>
              <a:avLst/>
              <a:gdLst>
                <a:gd name="T0" fmla="*/ 8 w 41"/>
                <a:gd name="T1" fmla="*/ 0 h 79"/>
                <a:gd name="T2" fmla="*/ 4 w 41"/>
                <a:gd name="T3" fmla="*/ 42 h 79"/>
                <a:gd name="T4" fmla="*/ 7 w 41"/>
                <a:gd name="T5" fmla="*/ 42 h 79"/>
                <a:gd name="T6" fmla="*/ 8 w 41"/>
                <a:gd name="T7" fmla="*/ 74 h 79"/>
                <a:gd name="T8" fmla="*/ 23 w 41"/>
                <a:gd name="T9" fmla="*/ 79 h 79"/>
                <a:gd name="T10" fmla="*/ 37 w 41"/>
                <a:gd name="T11" fmla="*/ 41 h 79"/>
                <a:gd name="T12" fmla="*/ 41 w 41"/>
                <a:gd name="T13" fmla="*/ 12 h 79"/>
                <a:gd name="T14" fmla="*/ 8 w 41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9">
                  <a:moveTo>
                    <a:pt x="8" y="0"/>
                  </a:moveTo>
                  <a:cubicBezTo>
                    <a:pt x="8" y="0"/>
                    <a:pt x="0" y="22"/>
                    <a:pt x="4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73"/>
                    <a:pt x="8" y="74"/>
                  </a:cubicBezTo>
                  <a:cubicBezTo>
                    <a:pt x="10" y="75"/>
                    <a:pt x="23" y="79"/>
                    <a:pt x="23" y="79"/>
                  </a:cubicBezTo>
                  <a:cubicBezTo>
                    <a:pt x="23" y="79"/>
                    <a:pt x="37" y="53"/>
                    <a:pt x="37" y="41"/>
                  </a:cubicBezTo>
                  <a:cubicBezTo>
                    <a:pt x="38" y="29"/>
                    <a:pt x="41" y="12"/>
                    <a:pt x="41" y="1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5C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1DFB922-F7C8-414B-90C3-AA117B2D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038" y="1222375"/>
              <a:ext cx="44450" cy="73025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9 h 46"/>
                <a:gd name="T4" fmla="*/ 28 w 28"/>
                <a:gd name="T5" fmla="*/ 19 h 46"/>
                <a:gd name="T6" fmla="*/ 0 w 28"/>
                <a:gd name="T7" fmla="*/ 46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0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BF713CA-3EF5-4F38-9E48-CAF176C51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1489075"/>
              <a:ext cx="219075" cy="163513"/>
            </a:xfrm>
            <a:custGeom>
              <a:avLst/>
              <a:gdLst>
                <a:gd name="T0" fmla="*/ 61 w 84"/>
                <a:gd name="T1" fmla="*/ 63 h 63"/>
                <a:gd name="T2" fmla="*/ 5 w 84"/>
                <a:gd name="T3" fmla="*/ 29 h 63"/>
                <a:gd name="T4" fmla="*/ 21 w 84"/>
                <a:gd name="T5" fmla="*/ 0 h 63"/>
                <a:gd name="T6" fmla="*/ 80 w 84"/>
                <a:gd name="T7" fmla="*/ 31 h 63"/>
                <a:gd name="T8" fmla="*/ 61 w 8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3">
                  <a:moveTo>
                    <a:pt x="61" y="63"/>
                  </a:moveTo>
                  <a:cubicBezTo>
                    <a:pt x="61" y="63"/>
                    <a:pt x="19" y="47"/>
                    <a:pt x="5" y="29"/>
                  </a:cubicBezTo>
                  <a:cubicBezTo>
                    <a:pt x="0" y="23"/>
                    <a:pt x="21" y="0"/>
                    <a:pt x="21" y="0"/>
                  </a:cubicBezTo>
                  <a:cubicBezTo>
                    <a:pt x="21" y="0"/>
                    <a:pt x="75" y="20"/>
                    <a:pt x="80" y="31"/>
                  </a:cubicBezTo>
                  <a:cubicBezTo>
                    <a:pt x="84" y="43"/>
                    <a:pt x="61" y="63"/>
                    <a:pt x="61" y="63"/>
                  </a:cubicBezTo>
                  <a:close/>
                </a:path>
              </a:pathLst>
            </a:custGeom>
            <a:solidFill>
              <a:srgbClr val="E5C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9525D87-93E2-4FC1-9208-1420803D2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5" y="1235075"/>
              <a:ext cx="325438" cy="363538"/>
            </a:xfrm>
            <a:custGeom>
              <a:avLst/>
              <a:gdLst>
                <a:gd name="T0" fmla="*/ 117 w 125"/>
                <a:gd name="T1" fmla="*/ 140 h 140"/>
                <a:gd name="T2" fmla="*/ 0 w 125"/>
                <a:gd name="T3" fmla="*/ 2 h 140"/>
                <a:gd name="T4" fmla="*/ 2 w 125"/>
                <a:gd name="T5" fmla="*/ 0 h 140"/>
                <a:gd name="T6" fmla="*/ 125 w 125"/>
                <a:gd name="T7" fmla="*/ 135 h 140"/>
                <a:gd name="T8" fmla="*/ 117 w 12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0">
                  <a:moveTo>
                    <a:pt x="117" y="140"/>
                  </a:moveTo>
                  <a:cubicBezTo>
                    <a:pt x="116" y="139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5" y="135"/>
                    <a:pt x="125" y="135"/>
                    <a:pt x="125" y="135"/>
                  </a:cubicBezTo>
                  <a:lnTo>
                    <a:pt x="117" y="140"/>
                  </a:lnTo>
                  <a:close/>
                </a:path>
              </a:pathLst>
            </a:custGeom>
            <a:solidFill>
              <a:srgbClr val="72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AE2543D-88E5-45C8-B36B-509384D6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0" y="1508125"/>
              <a:ext cx="117475" cy="53975"/>
            </a:xfrm>
            <a:custGeom>
              <a:avLst/>
              <a:gdLst>
                <a:gd name="T0" fmla="*/ 45 w 45"/>
                <a:gd name="T1" fmla="*/ 20 h 21"/>
                <a:gd name="T2" fmla="*/ 27 w 45"/>
                <a:gd name="T3" fmla="*/ 0 h 21"/>
                <a:gd name="T4" fmla="*/ 3 w 45"/>
                <a:gd name="T5" fmla="*/ 17 h 21"/>
                <a:gd name="T6" fmla="*/ 24 w 45"/>
                <a:gd name="T7" fmla="*/ 14 h 21"/>
                <a:gd name="T8" fmla="*/ 45 w 45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45" y="2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13"/>
                    <a:pt x="3" y="17"/>
                  </a:cubicBezTo>
                  <a:cubicBezTo>
                    <a:pt x="6" y="21"/>
                    <a:pt x="24" y="14"/>
                    <a:pt x="24" y="14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E5C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567"/>
            </a:p>
          </p:txBody>
        </p:sp>
      </p:grpSp>
      <p:sp>
        <p:nvSpPr>
          <p:cNvPr id="37" name="TextBox 36"/>
          <p:cNvSpPr txBox="1"/>
          <p:nvPr/>
        </p:nvSpPr>
        <p:spPr>
          <a:xfrm flipH="1">
            <a:off x="996402" y="2329857"/>
            <a:ext cx="3859271" cy="992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 o exercício das profissões de engenharia, agronomia, geologia, geografia e meteorologia.</a:t>
            </a:r>
            <a:endParaRPr lang="en-US" sz="15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7835" y="2122908"/>
            <a:ext cx="154838" cy="15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39" name="TextBox 38"/>
          <p:cNvSpPr txBox="1"/>
          <p:nvPr/>
        </p:nvSpPr>
        <p:spPr>
          <a:xfrm>
            <a:off x="996401" y="2099351"/>
            <a:ext cx="413735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5.194, de 24 de dezembro de 1966</a:t>
            </a:r>
            <a:endParaRPr lang="en-US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88A4BC3C-EA0F-3944-990F-837A5844623A}"/>
              </a:ext>
            </a:extLst>
          </p:cNvPr>
          <p:cNvSpPr txBox="1"/>
          <p:nvPr/>
        </p:nvSpPr>
        <p:spPr>
          <a:xfrm>
            <a:off x="707836" y="1387261"/>
            <a:ext cx="4088823" cy="403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</a:t>
            </a:r>
            <a:r>
              <a:rPr lang="en-US" sz="2625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Confea</a:t>
            </a:r>
            <a:r>
              <a:rPr lang="en-US" sz="2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625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</a:t>
            </a:r>
            <a:endParaRPr lang="en-US" sz="262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223B1C23-8094-C140-840C-F8547035CE83}"/>
              </a:ext>
            </a:extLst>
          </p:cNvPr>
          <p:cNvSpPr txBox="1"/>
          <p:nvPr/>
        </p:nvSpPr>
        <p:spPr>
          <a:xfrm flipH="1">
            <a:off x="996402" y="3913157"/>
            <a:ext cx="3971477" cy="1338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Institui a Anotação de Responsabilidade Técnica - ART na prestação de serviços de engenharia e agronomia, e autoriza a criação da Mútua.</a:t>
            </a:r>
            <a:endParaRPr lang="en-US" sz="150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AF72F84E-3982-684D-AB28-27C3D1ECE3CA}"/>
              </a:ext>
            </a:extLst>
          </p:cNvPr>
          <p:cNvSpPr/>
          <p:nvPr/>
        </p:nvSpPr>
        <p:spPr>
          <a:xfrm>
            <a:off x="707835" y="3693291"/>
            <a:ext cx="154838" cy="15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F62AB3D5-40E9-E14B-BC69-460764666104}"/>
              </a:ext>
            </a:extLst>
          </p:cNvPr>
          <p:cNvSpPr txBox="1"/>
          <p:nvPr/>
        </p:nvSpPr>
        <p:spPr>
          <a:xfrm>
            <a:off x="996402" y="3669734"/>
            <a:ext cx="400109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6.496, de 7 de dezembro de 1977</a:t>
            </a:r>
            <a:endParaRPr lang="en-US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02797715-4644-F74C-AEF5-98306E3CF72F}"/>
              </a:ext>
            </a:extLst>
          </p:cNvPr>
          <p:cNvSpPr txBox="1"/>
          <p:nvPr/>
        </p:nvSpPr>
        <p:spPr>
          <a:xfrm>
            <a:off x="707836" y="444665"/>
            <a:ext cx="4088823" cy="403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LEIS</a:t>
            </a:r>
          </a:p>
        </p:txBody>
      </p:sp>
    </p:spTree>
    <p:extLst>
      <p:ext uri="{BB962C8B-B14F-4D97-AF65-F5344CB8AC3E}">
        <p14:creationId xmlns:p14="http://schemas.microsoft.com/office/powerpoint/2010/main" val="120273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Uma imagem contendo pessoa, edifício, homem&#10;&#10;&#10;&#10;Descrição gerada automaticamente">
            <a:extLst>
              <a:ext uri="{FF2B5EF4-FFF2-40B4-BE49-F238E27FC236}">
                <a16:creationId xmlns:a16="http://schemas.microsoft.com/office/drawing/2014/main" id="{596B7DF8-F2BE-B647-A5C8-3E38981D45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287" y="0"/>
            <a:ext cx="5558713" cy="5421313"/>
          </a:xfrm>
        </p:spPr>
      </p:pic>
      <p:pic>
        <p:nvPicPr>
          <p:cNvPr id="21" name="Espaço Reservado para Imagem 20" descr="Uma imagem contendo desfoque&#10;&#10;&#10;&#10;Descrição gerada automaticamente">
            <a:extLst>
              <a:ext uri="{FF2B5EF4-FFF2-40B4-BE49-F238E27FC236}">
                <a16:creationId xmlns:a16="http://schemas.microsoft.com/office/drawing/2014/main" id="{892A373A-D32B-DF4D-9F77-829D60AE2C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Espaço Reservado para Imagem 22" descr="Uma imagem contendo grama, ao ar livre, beisebol, céu&#10;&#10;&#10;&#10;Descrição gerada automaticamente">
            <a:extLst>
              <a:ext uri="{FF2B5EF4-FFF2-40B4-BE49-F238E27FC236}">
                <a16:creationId xmlns:a16="http://schemas.microsoft.com/office/drawing/2014/main" id="{A7D4CB3C-D94D-5E4E-A9D0-C5B42482C8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D6BA4B-B343-3949-B0A3-8F09E82A6FA6}"/>
              </a:ext>
            </a:extLst>
          </p:cNvPr>
          <p:cNvSpPr/>
          <p:nvPr/>
        </p:nvSpPr>
        <p:spPr>
          <a:xfrm>
            <a:off x="805069" y="1120675"/>
            <a:ext cx="2594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</a:t>
            </a:r>
            <a:r>
              <a:rPr lang="pt-BR" sz="25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Confea</a:t>
            </a:r>
            <a:r>
              <a:rPr lang="pt-BR" sz="25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/Crea</a:t>
            </a:r>
          </a:p>
          <a:p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Ação definida na Lei 5.194/1966.</a:t>
            </a:r>
          </a:p>
          <a:p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dirty="0">
                <a:solidFill>
                  <a:srgbClr val="1BADB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Órgão público: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sua ação limitada pelo que a </a:t>
            </a: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especifica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e, </a:t>
            </a: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expressamente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6AED3-98F1-4E21-837D-81ED65DF2BF1}"/>
              </a:ext>
            </a:extLst>
          </p:cNvPr>
          <p:cNvSpPr txBox="1"/>
          <p:nvPr/>
        </p:nvSpPr>
        <p:spPr>
          <a:xfrm>
            <a:off x="2536989" y="2587789"/>
            <a:ext cx="4070025" cy="10964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t-BR" sz="7125" b="1" i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Crea-**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7B4DD-D3AC-46D1-AC74-2A331B447D35}"/>
              </a:ext>
            </a:extLst>
          </p:cNvPr>
          <p:cNvSpPr txBox="1"/>
          <p:nvPr/>
        </p:nvSpPr>
        <p:spPr>
          <a:xfrm>
            <a:off x="4482750" y="3747221"/>
            <a:ext cx="1375377" cy="2597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688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do </a:t>
            </a:r>
            <a:r>
              <a:rPr lang="pt-BR" sz="1688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</a:t>
            </a:r>
            <a:r>
              <a:rPr lang="pt-BR" sz="1688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575D85-954E-467B-8184-E03AAB95EEBE}"/>
              </a:ext>
            </a:extLst>
          </p:cNvPr>
          <p:cNvSpPr txBox="1"/>
          <p:nvPr/>
        </p:nvSpPr>
        <p:spPr>
          <a:xfrm>
            <a:off x="2877424" y="977594"/>
            <a:ext cx="40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INSERIR FOTO DO PREDIO DO CREA </a:t>
            </a:r>
          </a:p>
        </p:txBody>
      </p:sp>
    </p:spTree>
    <p:extLst>
      <p:ext uri="{BB962C8B-B14F-4D97-AF65-F5344CB8AC3E}">
        <p14:creationId xmlns:p14="http://schemas.microsoft.com/office/powerpoint/2010/main" val="68679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536</Words>
  <Application>Microsoft Office PowerPoint</Application>
  <PresentationFormat>Apresentação na tela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Bicalho</dc:creator>
  <cp:lastModifiedBy>Renato Muzzolon Junior</cp:lastModifiedBy>
  <cp:revision>85</cp:revision>
  <cp:lastPrinted>2019-04-04T14:49:27Z</cp:lastPrinted>
  <dcterms:created xsi:type="dcterms:W3CDTF">2019-02-26T12:28:58Z</dcterms:created>
  <dcterms:modified xsi:type="dcterms:W3CDTF">2019-05-15T17:32:19Z</dcterms:modified>
</cp:coreProperties>
</file>